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3ED_A21DE9BF.xml" ContentType="application/vnd.ms-powerpoint.comments+xml"/>
  <Override PartName="/ppt/comments/modernComment_393_6A1379EA.xml" ContentType="application/vnd.ms-powerpoint.comments+xml"/>
  <Override PartName="/ppt/comments/modernComment_3EF_5AF3E2FA.xml" ContentType="application/vnd.ms-powerpoint.comments+xml"/>
  <Override PartName="/ppt/comments/modernComment_398_7D782EA.xml" ContentType="application/vnd.ms-powerpoint.comments+xml"/>
  <Override PartName="/ppt/comments/modernComment_399_43A5D27.xml" ContentType="application/vnd.ms-powerpoint.comments+xml"/>
  <Override PartName="/ppt/comments/modernComment_39C_82AB0CE4.xml" ContentType="application/vnd.ms-powerpoint.comments+xml"/>
  <Override PartName="/ppt/comments/modernComment_39D_2D499C06.xml" ContentType="application/vnd.ms-powerpoint.comments+xml"/>
  <Override PartName="/ppt/comments/modernComment_3F0_55D82ACA.xml" ContentType="application/vnd.ms-powerpoint.comments+xml"/>
  <Override PartName="/ppt/comments/modernComment_39A_AB2057FD.xml" ContentType="application/vnd.ms-powerpoint.comments+xml"/>
  <Override PartName="/ppt/notesSlides/notesSlide17.xml" ContentType="application/vnd.openxmlformats-officedocument.presentationml.notesSlide+xml"/>
  <Override PartName="/ppt/comments/modernComment_3A0_7ABB2398.xml" ContentType="application/vnd.ms-powerpoint.comments+xml"/>
  <Override PartName="/ppt/notesSlides/notesSlide18.xml" ContentType="application/vnd.openxmlformats-officedocument.presentationml.notesSlide+xml"/>
  <Override PartName="/ppt/comments/modernComment_3A3_6389C415.xml" ContentType="application/vnd.ms-powerpoint.comments+xml"/>
  <Override PartName="/ppt/comments/modernComment_3A2_4407787B.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6"/>
    <p:sldMasterId id="2147483782" r:id="rId7"/>
  </p:sldMasterIdLst>
  <p:notesMasterIdLst>
    <p:notesMasterId r:id="rId101"/>
  </p:notesMasterIdLst>
  <p:sldIdLst>
    <p:sldId id="257" r:id="rId8"/>
    <p:sldId id="904" r:id="rId9"/>
    <p:sldId id="999" r:id="rId10"/>
    <p:sldId id="1010" r:id="rId11"/>
    <p:sldId id="913" r:id="rId12"/>
    <p:sldId id="918" r:id="rId13"/>
    <p:sldId id="945" r:id="rId14"/>
    <p:sldId id="982" r:id="rId15"/>
    <p:sldId id="984" r:id="rId16"/>
    <p:sldId id="992" r:id="rId17"/>
    <p:sldId id="926" r:id="rId18"/>
    <p:sldId id="1000" r:id="rId19"/>
    <p:sldId id="1002" r:id="rId20"/>
    <p:sldId id="985" r:id="rId21"/>
    <p:sldId id="986" r:id="rId22"/>
    <p:sldId id="987" r:id="rId23"/>
    <p:sldId id="996" r:id="rId24"/>
    <p:sldId id="993" r:id="rId25"/>
    <p:sldId id="994" r:id="rId26"/>
    <p:sldId id="995" r:id="rId27"/>
    <p:sldId id="989" r:id="rId28"/>
    <p:sldId id="1004" r:id="rId29"/>
    <p:sldId id="259" r:id="rId30"/>
    <p:sldId id="991" r:id="rId31"/>
    <p:sldId id="919" r:id="rId32"/>
    <p:sldId id="906" r:id="rId33"/>
    <p:sldId id="1005" r:id="rId34"/>
    <p:sldId id="910" r:id="rId35"/>
    <p:sldId id="914" r:id="rId36"/>
    <p:sldId id="1006" r:id="rId37"/>
    <p:sldId id="927" r:id="rId38"/>
    <p:sldId id="915" r:id="rId39"/>
    <p:sldId id="1007" r:id="rId40"/>
    <p:sldId id="920" r:id="rId41"/>
    <p:sldId id="921" r:id="rId42"/>
    <p:sldId id="924" r:id="rId43"/>
    <p:sldId id="925" r:id="rId44"/>
    <p:sldId id="1008" r:id="rId45"/>
    <p:sldId id="922" r:id="rId46"/>
    <p:sldId id="928" r:id="rId47"/>
    <p:sldId id="931" r:id="rId48"/>
    <p:sldId id="930" r:id="rId49"/>
    <p:sldId id="1009" r:id="rId50"/>
    <p:sldId id="907" r:id="rId51"/>
    <p:sldId id="1012" r:id="rId52"/>
    <p:sldId id="1013" r:id="rId53"/>
    <p:sldId id="1014" r:id="rId54"/>
    <p:sldId id="1015" r:id="rId55"/>
    <p:sldId id="1016" r:id="rId56"/>
    <p:sldId id="1017" r:id="rId57"/>
    <p:sldId id="1018" r:id="rId58"/>
    <p:sldId id="1019" r:id="rId59"/>
    <p:sldId id="1020" r:id="rId60"/>
    <p:sldId id="1021" r:id="rId61"/>
    <p:sldId id="1022" r:id="rId62"/>
    <p:sldId id="1023" r:id="rId63"/>
    <p:sldId id="1024" r:id="rId64"/>
    <p:sldId id="1025" r:id="rId65"/>
    <p:sldId id="1026" r:id="rId66"/>
    <p:sldId id="1027" r:id="rId67"/>
    <p:sldId id="1028" r:id="rId68"/>
    <p:sldId id="1029" r:id="rId69"/>
    <p:sldId id="1030" r:id="rId70"/>
    <p:sldId id="1031" r:id="rId71"/>
    <p:sldId id="1032" r:id="rId72"/>
    <p:sldId id="1033" r:id="rId73"/>
    <p:sldId id="1034" r:id="rId74"/>
    <p:sldId id="1035" r:id="rId75"/>
    <p:sldId id="1036" r:id="rId76"/>
    <p:sldId id="929" r:id="rId77"/>
    <p:sldId id="263" r:id="rId78"/>
    <p:sldId id="974" r:id="rId79"/>
    <p:sldId id="1003" r:id="rId80"/>
    <p:sldId id="961" r:id="rId81"/>
    <p:sldId id="946" r:id="rId82"/>
    <p:sldId id="977" r:id="rId83"/>
    <p:sldId id="315" r:id="rId84"/>
    <p:sldId id="978" r:id="rId85"/>
    <p:sldId id="979" r:id="rId86"/>
    <p:sldId id="917" r:id="rId87"/>
    <p:sldId id="908" r:id="rId88"/>
    <p:sldId id="256" r:id="rId89"/>
    <p:sldId id="1037" r:id="rId90"/>
    <p:sldId id="1038" r:id="rId91"/>
    <p:sldId id="1039" r:id="rId92"/>
    <p:sldId id="261" r:id="rId93"/>
    <p:sldId id="262" r:id="rId94"/>
    <p:sldId id="1040" r:id="rId95"/>
    <p:sldId id="981" r:id="rId96"/>
    <p:sldId id="909" r:id="rId97"/>
    <p:sldId id="980" r:id="rId98"/>
    <p:sldId id="260" r:id="rId99"/>
    <p:sldId id="266"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E7EEE16-289F-6FA7-BC6C-56F71069CC1B}" name="Chiara Zucchi" initials="CZ" userId="S::chiara.zucchi@un.org::b2d18679-eb68-41da-9a1f-e85b44b7fde4" providerId="AD"/>
  <p188:author id="{31E72D24-6BFC-CF3A-E894-A6F68A93A87A}" name="Barbro Elin Carlsson" initials="BC" userId="S::barbro.carlsson@un.org::66a850e7-f44f-4833-a62d-84fd3a0dac3a" providerId="AD"/>
  <p188:author id="{8D7F564B-772F-E63B-35A4-B4F12E321492}" name="elca.carlsson@live.se" initials="el" userId="S::urn:spo:guest#elca.carlsson@live.se::" providerId="AD"/>
  <p188:author id="{CC3409E4-9378-5089-9415-E2187F3AFC39}" name="Karolyn Moore" initials="KM" userId="S::karolyn.moore@un.org::360321cb-037a-4693-bdd5-96be471747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2060"/>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presProps" Target="presProps.xml"/><Relationship Id="rId5" Type="http://schemas.openxmlformats.org/officeDocument/2006/relationships/customXml" Target="../customXml/item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microsoft.com/office/2018/10/relationships/authors" Target="author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theme" Target="theme/theme1.xml"/><Relationship Id="rId7" Type="http://schemas.openxmlformats.org/officeDocument/2006/relationships/slideMaster" Target="slideMasters/slideMaster2.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customXml" Target="../customXml/item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s>
</file>

<file path=ppt/charts/_rels/chart1.xml.rels><?xml version="1.0" encoding="UTF-8" standalone="yes"?>
<Relationships xmlns="http://schemas.openxmlformats.org/package/2006/relationships"><Relationship Id="rId3" Type="http://schemas.openxmlformats.org/officeDocument/2006/relationships/oleObject" Target="https://unitednations-my.sharepoint.com/personal/lara_cansizoglu_un_org/Documents/Attachments%201/Sta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tednations-my.sharepoint.com/personal/lara_cansizoglu_un_org/Documents/Attachments%201/Sta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unitednations-my.sharepoint.com/personal/lara_cansizoglu_un_org/Documents/Attachments%201/Stat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Results by Country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D67-4808-BB5E-37BEFAE713F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D67-4808-BB5E-37BEFAE713F6}"/>
              </c:ext>
            </c:extLst>
          </c:dPt>
          <c:cat>
            <c:strRef>
              <c:f>Sheet1!$F$39:$G$39</c:f>
              <c:strCache>
                <c:ptCount val="2"/>
                <c:pt idx="0">
                  <c:v>Support IEC/Rs System</c:v>
                </c:pt>
                <c:pt idx="1">
                  <c:v>Do not support the system</c:v>
                </c:pt>
              </c:strCache>
            </c:strRef>
          </c:cat>
          <c:val>
            <c:numRef>
              <c:f>Sheet1!$F$40:$G$40</c:f>
              <c:numCache>
                <c:formatCode>General</c:formatCode>
                <c:ptCount val="2"/>
                <c:pt idx="0">
                  <c:v>35</c:v>
                </c:pt>
                <c:pt idx="1">
                  <c:v>10</c:v>
                </c:pt>
              </c:numCache>
            </c:numRef>
          </c:val>
          <c:extLst>
            <c:ext xmlns:c16="http://schemas.microsoft.com/office/drawing/2014/chart" uri="{C3380CC4-5D6E-409C-BE32-E72D297353CC}">
              <c16:uniqueId val="{00000004-ED67-4808-BB5E-37BEFAE713F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Gender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206-4AAF-9019-826BC882A91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206-4AAF-9019-826BC882A91C}"/>
              </c:ext>
            </c:extLst>
          </c:dPt>
          <c:cat>
            <c:strRef>
              <c:f>Sheet1!$G$50:$H$50</c:f>
              <c:strCache>
                <c:ptCount val="2"/>
                <c:pt idx="0">
                  <c:v>Female</c:v>
                </c:pt>
                <c:pt idx="1">
                  <c:v>Male</c:v>
                </c:pt>
              </c:strCache>
            </c:strRef>
          </c:cat>
          <c:val>
            <c:numRef>
              <c:f>Sheet1!$G$51:$H$51</c:f>
              <c:numCache>
                <c:formatCode>General</c:formatCode>
                <c:ptCount val="2"/>
                <c:pt idx="0">
                  <c:v>11</c:v>
                </c:pt>
                <c:pt idx="1">
                  <c:v>166</c:v>
                </c:pt>
              </c:numCache>
            </c:numRef>
          </c:val>
          <c:extLst>
            <c:ext xmlns:c16="http://schemas.microsoft.com/office/drawing/2014/chart" uri="{C3380CC4-5D6E-409C-BE32-E72D297353CC}">
              <c16:uniqueId val="{00000004-5206-4AAF-9019-826BC882A91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Level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A18-4871-B037-BE3C63B8552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A18-4871-B037-BE3C63B8552D}"/>
              </c:ext>
            </c:extLst>
          </c:dPt>
          <c:cat>
            <c:strRef>
              <c:f>Sheet1!$E$50:$F$50</c:f>
              <c:strCache>
                <c:ptCount val="2"/>
                <c:pt idx="0">
                  <c:v>In training</c:v>
                </c:pt>
                <c:pt idx="1">
                  <c:v>Experienced</c:v>
                </c:pt>
              </c:strCache>
            </c:strRef>
          </c:cat>
          <c:val>
            <c:numRef>
              <c:f>Sheet1!$E$51:$F$51</c:f>
              <c:numCache>
                <c:formatCode>0</c:formatCode>
                <c:ptCount val="2"/>
                <c:pt idx="0" formatCode="General">
                  <c:v>40</c:v>
                </c:pt>
                <c:pt idx="1">
                  <c:v>137</c:v>
                </c:pt>
              </c:numCache>
            </c:numRef>
          </c:val>
          <c:extLst>
            <c:ext xmlns:c16="http://schemas.microsoft.com/office/drawing/2014/chart" uri="{C3380CC4-5D6E-409C-BE32-E72D297353CC}">
              <c16:uniqueId val="{00000004-9A18-4871-B037-BE3C63B8552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393_6A1379EA.xml><?xml version="1.0" encoding="utf-8"?>
<p188:cmLst xmlns:a="http://schemas.openxmlformats.org/drawingml/2006/main" xmlns:r="http://schemas.openxmlformats.org/officeDocument/2006/relationships" xmlns:p188="http://schemas.microsoft.com/office/powerpoint/2018/8/main">
  <p188:cm id="{C36544CE-89D8-4FC6-81A6-CFB65BD7F0BC}"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1779661290" sldId="915"/>
      <ac:spMk id="6" creationId="{4623CA23-DE04-F870-9D01-3C281E76ED10}"/>
      <ac:txMk cp="0" len="1">
        <ac:context len="5" hash="103381522"/>
      </ac:txMk>
    </ac:txMkLst>
    <p188:txBody>
      <a:bodyPr/>
      <a:lstStyle/>
      <a:p>
        <a:r>
          <a:rPr lang="en-US"/>
          <a:t>remember</a:t>
        </a:r>
      </a:p>
    </p188:txBody>
  </p188:cm>
</p188:cmLst>
</file>

<file path=ppt/comments/modernComment_398_7D782EA.xml><?xml version="1.0" encoding="utf-8"?>
<p188:cmLst xmlns:a="http://schemas.openxmlformats.org/drawingml/2006/main" xmlns:r="http://schemas.openxmlformats.org/officeDocument/2006/relationships" xmlns:p188="http://schemas.microsoft.com/office/powerpoint/2018/8/main">
  <p188:cm id="{432CFDE7-B98A-4137-9BC6-E0C2BE91CE2B}"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131564266" sldId="920"/>
      <ac:spMk id="6" creationId="{4623CA23-DE04-F870-9D01-3C281E76ED10}"/>
      <ac:txMk cp="0">
        <ac:context len="41" hash="3002434615"/>
      </ac:txMk>
    </ac:txMkLst>
    <p188:txBody>
      <a:bodyPr/>
      <a:lstStyle/>
      <a:p>
        <a:r>
          <a:rPr lang="en-US"/>
          <a:t>remember</a:t>
        </a:r>
      </a:p>
    </p188:txBody>
  </p188:cm>
</p188:cmLst>
</file>

<file path=ppt/comments/modernComment_399_43A5D27.xml><?xml version="1.0" encoding="utf-8"?>
<p188:cmLst xmlns:a="http://schemas.openxmlformats.org/drawingml/2006/main" xmlns:r="http://schemas.openxmlformats.org/officeDocument/2006/relationships" xmlns:p188="http://schemas.microsoft.com/office/powerpoint/2018/8/main">
  <p188:cm id="{8D38E6BC-D0C4-4981-8C1C-E3B2AD49F9A4}"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131564266" sldId="920"/>
      <ac:spMk id="6" creationId="{4623CA23-DE04-F870-9D01-3C281E76ED10}"/>
      <ac:txMk cp="0">
        <ac:context len="41" hash="3002434615"/>
      </ac:txMk>
    </ac:txMkLst>
    <p188:txBody>
      <a:bodyPr/>
      <a:lstStyle/>
      <a:p>
        <a:r>
          <a:rPr lang="en-US"/>
          <a:t>remember</a:t>
        </a:r>
      </a:p>
    </p188:txBody>
  </p188:cm>
</p188:cmLst>
</file>

<file path=ppt/comments/modernComment_39A_AB2057FD.xml><?xml version="1.0" encoding="utf-8"?>
<p188:cmLst xmlns:a="http://schemas.openxmlformats.org/drawingml/2006/main" xmlns:r="http://schemas.openxmlformats.org/officeDocument/2006/relationships" xmlns:p188="http://schemas.microsoft.com/office/powerpoint/2018/8/main">
  <p188:cm id="{DBA1D80D-2BA9-4D70-8D6D-5DBA599190D6}"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2871023613" sldId="922"/>
      <ac:spMk id="6" creationId="{CCB38BCF-198D-7872-DF03-7E7CC956FB1A}"/>
      <ac:txMk cp="0">
        <ac:context len="183" hash="31157438"/>
      </ac:txMk>
    </ac:txMkLst>
    <p188:txBody>
      <a:bodyPr/>
      <a:lstStyle/>
      <a:p>
        <a:r>
          <a:rPr lang="en-US"/>
          <a:t>remember</a:t>
        </a:r>
      </a:p>
    </p188:txBody>
  </p188:cm>
</p188:cmLst>
</file>

<file path=ppt/comments/modernComment_39C_82AB0CE4.xml><?xml version="1.0" encoding="utf-8"?>
<p188:cmLst xmlns:a="http://schemas.openxmlformats.org/drawingml/2006/main" xmlns:r="http://schemas.openxmlformats.org/officeDocument/2006/relationships" xmlns:p188="http://schemas.microsoft.com/office/powerpoint/2018/8/main">
  <p188:cm id="{583F3F3E-5815-4178-A0A5-5847214092CC}"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2192248036" sldId="924"/>
      <ac:spMk id="6" creationId="{4623CA23-DE04-F870-9D01-3C281E76ED10}"/>
      <ac:txMk cp="0">
        <ac:context len="71" hash="559847181"/>
      </ac:txMk>
    </ac:txMkLst>
    <p188:pos x="1905000" y="240631"/>
    <p188:txBody>
      <a:bodyPr/>
      <a:lstStyle/>
      <a:p>
        <a:r>
          <a:rPr lang="en-US"/>
          <a:t>remember</a:t>
        </a:r>
      </a:p>
    </p188:txBody>
  </p188:cm>
</p188:cmLst>
</file>

<file path=ppt/comments/modernComment_39D_2D499C06.xml><?xml version="1.0" encoding="utf-8"?>
<p188:cmLst xmlns:a="http://schemas.openxmlformats.org/drawingml/2006/main" xmlns:r="http://schemas.openxmlformats.org/officeDocument/2006/relationships" xmlns:p188="http://schemas.microsoft.com/office/powerpoint/2018/8/main">
  <p188:cm id="{FDAAFFFF-A987-4B6D-8E8C-AE1E933F3DA6}"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131564266" sldId="920"/>
      <ac:spMk id="6" creationId="{4623CA23-DE04-F870-9D01-3C281E76ED10}"/>
      <ac:txMk cp="0">
        <ac:context len="41" hash="3002434615"/>
      </ac:txMk>
    </ac:txMkLst>
    <p188:txBody>
      <a:bodyPr/>
      <a:lstStyle/>
      <a:p>
        <a:r>
          <a:rPr lang="en-US"/>
          <a:t>remember</a:t>
        </a:r>
      </a:p>
    </p188:txBody>
  </p188:cm>
</p188:cmLst>
</file>

<file path=ppt/comments/modernComment_3A0_7ABB2398.xml><?xml version="1.0" encoding="utf-8"?>
<p188:cmLst xmlns:a="http://schemas.openxmlformats.org/drawingml/2006/main" xmlns:r="http://schemas.openxmlformats.org/officeDocument/2006/relationships" xmlns:p188="http://schemas.microsoft.com/office/powerpoint/2018/8/main">
  <p188:cm id="{F5A2AD18-AAD9-4A15-A787-5A5A06B571CF}"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2059084696" sldId="928"/>
      <ac:spMk id="6" creationId="{FA065B9C-20F6-F74F-F7AF-B3B6846E8D49}"/>
      <ac:txMk cp="0">
        <ac:context len="1" hash="13"/>
      </ac:txMk>
    </ac:txMkLst>
    <p188:txBody>
      <a:bodyPr/>
      <a:lstStyle/>
      <a:p>
        <a:r>
          <a:rPr lang="en-US"/>
          <a:t>remember</a:t>
        </a:r>
      </a:p>
    </p188:txBody>
  </p188:cm>
</p188:cmLst>
</file>

<file path=ppt/comments/modernComment_3A2_4407787B.xml><?xml version="1.0" encoding="utf-8"?>
<p188:cmLst xmlns:a="http://schemas.openxmlformats.org/drawingml/2006/main" xmlns:r="http://schemas.openxmlformats.org/officeDocument/2006/relationships" xmlns:p188="http://schemas.microsoft.com/office/powerpoint/2018/8/main">
  <p188:cm id="{4AFC509B-78FC-41D7-9EF4-4492009E1C80}"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131564266" sldId="920"/>
      <ac:spMk id="6" creationId="{4623CA23-DE04-F870-9D01-3C281E76ED10}"/>
      <ac:txMk cp="0">
        <ac:context len="41" hash="3002434615"/>
      </ac:txMk>
    </ac:txMkLst>
    <p188:txBody>
      <a:bodyPr/>
      <a:lstStyle/>
      <a:p>
        <a:r>
          <a:rPr lang="en-US"/>
          <a:t>remember</a:t>
        </a:r>
      </a:p>
    </p188:txBody>
  </p188:cm>
</p188:cmLst>
</file>

<file path=ppt/comments/modernComment_3A3_6389C415.xml><?xml version="1.0" encoding="utf-8"?>
<p188:cmLst xmlns:a="http://schemas.openxmlformats.org/drawingml/2006/main" xmlns:r="http://schemas.openxmlformats.org/officeDocument/2006/relationships" xmlns:p188="http://schemas.microsoft.com/office/powerpoint/2018/8/main">
  <p188:cm id="{A41CB404-77FF-AA4C-9025-4DA031652752}"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1669973013" sldId="931"/>
      <ac:spMk id="6" creationId="{1CEFF3C9-2EDC-22DC-2AFB-8226D49C0CBF}"/>
      <ac:txMk cp="0">
        <ac:context len="1" hash="13"/>
      </ac:txMk>
    </ac:txMkLst>
    <p188:txBody>
      <a:bodyPr/>
      <a:lstStyle/>
      <a:p>
        <a:r>
          <a:rPr lang="en-US"/>
          <a:t>remember</a:t>
        </a:r>
      </a:p>
    </p188:txBody>
  </p188:cm>
</p188:cmLst>
</file>

<file path=ppt/comments/modernComment_3ED_A21DE9BF.xml><?xml version="1.0" encoding="utf-8"?>
<p188:cmLst xmlns:a="http://schemas.openxmlformats.org/drawingml/2006/main" xmlns:r="http://schemas.openxmlformats.org/officeDocument/2006/relationships" xmlns:p188="http://schemas.microsoft.com/office/powerpoint/2018/8/main">
  <p188:cm id="{F7AAD485-7215-4CA4-9C2D-29A4C6B296A6}"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3403856396" sldId="258"/>
      <ac:spMk id="6" creationId="{4623CA23-DE04-F870-9D01-3C281E76ED10}"/>
      <ac:txMk cp="0">
        <ac:context len="49" hash="1604184177"/>
      </ac:txMk>
    </ac:txMkLst>
    <p188:txBody>
      <a:bodyPr/>
      <a:lstStyle/>
      <a:p>
        <a:r>
          <a:rPr lang="en-US"/>
          <a:t>remember</a:t>
        </a:r>
      </a:p>
    </p188:txBody>
  </p188:cm>
</p188:cmLst>
</file>

<file path=ppt/comments/modernComment_3EF_5AF3E2FA.xml><?xml version="1.0" encoding="utf-8"?>
<p188:cmLst xmlns:a="http://schemas.openxmlformats.org/drawingml/2006/main" xmlns:r="http://schemas.openxmlformats.org/officeDocument/2006/relationships" xmlns:p188="http://schemas.microsoft.com/office/powerpoint/2018/8/main">
  <p188:cm id="{2B103F7B-BA26-4646-A80E-CA63E890A72E}"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1525932794" sldId="1007"/>
      <ac:spMk id="6" creationId="{4623CA23-DE04-F870-9D01-3C281E76ED10}"/>
      <ac:txMk cp="0">
        <ac:context len="42" hash="3678609595"/>
      </ac:txMk>
    </ac:txMkLst>
    <p188:pos x="1905000" y="240631"/>
    <p188:txBody>
      <a:bodyPr/>
      <a:lstStyle/>
      <a:p>
        <a:r>
          <a:rPr lang="en-US"/>
          <a:t>remember</a:t>
        </a:r>
      </a:p>
    </p188:txBody>
  </p188:cm>
</p188:cmLst>
</file>

<file path=ppt/comments/modernComment_3F0_55D82ACA.xml><?xml version="1.0" encoding="utf-8"?>
<p188:cmLst xmlns:a="http://schemas.openxmlformats.org/drawingml/2006/main" xmlns:r="http://schemas.openxmlformats.org/officeDocument/2006/relationships" xmlns:p188="http://schemas.microsoft.com/office/powerpoint/2018/8/main">
  <p188:cm id="{07E2146D-9DF3-4B80-AC9F-0FF513283245}" authorId="{31E72D24-6BFC-CF3A-E894-A6F68A93A87A}" created="2025-02-04T08:41:42.373">
    <ac:txMkLst xmlns:ac="http://schemas.microsoft.com/office/drawing/2013/main/command">
      <pc:docMk xmlns:pc="http://schemas.microsoft.com/office/powerpoint/2013/main/command"/>
      <pc:sldMk xmlns:pc="http://schemas.microsoft.com/office/powerpoint/2013/main/command" cId="131564266" sldId="920"/>
      <ac:spMk id="6" creationId="{4623CA23-DE04-F870-9D01-3C281E76ED10}"/>
      <ac:txMk cp="0">
        <ac:context len="41" hash="3002434615"/>
      </ac:txMk>
    </ac:txMkLst>
    <p188:txBody>
      <a:bodyPr/>
      <a:lstStyle/>
      <a:p>
        <a:r>
          <a:rPr lang="en-US"/>
          <a:t>remember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A72D80-05AB-46EE-8908-5E7E786FD973}" type="datetimeFigureOut">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187C95-2596-4658-A021-306705D7C742}" type="slidenum">
              <a:t>‹#›</a:t>
            </a:fld>
            <a:endParaRPr lang="en-US"/>
          </a:p>
        </p:txBody>
      </p:sp>
    </p:spTree>
    <p:extLst>
      <p:ext uri="{BB962C8B-B14F-4D97-AF65-F5344CB8AC3E}">
        <p14:creationId xmlns:p14="http://schemas.microsoft.com/office/powerpoint/2010/main" val="587234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Letter 2 of 3 From Emily to WG co-chairs/Chairs</a:t>
            </a:r>
          </a:p>
        </p:txBody>
      </p:sp>
    </p:spTree>
    <p:extLst>
      <p:ext uri="{BB962C8B-B14F-4D97-AF65-F5344CB8AC3E}">
        <p14:creationId xmlns:p14="http://schemas.microsoft.com/office/powerpoint/2010/main" val="793470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B55A2-98C4-EDB5-B03C-F4E203C24F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4D01A-4F4F-C01B-78F1-FA96E71C21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FD186C-2B34-82A5-99DA-6BCE17BFC347}"/>
              </a:ext>
            </a:extLst>
          </p:cNvPr>
          <p:cNvSpPr>
            <a:spLocks noGrp="1"/>
          </p:cNvSpPr>
          <p:nvPr>
            <p:ph type="body" idx="1"/>
          </p:nvPr>
        </p:nvSpPr>
        <p:spPr/>
        <p:txBody>
          <a:bodyPr/>
          <a:lstStyle/>
          <a:p>
            <a:pPr>
              <a:defRPr/>
            </a:pPr>
            <a:r>
              <a:rPr lang="en-US"/>
              <a:t> New platform will be needed, discussing with key partners, the INSARG network will be invited to contribute to redefine the requirements. </a:t>
            </a:r>
          </a:p>
          <a:p>
            <a:pPr>
              <a:defRPr/>
            </a:pPr>
            <a:endParaRPr lang="en-GB"/>
          </a:p>
          <a:p>
            <a:endParaRPr lang="en-GB"/>
          </a:p>
        </p:txBody>
      </p:sp>
      <p:sp>
        <p:nvSpPr>
          <p:cNvPr id="4" name="Slide Number Placeholder 3">
            <a:extLst>
              <a:ext uri="{FF2B5EF4-FFF2-40B4-BE49-F238E27FC236}">
                <a16:creationId xmlns:a16="http://schemas.microsoft.com/office/drawing/2014/main" id="{F5C6890A-E194-9BF8-64EE-BCCD5D8217C2}"/>
              </a:ext>
            </a:extLst>
          </p:cNvPr>
          <p:cNvSpPr>
            <a:spLocks noGrp="1"/>
          </p:cNvSpPr>
          <p:nvPr>
            <p:ph type="sldNum" sz="quarter" idx="5"/>
          </p:nvPr>
        </p:nvSpPr>
        <p:spPr/>
        <p:txBody>
          <a:bodyPr/>
          <a:lstStyle/>
          <a:p>
            <a:fld id="{AE187C95-2596-4658-A021-306705D7C742}" type="slidenum">
              <a:rPr lang="en-GB" smtClean="0"/>
              <a:t>14</a:t>
            </a:fld>
            <a:endParaRPr lang="en-GB"/>
          </a:p>
        </p:txBody>
      </p:sp>
    </p:spTree>
    <p:extLst>
      <p:ext uri="{BB962C8B-B14F-4D97-AF65-F5344CB8AC3E}">
        <p14:creationId xmlns:p14="http://schemas.microsoft.com/office/powerpoint/2010/main" val="1746303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142C8-28BB-D7B9-A385-BBCB47D7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9FF55-04F9-52B3-C673-0965363951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AAC4C6-B79E-A213-ED79-D258B45FF8F3}"/>
              </a:ext>
            </a:extLst>
          </p:cNvPr>
          <p:cNvSpPr>
            <a:spLocks noGrp="1"/>
          </p:cNvSpPr>
          <p:nvPr>
            <p:ph type="body" idx="1"/>
          </p:nvPr>
        </p:nvSpPr>
        <p:spPr/>
        <p:txBody>
          <a:bodyPr/>
          <a:lstStyle/>
          <a:p>
            <a:pPr>
              <a:defRPr/>
            </a:pPr>
            <a:r>
              <a:rPr lang="en-US"/>
              <a:t> - The current list of Team Leaders is of 161 as of today and we have added about 50 in the last month following a request to update.</a:t>
            </a:r>
          </a:p>
          <a:p>
            <a:pPr>
              <a:defRPr/>
            </a:pPr>
            <a:r>
              <a:rPr lang="en-US"/>
              <a:t>It is important that all your  team members  are joining.</a:t>
            </a:r>
          </a:p>
          <a:p>
            <a:pPr>
              <a:defRPr/>
            </a:pPr>
            <a:r>
              <a:rPr lang="en-US"/>
              <a:t>This doesn’t have to be done now but it is important to keep contacts updates. </a:t>
            </a:r>
            <a:endParaRPr lang="en-GB"/>
          </a:p>
          <a:p>
            <a:endParaRPr lang="en-GB"/>
          </a:p>
        </p:txBody>
      </p:sp>
      <p:sp>
        <p:nvSpPr>
          <p:cNvPr id="4" name="Slide Number Placeholder 3">
            <a:extLst>
              <a:ext uri="{FF2B5EF4-FFF2-40B4-BE49-F238E27FC236}">
                <a16:creationId xmlns:a16="http://schemas.microsoft.com/office/drawing/2014/main" id="{B7F698F8-64C4-CD3B-56B7-7394CCF3107A}"/>
              </a:ext>
            </a:extLst>
          </p:cNvPr>
          <p:cNvSpPr>
            <a:spLocks noGrp="1"/>
          </p:cNvSpPr>
          <p:nvPr>
            <p:ph type="sldNum" sz="quarter" idx="5"/>
          </p:nvPr>
        </p:nvSpPr>
        <p:spPr/>
        <p:txBody>
          <a:bodyPr/>
          <a:lstStyle/>
          <a:p>
            <a:fld id="{AE187C95-2596-4658-A021-306705D7C742}" type="slidenum">
              <a:rPr lang="en-GB" smtClean="0"/>
              <a:t>15</a:t>
            </a:fld>
            <a:endParaRPr lang="en-GB"/>
          </a:p>
        </p:txBody>
      </p:sp>
    </p:spTree>
    <p:extLst>
      <p:ext uri="{BB962C8B-B14F-4D97-AF65-F5344CB8AC3E}">
        <p14:creationId xmlns:p14="http://schemas.microsoft.com/office/powerpoint/2010/main" val="2268353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0B4E7-0936-AE22-BE58-44F8DCD00A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B05CC-7AF5-37A6-D51B-A5616D51AC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7DF74E-B1A8-911B-EF1A-0E63E246579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t>
            </a:r>
            <a:endParaRPr lang="en-GB"/>
          </a:p>
          <a:p>
            <a:endParaRPr lang="en-GB"/>
          </a:p>
        </p:txBody>
      </p:sp>
      <p:sp>
        <p:nvSpPr>
          <p:cNvPr id="4" name="Slide Number Placeholder 3">
            <a:extLst>
              <a:ext uri="{FF2B5EF4-FFF2-40B4-BE49-F238E27FC236}">
                <a16:creationId xmlns:a16="http://schemas.microsoft.com/office/drawing/2014/main" id="{03BB8954-CAA8-94C9-562B-CC30732EE8F3}"/>
              </a:ext>
            </a:extLst>
          </p:cNvPr>
          <p:cNvSpPr>
            <a:spLocks noGrp="1"/>
          </p:cNvSpPr>
          <p:nvPr>
            <p:ph type="sldNum" sz="quarter" idx="5"/>
          </p:nvPr>
        </p:nvSpPr>
        <p:spPr/>
        <p:txBody>
          <a:bodyPr/>
          <a:lstStyle/>
          <a:p>
            <a:fld id="{AE187C95-2596-4658-A021-306705D7C742}" type="slidenum">
              <a:rPr lang="en-GB" smtClean="0"/>
              <a:t>16</a:t>
            </a:fld>
            <a:endParaRPr lang="en-GB"/>
          </a:p>
        </p:txBody>
      </p:sp>
    </p:spTree>
    <p:extLst>
      <p:ext uri="{BB962C8B-B14F-4D97-AF65-F5344CB8AC3E}">
        <p14:creationId xmlns:p14="http://schemas.microsoft.com/office/powerpoint/2010/main" val="65446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Highlight that the information on teams are in the directory, some have not been updated from more than 10 years…</a:t>
            </a:r>
            <a:endParaRPr lang="fr-CH"/>
          </a:p>
        </p:txBody>
      </p:sp>
      <p:sp>
        <p:nvSpPr>
          <p:cNvPr id="4" name="Slide Number Placeholder 3"/>
          <p:cNvSpPr>
            <a:spLocks noGrp="1"/>
          </p:cNvSpPr>
          <p:nvPr>
            <p:ph type="sldNum" sz="quarter" idx="5"/>
          </p:nvPr>
        </p:nvSpPr>
        <p:spPr/>
        <p:txBody>
          <a:bodyPr/>
          <a:lstStyle/>
          <a:p>
            <a:fld id="{AE187C95-2596-4658-A021-306705D7C742}" type="slidenum">
              <a:rPr lang="fr-CH" smtClean="0"/>
              <a:t>18</a:t>
            </a:fld>
            <a:endParaRPr lang="fr-CH"/>
          </a:p>
        </p:txBody>
      </p:sp>
    </p:spTree>
    <p:extLst>
      <p:ext uri="{BB962C8B-B14F-4D97-AF65-F5344CB8AC3E}">
        <p14:creationId xmlns:p14="http://schemas.microsoft.com/office/powerpoint/2010/main" val="3504886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Many</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meetings: Global meeting, ISG,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Regional</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Meetings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Focus of Team Leaders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should</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be</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on a more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operational</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perspective</a:t>
            </a:r>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Team Leaders are most of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the</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time in a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consuming</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mode;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Team Leaders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should</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take more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responsibility</a:t>
            </a:r>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a:p>
            <a:endParaRPr lang="nl-NL"/>
          </a:p>
        </p:txBody>
      </p:sp>
      <p:sp>
        <p:nvSpPr>
          <p:cNvPr id="4" name="Tijdelijke aanduiding voor dianummer 3"/>
          <p:cNvSpPr>
            <a:spLocks noGrp="1"/>
          </p:cNvSpPr>
          <p:nvPr>
            <p:ph type="sldNum" sz="quarter" idx="5"/>
          </p:nvPr>
        </p:nvSpPr>
        <p:spPr/>
        <p:txBody>
          <a:bodyPr/>
          <a:lstStyle/>
          <a:p>
            <a:fld id="{0AE38A7F-BF3D-4DD7-A6F8-530180EE4FE2}" type="slidenum">
              <a:rPr lang="nl-NL" smtClean="0"/>
              <a:t>22</a:t>
            </a:fld>
            <a:endParaRPr lang="nl-NL"/>
          </a:p>
        </p:txBody>
      </p:sp>
    </p:spTree>
    <p:extLst>
      <p:ext uri="{BB962C8B-B14F-4D97-AF65-F5344CB8AC3E}">
        <p14:creationId xmlns:p14="http://schemas.microsoft.com/office/powerpoint/2010/main" val="2513424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Many</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meetings: Global meeting, ISG,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Regional</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Meetings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Focus of Team Leaders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should</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be</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on a more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operational</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perspective</a:t>
            </a:r>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Team Leaders are most of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the</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time in a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consuming</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mode;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Team Leaders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should</a:t>
            </a:r>
            <a:r>
              <a:rPr kumimoji="0" lang="nl-NL" sz="1200" b="0" i="0" u="none" strike="noStrike" kern="1200" cap="none" spc="0" normalizeH="0" baseline="0" noProof="0">
                <a:ln>
                  <a:noFill/>
                </a:ln>
                <a:solidFill>
                  <a:prstClr val="black"/>
                </a:solidFill>
                <a:effectLst/>
                <a:uLnTx/>
                <a:uFillTx/>
                <a:latin typeface="Aptos" panose="02110004020202020204"/>
                <a:ea typeface="+mn-ea"/>
                <a:cs typeface="+mn-cs"/>
              </a:rPr>
              <a:t> take more </a:t>
            </a:r>
            <a:r>
              <a:rPr kumimoji="0" lang="nl-NL" sz="1200" b="0" i="0" u="none" strike="noStrike" kern="1200" cap="none" spc="0" normalizeH="0" baseline="0" noProof="0" err="1">
                <a:ln>
                  <a:noFill/>
                </a:ln>
                <a:solidFill>
                  <a:prstClr val="black"/>
                </a:solidFill>
                <a:effectLst/>
                <a:uLnTx/>
                <a:uFillTx/>
                <a:latin typeface="Aptos" panose="02110004020202020204"/>
                <a:ea typeface="+mn-ea"/>
                <a:cs typeface="+mn-cs"/>
              </a:rPr>
              <a:t>responsibility</a:t>
            </a:r>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a:p>
            <a:endParaRPr lang="nl-NL"/>
          </a:p>
        </p:txBody>
      </p:sp>
      <p:sp>
        <p:nvSpPr>
          <p:cNvPr id="4" name="Tijdelijke aanduiding voor dianummer 3"/>
          <p:cNvSpPr>
            <a:spLocks noGrp="1"/>
          </p:cNvSpPr>
          <p:nvPr>
            <p:ph type="sldNum" sz="quarter" idx="5"/>
          </p:nvPr>
        </p:nvSpPr>
        <p:spPr/>
        <p:txBody>
          <a:bodyPr/>
          <a:lstStyle/>
          <a:p>
            <a:fld id="{0AE38A7F-BF3D-4DD7-A6F8-530180EE4FE2}" type="slidenum">
              <a:rPr lang="nl-NL" smtClean="0"/>
              <a:t>23</a:t>
            </a:fld>
            <a:endParaRPr lang="nl-NL"/>
          </a:p>
        </p:txBody>
      </p:sp>
    </p:spTree>
    <p:extLst>
      <p:ext uri="{BB962C8B-B14F-4D97-AF65-F5344CB8AC3E}">
        <p14:creationId xmlns:p14="http://schemas.microsoft.com/office/powerpoint/2010/main" val="2513424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37841366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slide is for Team Leaders and Regional Meetings.</a:t>
            </a:r>
          </a:p>
        </p:txBody>
      </p:sp>
      <p:sp>
        <p:nvSpPr>
          <p:cNvPr id="4" name="Slide Number Placeholder 3"/>
          <p:cNvSpPr>
            <a:spLocks noGrp="1"/>
          </p:cNvSpPr>
          <p:nvPr>
            <p:ph type="sldNum" sz="quarter" idx="5"/>
          </p:nvPr>
        </p:nvSpPr>
        <p:spPr/>
        <p:txBody>
          <a:bodyPr/>
          <a:lstStyle/>
          <a:p>
            <a:fld id="{1C0A2EFF-84E8-48EF-A836-24C3B3D48312}" type="slidenum">
              <a:rPr lang="en-AU" smtClean="0"/>
              <a:t>40</a:t>
            </a:fld>
            <a:endParaRPr lang="en-AU"/>
          </a:p>
        </p:txBody>
      </p:sp>
    </p:spTree>
    <p:extLst>
      <p:ext uri="{BB962C8B-B14F-4D97-AF65-F5344CB8AC3E}">
        <p14:creationId xmlns:p14="http://schemas.microsoft.com/office/powerpoint/2010/main" val="1441970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slide is for the Global Meeting</a:t>
            </a:r>
          </a:p>
        </p:txBody>
      </p:sp>
      <p:sp>
        <p:nvSpPr>
          <p:cNvPr id="4" name="Slide Number Placeholder 3"/>
          <p:cNvSpPr>
            <a:spLocks noGrp="1"/>
          </p:cNvSpPr>
          <p:nvPr>
            <p:ph type="sldNum" sz="quarter" idx="5"/>
          </p:nvPr>
        </p:nvSpPr>
        <p:spPr/>
        <p:txBody>
          <a:bodyPr/>
          <a:lstStyle/>
          <a:p>
            <a:fld id="{1C0A2EFF-84E8-48EF-A836-24C3B3D48312}" type="slidenum">
              <a:rPr lang="en-AU" smtClean="0"/>
              <a:t>41</a:t>
            </a:fld>
            <a:endParaRPr lang="en-AU"/>
          </a:p>
        </p:txBody>
      </p:sp>
    </p:spTree>
    <p:extLst>
      <p:ext uri="{BB962C8B-B14F-4D97-AF65-F5344CB8AC3E}">
        <p14:creationId xmlns:p14="http://schemas.microsoft.com/office/powerpoint/2010/main" val="427744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1398188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ea typeface="Calibri"/>
                <a:cs typeface="Calibri"/>
              </a:rPr>
              <a:t>5 min each speaker (2x5 min)</a:t>
            </a:r>
            <a:endParaRPr lang="en-US"/>
          </a:p>
        </p:txBody>
      </p:sp>
    </p:spTree>
    <p:extLst>
      <p:ext uri="{BB962C8B-B14F-4D97-AF65-F5344CB8AC3E}">
        <p14:creationId xmlns:p14="http://schemas.microsoft.com/office/powerpoint/2010/main" val="3877546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 name="Google Shape;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Title: ICMS 3.0 Team Leaders Briefing</a:t>
            </a:r>
          </a:p>
          <a:p>
            <a:endParaRPr/>
          </a:p>
          <a:p>
            <a:r>
              <a:t>- Purpose: brief on ICMS 3.0, the network's new information management system, ahead of the July 2026 launch.</a:t>
            </a:r>
          </a:p>
          <a:p>
            <a:r>
              <a:t>- Scope: the drivers for change, what is new, the field workflow, and the transition every team must plan for.</a:t>
            </a:r>
          </a:p>
          <a:p>
            <a:r>
              <a:t>- Format: high level, roughly ten minutes, questions held to the end.</a:t>
            </a:r>
          </a:p>
          <a:p>
            <a:endParaRPr/>
          </a:p>
          <a:p>
            <a:r>
              <a:t>[Delivery: Section divider style, keep to about 20 seconds.]</a:t>
            </a:r>
          </a:p>
        </p:txBody>
      </p:sp>
      <p:sp>
        <p:nvSpPr>
          <p:cNvPr id="14" name="Google Shape;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
        <p:cNvGrpSpPr/>
        <p:nvPr/>
      </p:nvGrpSpPr>
      <p:grpSpPr>
        <a:xfrm>
          <a:off x="0" y="0"/>
          <a:ext cx="0" cy="0"/>
          <a:chOff x="0" y="0"/>
          <a:chExt cx="0" cy="0"/>
        </a:xfrm>
      </p:grpSpPr>
      <p:sp>
        <p:nvSpPr>
          <p:cNvPr id="22" name="Google Shape;2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 name="Google Shape;2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Session Overview (agenda)</a:t>
            </a:r>
          </a:p>
          <a:p>
            <a:endParaRPr/>
          </a:p>
          <a:p>
            <a:r>
              <a:t>- Six parts: the turning point, design principles, field ops, coordination, training, and transition.</a:t>
            </a:r>
          </a:p>
          <a:p>
            <a:r>
              <a:t>- Flag up front that the last two, training and transition, carry the actions for teams.</a:t>
            </a:r>
          </a:p>
          <a:p>
            <a:r>
              <a:t>- Everything before them is context so those actions make sense.</a:t>
            </a:r>
          </a:p>
          <a:p>
            <a:endParaRPr/>
          </a:p>
          <a:p>
            <a:r>
              <a:t>[Delivery: Walk the six parts quickly, do not dwell.]</a:t>
            </a:r>
          </a:p>
        </p:txBody>
      </p:sp>
      <p:sp>
        <p:nvSpPr>
          <p:cNvPr id="24" name="Google Shape;2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 name="Google Shape;5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Section 01: The Turning Point</a:t>
            </a:r>
          </a:p>
          <a:p>
            <a:endParaRPr/>
          </a:p>
          <a:p>
            <a:r>
              <a:t>- Set up why ICMS had to change: Turkiye 2023 and the Qatar After Action and Review.</a:t>
            </a:r>
          </a:p>
          <a:p>
            <a:r>
              <a:t>- One line: the system that served the network stopped scaling under real pressure.</a:t>
            </a:r>
          </a:p>
          <a:p>
            <a:endParaRPr/>
          </a:p>
          <a:p>
            <a:r>
              <a:t>[Delivery: Divider, about 10 seconds.]</a:t>
            </a:r>
          </a:p>
        </p:txBody>
      </p:sp>
      <p:sp>
        <p:nvSpPr>
          <p:cNvPr id="57" name="Google Shape;5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3"/>
          </p:nvPr>
        </p:nvSpPr>
        <p:spPr/>
      </p:sp>
      <p:sp>
        <p:nvSpPr>
          <p:cNvPr id="3" name="Notes Placeholder 2"/>
          <p:cNvSpPr>
            <a:spLocks noGrp="1"/>
          </p:cNvSpPr>
          <p:nvPr>
            <p:ph type="body" idx="1"/>
          </p:nvPr>
        </p:nvSpPr>
        <p:spPr/>
        <p:txBody>
          <a:bodyPr/>
          <a:lstStyle/>
          <a:p>
            <a:r>
              <a:t>The IMWG: Mandate and Role in the Network</a:t>
            </a:r>
          </a:p>
          <a:p>
            <a:endParaRPr/>
          </a:p>
          <a:p>
            <a:r>
              <a:t>- Mandate in one line: develop and deliver information management that supports timely, informed decisions in time-critical USAR.</a:t>
            </a:r>
          </a:p>
          <a:p>
            <a:r>
              <a:t>- The terms of reference span procedures, technology, documentation, training, software, compatibility, and technical support.</a:t>
            </a:r>
          </a:p>
          <a:p>
            <a:r>
              <a:t>- The point to land: information management is an operational enabler, not admin; it is mandated under UN resolution 57/150, and when information works, coordination works and more lives are saved.</a:t>
            </a:r>
          </a:p>
          <a:p>
            <a:endParaRPr/>
          </a:p>
          <a:p>
            <a:r>
              <a:t>[Delivery: Land the 'operational enabler' point, do not read the ToR list.]</a:t>
            </a:r>
          </a:p>
        </p:txBody>
      </p:sp>
      <p:sp>
        <p:nvSpPr>
          <p:cNvPr id="4" name="Slide Number Placeholder 3"/>
          <p:cNvSpPr>
            <a:spLocks noGrp="1"/>
          </p:cNvSpPr>
          <p:nvPr>
            <p:ph type="sldNum" idx="12"/>
          </p:nvPr>
        </p:nvSpPr>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3"/>
          </p:nvPr>
        </p:nvSpPr>
        <p:spPr/>
      </p:sp>
      <p:sp>
        <p:nvSpPr>
          <p:cNvPr id="3" name="Notes Placeholder 2"/>
          <p:cNvSpPr>
            <a:spLocks noGrp="1"/>
          </p:cNvSpPr>
          <p:nvPr>
            <p:ph type="body" idx="1"/>
          </p:nvPr>
        </p:nvSpPr>
        <p:spPr/>
        <p:txBody>
          <a:bodyPr/>
          <a:lstStyle/>
          <a:p>
            <a:r>
              <a:t>2025/26 Key Deliverables</a:t>
            </a:r>
          </a:p>
          <a:p>
            <a:endParaRPr/>
          </a:p>
          <a:p>
            <a:r>
              <a:t>- A full ICMS 3.0 test cycle was completed: alpha at a reclassification exercise, pre-beta with members and Regional Chairs, and a successful beta at EU MODEX in Tinglev, Denmark.</a:t>
            </a:r>
          </a:p>
          <a:p>
            <a:r>
              <a:t>- Launch-readiness products delivered on deadline: user manuals across all modules, and a self-guided online training platform covering roughly eighty-five percent of members.</a:t>
            </a:r>
          </a:p>
          <a:p>
            <a:r>
              <a:t>- Governance milestone: the Steering Group endorsed the sustainable funding model in Geneva in March 2025.</a:t>
            </a:r>
          </a:p>
          <a:p>
            <a:endParaRPr/>
          </a:p>
          <a:p>
            <a:r>
              <a:t>[Delivery: Group into test cycle, launch-readiness, and governance.]</a:t>
            </a:r>
          </a:p>
        </p:txBody>
      </p:sp>
      <p:sp>
        <p:nvSpPr>
          <p:cNvPr id="4" name="Slide Number Placeholder 3"/>
          <p:cNvSpPr>
            <a:spLocks noGrp="1"/>
          </p:cNvSpPr>
          <p:nvPr>
            <p:ph type="sldNum" idx="12"/>
          </p:nvPr>
        </p:nvSpPr>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a:extLst>
            <a:ext uri="{FF2B5EF4-FFF2-40B4-BE49-F238E27FC236}">
              <a16:creationId xmlns:a16="http://schemas.microsoft.com/office/drawing/2014/main" id="{58F9398E-D01C-7E01-F927-5BC054047EB3}"/>
            </a:ext>
          </a:extLst>
        </p:cNvPr>
        <p:cNvGrpSpPr/>
        <p:nvPr/>
      </p:nvGrpSpPr>
      <p:grpSpPr>
        <a:xfrm>
          <a:off x="0" y="0"/>
          <a:ext cx="0" cy="0"/>
          <a:chOff x="0" y="0"/>
          <a:chExt cx="0" cy="0"/>
        </a:xfrm>
      </p:grpSpPr>
      <p:sp>
        <p:nvSpPr>
          <p:cNvPr id="55" name="Google Shape;55;p3:notes">
            <a:extLst>
              <a:ext uri="{FF2B5EF4-FFF2-40B4-BE49-F238E27FC236}">
                <a16:creationId xmlns:a16="http://schemas.microsoft.com/office/drawing/2014/main" id="{2E10C8F6-8B16-BF45-CC74-C2A92AD5B08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 name="Google Shape;56;p3:notes">
            <a:extLst>
              <a:ext uri="{FF2B5EF4-FFF2-40B4-BE49-F238E27FC236}">
                <a16:creationId xmlns:a16="http://schemas.microsoft.com/office/drawing/2014/main" id="{ABE81B8D-B609-29DB-E2AC-A7EC26C7AC9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Section 01: The Turning Point</a:t>
            </a:r>
          </a:p>
          <a:p>
            <a:endParaRPr/>
          </a:p>
          <a:p>
            <a:r>
              <a:t>- Set up why ICMS had to change: Turkiye 2023 and the Qatar After Action and Review.</a:t>
            </a:r>
          </a:p>
          <a:p>
            <a:r>
              <a:t>- One line: the system that served the network stopped scaling under real pressure.</a:t>
            </a:r>
          </a:p>
          <a:p>
            <a:endParaRPr/>
          </a:p>
          <a:p>
            <a:r>
              <a:t>[Delivery: Divider, about 10 seconds.]</a:t>
            </a:r>
          </a:p>
        </p:txBody>
      </p:sp>
      <p:sp>
        <p:nvSpPr>
          <p:cNvPr id="57" name="Google Shape;57;p3:notes">
            <a:extLst>
              <a:ext uri="{FF2B5EF4-FFF2-40B4-BE49-F238E27FC236}">
                <a16:creationId xmlns:a16="http://schemas.microsoft.com/office/drawing/2014/main" id="{627E3613-9C4F-BC0F-13E2-0A2CF3204D2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extLst>
      <p:ext uri="{BB962C8B-B14F-4D97-AF65-F5344CB8AC3E}">
        <p14:creationId xmlns:p14="http://schemas.microsoft.com/office/powerpoint/2010/main" val="9184661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 name="Google Shape;6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Turkiye 2023: Scale Changed Everything</a:t>
            </a:r>
          </a:p>
          <a:p>
            <a:endParaRPr/>
          </a:p>
          <a:p>
            <a:r>
              <a:t>- Largest INSARAG response on record: 199 teams and close to 9,700 personnel working multiple sectors at once.</a:t>
            </a:r>
          </a:p>
          <a:p>
            <a:r>
              <a:t>- ICMS 2.0 held, but showed clear friction under volume, speed, and poor connectivity.</a:t>
            </a:r>
          </a:p>
          <a:p>
            <a:r>
              <a:t>- The lesson driving 3.0: the system must work hardest exactly when operational tempo is highest.</a:t>
            </a:r>
          </a:p>
          <a:p>
            <a:r>
              <a:t>- Be ready to defend the figures if challenged; they are the deck's stated numbers, not verified live.</a:t>
            </a:r>
          </a:p>
          <a:p>
            <a:endParaRPr/>
          </a:p>
          <a:p>
            <a:r>
              <a:t>[Delivery: Do not read every number, land the so-what.]</a:t>
            </a:r>
          </a:p>
        </p:txBody>
      </p:sp>
      <p:sp>
        <p:nvSpPr>
          <p:cNvPr id="67" name="Google Shape;6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Qatar AAA&amp;R: Six Things That Had to Change</a:t>
            </a:r>
          </a:p>
          <a:p>
            <a:endParaRPr/>
          </a:p>
          <a:p>
            <a:r>
              <a:t>- These six requirements came straight from operators at the After Action and Review.</a:t>
            </a:r>
          </a:p>
          <a:p>
            <a:r>
              <a:t>- First group: make it simpler and faster, capture only vital information early, and support flexible tasking.</a:t>
            </a:r>
          </a:p>
          <a:p>
            <a:r>
              <a:t>- Second group: lower the bandwidth burden, run paper and digital together, and use the data for decisions, not just digital forms.</a:t>
            </a:r>
          </a:p>
          <a:p>
            <a:endParaRPr/>
          </a:p>
          <a:p>
            <a:r>
              <a:t>[Delivery: Group the six, do not read them line by line.]</a:t>
            </a:r>
          </a:p>
        </p:txBody>
      </p:sp>
      <p:sp>
        <p:nvSpPr>
          <p:cNvPr id="97" name="Google Shape;9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Section 02: Design Principles</a:t>
            </a:r>
          </a:p>
          <a:p>
            <a:endParaRPr/>
          </a:p>
          <a:p>
            <a:r>
              <a:t>- Move from lessons identified to what was actually built.</a:t>
            </a:r>
          </a:p>
          <a:p>
            <a:r>
              <a:t>- One line: the shift is from filling in forms to running an operational system.</a:t>
            </a:r>
          </a:p>
          <a:p>
            <a:endParaRPr/>
          </a:p>
          <a:p>
            <a:r>
              <a:t>[Delivery: Divider, about 10 seconds.]</a:t>
            </a:r>
          </a:p>
        </p:txBody>
      </p:sp>
      <p:sp>
        <p:nvSpPr>
          <p:cNvPr id="130" name="Google Shape;13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What Changed: ICMS 2.0 to 3.0</a:t>
            </a:r>
          </a:p>
          <a:p>
            <a:endParaRPr/>
          </a:p>
          <a:p>
            <a:r>
              <a:t>- Six shifts on the table; the headline is capture time dropping from ninety seconds to fifteen.</a:t>
            </a:r>
          </a:p>
          <a:p>
            <a:r>
              <a:t>- Capture once, reuse everywhere: the same data is not re-keyed across functions.</a:t>
            </a:r>
          </a:p>
          <a:p>
            <a:r>
              <a:t>- One data model feeds a real-time common operating picture, and it scales from an exercise to a major deployment.</a:t>
            </a:r>
          </a:p>
          <a:p>
            <a:endParaRPr/>
          </a:p>
          <a:p>
            <a:r>
              <a:t>[Delivery: Lead with the headline number, then two principles.]</a:t>
            </a:r>
          </a:p>
        </p:txBody>
      </p:sp>
      <p:sp>
        <p:nvSpPr>
          <p:cNvPr id="140" name="Google Shape;14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Highlight the rich content, and group discussions and stress the importance of having participants’ engagement, healthy discussions. It is the TL meeting, “YOUR” meeting and we want to hear from everyone.</a:t>
            </a:r>
            <a:endParaRPr lang="en-GB"/>
          </a:p>
          <a:p>
            <a:endParaRPr lang="en-GB"/>
          </a:p>
        </p:txBody>
      </p:sp>
      <p:sp>
        <p:nvSpPr>
          <p:cNvPr id="4" name="Slide Number Placeholder 3"/>
          <p:cNvSpPr>
            <a:spLocks noGrp="1"/>
          </p:cNvSpPr>
          <p:nvPr>
            <p:ph type="sldNum" sz="quarter" idx="5"/>
          </p:nvPr>
        </p:nvSpPr>
        <p:spPr/>
        <p:txBody>
          <a:bodyPr/>
          <a:lstStyle/>
          <a:p>
            <a:fld id="{AE187C95-2596-4658-A021-306705D7C742}" type="slidenum">
              <a:rPr lang="en-GB" smtClean="0"/>
              <a:t>5</a:t>
            </a:fld>
            <a:endParaRPr lang="en-GB"/>
          </a:p>
        </p:txBody>
      </p:sp>
    </p:spTree>
    <p:extLst>
      <p:ext uri="{BB962C8B-B14F-4D97-AF65-F5344CB8AC3E}">
        <p14:creationId xmlns:p14="http://schemas.microsoft.com/office/powerpoint/2010/main" val="36541391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Section 03: Field Operations</a:t>
            </a:r>
          </a:p>
          <a:p>
            <a:endParaRPr/>
          </a:p>
          <a:p>
            <a:r>
              <a:t>- This is the part most field elements will actually touch.</a:t>
            </a:r>
          </a:p>
          <a:p>
            <a:r>
              <a:t>- Three things coming up: QuickCapture, Field Maps, and a two-stage capture model.</a:t>
            </a:r>
          </a:p>
          <a:p>
            <a:endParaRPr/>
          </a:p>
          <a:p>
            <a:r>
              <a:t>[Delivery: Divider, about 10 seconds.]</a:t>
            </a:r>
          </a:p>
        </p:txBody>
      </p:sp>
      <p:sp>
        <p:nvSpPr>
          <p:cNvPr id="183" name="Google Shape;18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56</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The ICMS 3.0 Ecosystem: How the Layers Connect</a:t>
            </a:r>
          </a:p>
          <a:p>
            <a:endParaRPr/>
          </a:p>
          <a:p>
            <a:r>
              <a:t>- Four connected layers: field, coordination, command, and a shared hub for access.</a:t>
            </a:r>
          </a:p>
          <a:p>
            <a:r>
              <a:t>- One event, role-based access: people see what their role needs and nothing more.</a:t>
            </a:r>
          </a:p>
          <a:p>
            <a:r>
              <a:t>- Principle: trusted information moves upward while each layer keeps its own utility.</a:t>
            </a:r>
          </a:p>
          <a:p>
            <a:endParaRPr/>
          </a:p>
          <a:p>
            <a:r>
              <a:t>[Delivery: Explain the shape, not every label.]</a:t>
            </a:r>
          </a:p>
        </p:txBody>
      </p:sp>
      <p:sp>
        <p:nvSpPr>
          <p:cNvPr id="193" name="Google Shape;19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QuickCapture and the Two-Stage Model</a:t>
            </a:r>
          </a:p>
          <a:p>
            <a:endParaRPr/>
          </a:p>
          <a:p>
            <a:r>
              <a:t>- QuickCapture is the first-contact tool: one tap stamps GPS, time, and photo and sets a triage category, in about fifteen seconds.</a:t>
            </a:r>
          </a:p>
          <a:p>
            <a:r>
              <a:t>- It works offline and across everything from 3G to Starlink, queuing data and syncing when connection returns.</a:t>
            </a:r>
          </a:p>
          <a:p>
            <a:r>
              <a:t>- Two stages: capture fast on arrival, then add the detail in Field Maps back at the Command Point or later.</a:t>
            </a:r>
          </a:p>
          <a:p>
            <a:endParaRPr/>
          </a:p>
          <a:p>
            <a:r>
              <a:t>[Delivery: Emphasise speed and the offline behaviour.]</a:t>
            </a:r>
          </a:p>
        </p:txBody>
      </p:sp>
      <p:sp>
        <p:nvSpPr>
          <p:cNvPr id="219" name="Google Shape;21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Field Workflow: Step by Step</a:t>
            </a:r>
          </a:p>
          <a:p>
            <a:endParaRPr/>
          </a:p>
          <a:p>
            <a:r>
              <a:t>- Five steps: arrive and assess safety, capture first data, assign triage, submit and sync, then update via Field Maps.</a:t>
            </a:r>
          </a:p>
          <a:p>
            <a:r>
              <a:t>- Triage runs A to D: confirmed under twelve hours, confirmed over twelve hours, unconfirmed, and deceased only.</a:t>
            </a:r>
          </a:p>
          <a:p>
            <a:r>
              <a:t>- The sync step is automatic; an offline queue pushes as soon as a connection is available.</a:t>
            </a:r>
          </a:p>
          <a:p>
            <a:endParaRPr/>
          </a:p>
          <a:p>
            <a:r>
              <a:t>[Delivery: Trace the five steps in one pass.]</a:t>
            </a:r>
          </a:p>
        </p:txBody>
      </p:sp>
      <p:sp>
        <p:nvSpPr>
          <p:cNvPr id="241" name="Google Shape;24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Section 04: Coordination Layer</a:t>
            </a:r>
          </a:p>
          <a:p>
            <a:endParaRPr/>
          </a:p>
          <a:p>
            <a:r>
              <a:t>- This is where field data becomes coordinated action.</a:t>
            </a:r>
          </a:p>
          <a:p>
            <a:r>
              <a:t>- Three roles, RDC, UCC, and Command Point, working in one shared information environment.</a:t>
            </a:r>
          </a:p>
          <a:p>
            <a:endParaRPr/>
          </a:p>
          <a:p>
            <a:r>
              <a:t>[Delivery: Divider, about 10 seconds.]</a:t>
            </a:r>
          </a:p>
        </p:txBody>
      </p:sp>
      <p:sp>
        <p:nvSpPr>
          <p:cNvPr id="279" name="Google Shape;27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Coordination Apps: Three Roles, One System</a:t>
            </a:r>
          </a:p>
          <a:p>
            <a:endParaRPr/>
          </a:p>
          <a:p>
            <a:r>
              <a:t>- RDC manages arrivals: team registration, INSARAG ID, resource manifests, and team status.</a:t>
            </a:r>
          </a:p>
          <a:p>
            <a:r>
              <a:t>- UCC runs the picture: triage prioritisation, worksite assignment, the real-time COP, and quality checks on field data.</a:t>
            </a:r>
          </a:p>
          <a:p>
            <a:r>
              <a:t>- Command Point is the team-level view: receive taskings, assign squads, and report status back up.</a:t>
            </a:r>
          </a:p>
          <a:p>
            <a:endParaRPr/>
          </a:p>
          <a:p>
            <a:r>
              <a:t>[Delivery: One clean line per role.]</a:t>
            </a:r>
          </a:p>
        </p:txBody>
      </p:sp>
      <p:sp>
        <p:nvSpPr>
          <p:cNvPr id="289" name="Google Shape;28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Section 05: Training Pathway</a:t>
            </a:r>
          </a:p>
          <a:p>
            <a:endParaRPr/>
          </a:p>
          <a:p>
            <a:r>
              <a:t>- How people get qualified on the system.</a:t>
            </a:r>
          </a:p>
          <a:p>
            <a:r>
              <a:t>- Three routes: online certification, face-to-face, and train-the-trainer.</a:t>
            </a:r>
          </a:p>
          <a:p>
            <a:endParaRPr/>
          </a:p>
          <a:p>
            <a:r>
              <a:t>[Delivery: Divider, about 10 seconds.]</a:t>
            </a:r>
          </a:p>
        </p:txBody>
      </p:sp>
      <p:sp>
        <p:nvSpPr>
          <p:cNvPr id="313" name="Google Shape;313;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ICMS 3.0 Training: How to Get Qualified</a:t>
            </a:r>
          </a:p>
          <a:p>
            <a:endParaRPr/>
          </a:p>
          <a:p>
            <a:r>
              <a:t>- Online self-paced comes first: it covers the tools and method and is the mandatory gate for any UCC course.</a:t>
            </a:r>
          </a:p>
          <a:p>
            <a:r>
              <a:t>- Completion earns a certificate, the same model as BSAFE, and that certificate is the prerequisite for all face-to-face training.</a:t>
            </a:r>
          </a:p>
          <a:p>
            <a:r>
              <a:t>- Reassurance for commanders: about ninety-five percent of users need the field apps only; face-to-face and TOT are for UCC and advanced roles.</a:t>
            </a:r>
          </a:p>
          <a:p>
            <a:endParaRPr/>
          </a:p>
          <a:p>
            <a:r>
              <a:t>[Delivery: End on the reassurance about the 95 percent.]</a:t>
            </a:r>
          </a:p>
        </p:txBody>
      </p:sp>
      <p:sp>
        <p:nvSpPr>
          <p:cNvPr id="323" name="Google Shape;32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63</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Section 06: Transition and Next Steps</a:t>
            </a:r>
          </a:p>
          <a:p>
            <a:endParaRPr/>
          </a:p>
          <a:p>
            <a:r>
              <a:t>- This is the part every commander must plan around.</a:t>
            </a:r>
          </a:p>
          <a:p>
            <a:r>
              <a:t>- The transition window runs July 2026 to February 2027, with clear actions attached.</a:t>
            </a:r>
          </a:p>
          <a:p>
            <a:endParaRPr/>
          </a:p>
          <a:p>
            <a:r>
              <a:t>[Delivery: Divider, about 10 seconds. Signal this is the action part.]</a:t>
            </a:r>
          </a:p>
        </p:txBody>
      </p:sp>
      <p:sp>
        <p:nvSpPr>
          <p:cNvPr id="356" name="Google Shape;35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64</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Transition Timeline: ICMS 2.0 to 3.0</a:t>
            </a:r>
          </a:p>
          <a:p>
            <a:endParaRPr/>
          </a:p>
          <a:p>
            <a:r>
              <a:t>- July 2026: 3.0 launches, endorsed at the Team Leaders and Global meetings.</a:t>
            </a:r>
          </a:p>
          <a:p>
            <a:r>
              <a:t>- July to February is a dual-system window, both versions running so teams can familiarise.</a:t>
            </a:r>
          </a:p>
          <a:p>
            <a:r>
              <a:t>- From February 2027, 2.0 is retired and 3.0 is the only system; sustainment and support continue after that.</a:t>
            </a:r>
          </a:p>
          <a:p>
            <a:endParaRPr/>
          </a:p>
          <a:p>
            <a:r>
              <a:t>[Delivery: Three dates plus the dual-system point.]</a:t>
            </a:r>
          </a:p>
        </p:txBody>
      </p:sp>
      <p:sp>
        <p:nvSpPr>
          <p:cNvPr id="366" name="Google Shape;36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A6E43-17BC-F1CC-BB46-EAFE24FE5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A57D19-C047-B3E4-D26C-B24631AEB3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EB1DD-83E0-58BF-F445-806565C3987B}"/>
              </a:ext>
            </a:extLst>
          </p:cNvPr>
          <p:cNvSpPr>
            <a:spLocks noGrp="1"/>
          </p:cNvSpPr>
          <p:nvPr>
            <p:ph type="body" idx="1"/>
          </p:nvPr>
        </p:nvSpPr>
        <p:spPr/>
        <p:txBody>
          <a:bodyPr/>
          <a:lstStyle/>
          <a:p>
            <a:r>
              <a:rPr lang="en-US"/>
              <a:t>Letter 2 of 3 From Emily to WG co-chairs/Chairs</a:t>
            </a:r>
          </a:p>
        </p:txBody>
      </p:sp>
    </p:spTree>
    <p:extLst>
      <p:ext uri="{BB962C8B-B14F-4D97-AF65-F5344CB8AC3E}">
        <p14:creationId xmlns:p14="http://schemas.microsoft.com/office/powerpoint/2010/main" val="11255108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What Team Leaders Need to Do</a:t>
            </a:r>
          </a:p>
          <a:p>
            <a:endParaRPr/>
          </a:p>
          <a:p>
            <a:r>
              <a:t>- Two things now: complete the online training, and brief field elements on QuickCapture and the two-stage model.</a:t>
            </a:r>
          </a:p>
          <a:p>
            <a:r>
              <a:t>- Before February 2027: run at least one exercise on 3.0 to surface any team-specific gaps.</a:t>
            </a:r>
          </a:p>
          <a:p>
            <a:r>
              <a:t>- Also before the deadline: confirm anyone in a UCC, RDC, or CP role holds ICMS 3.0 certification.</a:t>
            </a:r>
          </a:p>
          <a:p>
            <a:endParaRPr/>
          </a:p>
          <a:p>
            <a:r>
              <a:t>[Delivery: This is the ask. Slow down and be explicit.]</a:t>
            </a:r>
          </a:p>
        </p:txBody>
      </p:sp>
      <p:sp>
        <p:nvSpPr>
          <p:cNvPr id="400" name="Google Shape;40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66</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a:extLst>
            <a:ext uri="{FF2B5EF4-FFF2-40B4-BE49-F238E27FC236}">
              <a16:creationId xmlns:a16="http://schemas.microsoft.com/office/drawing/2014/main" id="{FE280E52-54FB-58F2-DC0E-29DDFECE9768}"/>
            </a:ext>
          </a:extLst>
        </p:cNvPr>
        <p:cNvGrpSpPr/>
        <p:nvPr/>
      </p:nvGrpSpPr>
      <p:grpSpPr>
        <a:xfrm>
          <a:off x="0" y="0"/>
          <a:ext cx="0" cy="0"/>
          <a:chOff x="0" y="0"/>
          <a:chExt cx="0" cy="0"/>
        </a:xfrm>
      </p:grpSpPr>
      <p:sp>
        <p:nvSpPr>
          <p:cNvPr id="431" name="Google Shape;431;p19:notes">
            <a:extLst>
              <a:ext uri="{FF2B5EF4-FFF2-40B4-BE49-F238E27FC236}">
                <a16:creationId xmlns:a16="http://schemas.microsoft.com/office/drawing/2014/main" id="{B23135E6-18E2-F452-0AC6-430450FEC48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19:notes">
            <a:extLst>
              <a:ext uri="{FF2B5EF4-FFF2-40B4-BE49-F238E27FC236}">
                <a16:creationId xmlns:a16="http://schemas.microsoft.com/office/drawing/2014/main" id="{52E1C1CF-C467-9BF1-D9DE-01573C1DFDB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Discussion and Questions</a:t>
            </a:r>
          </a:p>
          <a:p>
            <a:endParaRPr/>
          </a:p>
          <a:p>
            <a:r>
              <a:t>- Close: the system is ready, the network is ready, and the transition starts now.</a:t>
            </a:r>
          </a:p>
          <a:p>
            <a:r>
              <a:t>- Single most important takeaway: online training done before the next deployment.</a:t>
            </a:r>
          </a:p>
          <a:p>
            <a:r>
              <a:t>- Open for discussion; the contact address on screen is for any follow-up.</a:t>
            </a:r>
          </a:p>
          <a:p>
            <a:endParaRPr/>
          </a:p>
          <a:p>
            <a:r>
              <a:t>[Delivery: Close firmly, then open the floor.]</a:t>
            </a:r>
          </a:p>
        </p:txBody>
      </p:sp>
      <p:sp>
        <p:nvSpPr>
          <p:cNvPr id="433" name="Google Shape;433;p19:notes">
            <a:extLst>
              <a:ext uri="{FF2B5EF4-FFF2-40B4-BE49-F238E27FC236}">
                <a16:creationId xmlns:a16="http://schemas.microsoft.com/office/drawing/2014/main" id="{332EDE11-2AB8-E59D-6ED5-98B3D4E1C41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67</a:t>
            </a:fld>
            <a:endParaRPr/>
          </a:p>
        </p:txBody>
      </p:sp>
    </p:spTree>
    <p:extLst>
      <p:ext uri="{BB962C8B-B14F-4D97-AF65-F5344CB8AC3E}">
        <p14:creationId xmlns:p14="http://schemas.microsoft.com/office/powerpoint/2010/main" val="19620469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Discussion and Questions</a:t>
            </a:r>
          </a:p>
          <a:p>
            <a:endParaRPr/>
          </a:p>
          <a:p>
            <a:r>
              <a:t>- Close: the system is ready, the network is ready, and the transition starts now.</a:t>
            </a:r>
          </a:p>
          <a:p>
            <a:r>
              <a:t>- Single most important takeaway: online training done before the next deployment.</a:t>
            </a:r>
          </a:p>
          <a:p>
            <a:r>
              <a:t>- Open for discussion; the contact address on screen is for any follow-up.</a:t>
            </a:r>
          </a:p>
          <a:p>
            <a:endParaRPr/>
          </a:p>
          <a:p>
            <a:r>
              <a:t>[Delivery: Close firmly, then open the floor.]</a:t>
            </a:r>
          </a:p>
        </p:txBody>
      </p:sp>
      <p:sp>
        <p:nvSpPr>
          <p:cNvPr id="433" name="Google Shape;43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68</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a:extLst>
            <a:ext uri="{FF2B5EF4-FFF2-40B4-BE49-F238E27FC236}">
              <a16:creationId xmlns:a16="http://schemas.microsoft.com/office/drawing/2014/main" id="{9950E5CA-6AAE-3446-DD6A-A1053BA1118B}"/>
            </a:ext>
          </a:extLst>
        </p:cNvPr>
        <p:cNvGrpSpPr/>
        <p:nvPr/>
      </p:nvGrpSpPr>
      <p:grpSpPr>
        <a:xfrm>
          <a:off x="0" y="0"/>
          <a:ext cx="0" cy="0"/>
          <a:chOff x="0" y="0"/>
          <a:chExt cx="0" cy="0"/>
        </a:xfrm>
      </p:grpSpPr>
      <p:sp>
        <p:nvSpPr>
          <p:cNvPr id="431" name="Google Shape;431;p19:notes">
            <a:extLst>
              <a:ext uri="{FF2B5EF4-FFF2-40B4-BE49-F238E27FC236}">
                <a16:creationId xmlns:a16="http://schemas.microsoft.com/office/drawing/2014/main" id="{E08ED14E-083B-E3A6-6143-D4B92316EEA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19:notes">
            <a:extLst>
              <a:ext uri="{FF2B5EF4-FFF2-40B4-BE49-F238E27FC236}">
                <a16:creationId xmlns:a16="http://schemas.microsoft.com/office/drawing/2014/main" id="{4745FC45-3191-EB4B-92A0-68B9FC558AA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t>Discussion and Questions</a:t>
            </a:r>
          </a:p>
          <a:p>
            <a:endParaRPr/>
          </a:p>
          <a:p>
            <a:r>
              <a:t>- Close: the system is ready, the network is ready, and the transition starts now.</a:t>
            </a:r>
          </a:p>
          <a:p>
            <a:r>
              <a:t>- Single most important takeaway: online training done before the next deployment.</a:t>
            </a:r>
          </a:p>
          <a:p>
            <a:r>
              <a:t>- Open for discussion; the contact address on screen is for any follow-up.</a:t>
            </a:r>
          </a:p>
          <a:p>
            <a:endParaRPr/>
          </a:p>
          <a:p>
            <a:r>
              <a:t>[Delivery: Close firmly, then open the floor.]</a:t>
            </a:r>
          </a:p>
        </p:txBody>
      </p:sp>
      <p:sp>
        <p:nvSpPr>
          <p:cNvPr id="433" name="Google Shape;433;p19:notes">
            <a:extLst>
              <a:ext uri="{FF2B5EF4-FFF2-40B4-BE49-F238E27FC236}">
                <a16:creationId xmlns:a16="http://schemas.microsoft.com/office/drawing/2014/main" id="{F8E74138-402D-44A6-3536-737B97D676E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69</a:t>
            </a:fld>
            <a:endParaRPr/>
          </a:p>
        </p:txBody>
      </p:sp>
    </p:spTree>
    <p:extLst>
      <p:ext uri="{BB962C8B-B14F-4D97-AF65-F5344CB8AC3E}">
        <p14:creationId xmlns:p14="http://schemas.microsoft.com/office/powerpoint/2010/main" val="11413268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13119665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3B946-1A7C-F17F-0F71-98357B206E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074A7C-48C1-F3F6-8422-D85B98F4D9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C32531-21CD-AD96-80FF-A424843BA729}"/>
              </a:ext>
            </a:extLst>
          </p:cNvPr>
          <p:cNvSpPr>
            <a:spLocks noGrp="1"/>
          </p:cNvSpPr>
          <p:nvPr>
            <p:ph type="body" idx="1"/>
          </p:nvPr>
        </p:nvSpPr>
        <p:spPr/>
        <p:txBody>
          <a:bodyPr/>
          <a:lstStyle/>
          <a:p>
            <a:r>
              <a:rPr lang="en-US"/>
              <a:t>Letter 2 of 3 From Emily to WG co-chairs/Chairs</a:t>
            </a:r>
          </a:p>
        </p:txBody>
      </p:sp>
    </p:spTree>
    <p:extLst>
      <p:ext uri="{BB962C8B-B14F-4D97-AF65-F5344CB8AC3E}">
        <p14:creationId xmlns:p14="http://schemas.microsoft.com/office/powerpoint/2010/main" val="18665727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7D751-A4CB-571C-C42E-C3C16E4F5E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B83E2F-3C74-1A0B-9E21-0B16ED6055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D7AD85-8672-7218-D430-E920F866DA7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Deliberate approach to setting and communicating a clear strategic direction for the WG: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1200" b="0" i="0" kern="1200" dirty="0">
                <a:solidFill>
                  <a:schemeClr val="tx1"/>
                </a:solidFill>
                <a:effectLst/>
                <a:latin typeface="+mn-lt"/>
                <a:ea typeface="+mn-ea"/>
                <a:cs typeface="+mn-cs"/>
              </a:rPr>
              <a:t>Anchor strategy in the purpose and vision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1200" b="0" i="0" kern="1200" dirty="0">
                <a:solidFill>
                  <a:schemeClr val="tx1"/>
                </a:solidFill>
                <a:effectLst/>
                <a:latin typeface="+mn-lt"/>
                <a:ea typeface="+mn-ea"/>
                <a:cs typeface="+mn-cs"/>
              </a:rPr>
              <a:t>Environmental scan and stakeholder engagement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1200" b="0" i="0" kern="1200" dirty="0">
                <a:solidFill>
                  <a:schemeClr val="tx1"/>
                </a:solidFill>
                <a:effectLst/>
                <a:latin typeface="+mn-lt"/>
                <a:ea typeface="+mn-ea"/>
                <a:cs typeface="+mn-cs"/>
              </a:rPr>
              <a:t>Translate strategy into actionable priorities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1200" b="0" i="0" kern="1200" dirty="0">
                <a:solidFill>
                  <a:schemeClr val="tx1"/>
                </a:solidFill>
                <a:effectLst/>
                <a:latin typeface="+mn-lt"/>
                <a:ea typeface="+mn-ea"/>
                <a:cs typeface="+mn-cs"/>
              </a:rPr>
              <a:t>Build a culture of accountability and innovation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1200" b="0" i="0" kern="1200" dirty="0">
                <a:solidFill>
                  <a:schemeClr val="tx1"/>
                </a:solidFill>
                <a:effectLst/>
                <a:latin typeface="+mn-lt"/>
                <a:ea typeface="+mn-ea"/>
                <a:cs typeface="+mn-cs"/>
              </a:rPr>
              <a:t>Communication and engagement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1200" b="0" i="0" kern="1200" dirty="0">
                <a:solidFill>
                  <a:schemeClr val="tx1"/>
                </a:solidFill>
                <a:effectLst/>
                <a:latin typeface="+mn-lt"/>
                <a:ea typeface="+mn-ea"/>
                <a:cs typeface="+mn-cs"/>
              </a:rPr>
              <a:t>Monitor evaluate and continuous improvement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1200" b="0" i="0" kern="1200" dirty="0">
                <a:solidFill>
                  <a:schemeClr val="tx1"/>
                </a:solidFill>
                <a:effectLst/>
                <a:latin typeface="+mn-lt"/>
                <a:ea typeface="+mn-ea"/>
                <a:cs typeface="+mn-cs"/>
              </a:rPr>
              <a:t>Lead by example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Chair, Members of the Steering Group, thank you for the opportunity to brief you.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I’m here to report on what the Search and Rescue in Flood Response Working Group has delivered.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Firstly, recognise the 19 members of the working group who have representation across the 3 regions.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And to seek your endorsement to extend the Working Group so these outcomes can be consolidated and operationalised.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This briefing is focused on three things: </a:t>
            </a:r>
          </a:p>
          <a:p>
            <a:pPr fontAlgn="t"/>
            <a:r>
              <a:rPr lang="en-AU" sz="1200" b="0" i="0" kern="1200" dirty="0">
                <a:solidFill>
                  <a:schemeClr val="tx1"/>
                </a:solidFill>
                <a:effectLst/>
                <a:latin typeface="+mn-lt"/>
                <a:ea typeface="+mn-ea"/>
                <a:cs typeface="+mn-cs"/>
              </a:rPr>
              <a:t>1. Why this Working Group remains strategically relevant,</a:t>
            </a:r>
          </a:p>
          <a:p>
            <a:pPr fontAlgn="t"/>
            <a:r>
              <a:rPr lang="en-AU" sz="1200" b="0" i="0" kern="1200" dirty="0">
                <a:solidFill>
                  <a:schemeClr val="tx1"/>
                </a:solidFill>
                <a:effectLst/>
                <a:latin typeface="+mn-lt"/>
                <a:ea typeface="+mn-ea"/>
                <a:cs typeface="+mn-cs"/>
              </a:rPr>
              <a:t>2. What we have delivered against your direction,</a:t>
            </a:r>
          </a:p>
          <a:p>
            <a:pPr fontAlgn="t"/>
            <a:r>
              <a:rPr lang="en-AU" sz="1200" b="0" i="0" kern="1200" dirty="0">
                <a:solidFill>
                  <a:schemeClr val="tx1"/>
                </a:solidFill>
                <a:effectLst/>
                <a:latin typeface="+mn-lt"/>
                <a:ea typeface="+mn-ea"/>
                <a:cs typeface="+mn-cs"/>
              </a:rPr>
              <a:t>3. And why a time‑bound extension is necessary to protect and embed that value.</a:t>
            </a:r>
          </a:p>
          <a:p>
            <a:pPr fontAlgn="t"/>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This is not about expanding scope, but about finishing the job properly.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endParaRPr lang="en-AU" dirty="0"/>
          </a:p>
        </p:txBody>
      </p:sp>
      <p:sp>
        <p:nvSpPr>
          <p:cNvPr id="4" name="Slide Number Placeholder 3">
            <a:extLst>
              <a:ext uri="{FF2B5EF4-FFF2-40B4-BE49-F238E27FC236}">
                <a16:creationId xmlns:a16="http://schemas.microsoft.com/office/drawing/2014/main" id="{3F2ECA38-1EE3-EC53-58D9-FB95494AEE4A}"/>
              </a:ext>
            </a:extLst>
          </p:cNvPr>
          <p:cNvSpPr>
            <a:spLocks noGrp="1"/>
          </p:cNvSpPr>
          <p:nvPr>
            <p:ph type="sldNum" sz="quarter" idx="5"/>
          </p:nvPr>
        </p:nvSpPr>
        <p:spPr/>
        <p:txBody>
          <a:bodyPr/>
          <a:lstStyle/>
          <a:p>
            <a:fld id="{720325D2-1361-4876-B7B6-A27559F01A2F}" type="slidenum">
              <a:rPr lang="fr-CH" smtClean="0"/>
              <a:t>74</a:t>
            </a:fld>
            <a:endParaRPr lang="fr-CH"/>
          </a:p>
        </p:txBody>
      </p:sp>
    </p:spTree>
    <p:extLst>
      <p:ext uri="{BB962C8B-B14F-4D97-AF65-F5344CB8AC3E}">
        <p14:creationId xmlns:p14="http://schemas.microsoft.com/office/powerpoint/2010/main" val="36281354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FF692-13BE-5907-EE80-368D04BE5F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1DC5C-4D3F-DBD1-F832-577AD9CCAA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846D0A-659E-47E0-6E5A-748DF948402E}"/>
              </a:ext>
            </a:extLst>
          </p:cNvPr>
          <p:cNvSpPr>
            <a:spLocks noGrp="1"/>
          </p:cNvSpPr>
          <p:nvPr>
            <p:ph type="body" idx="1"/>
          </p:nvPr>
        </p:nvSpPr>
        <p:spPr/>
        <p:txBody>
          <a:bodyPr/>
          <a:lstStyle/>
          <a:p>
            <a:r>
              <a:rPr lang="en-US"/>
              <a:t>Letter 2 of 3 From Emily to WG co-chairs/Chairs</a:t>
            </a:r>
          </a:p>
        </p:txBody>
      </p:sp>
    </p:spTree>
    <p:extLst>
      <p:ext uri="{BB962C8B-B14F-4D97-AF65-F5344CB8AC3E}">
        <p14:creationId xmlns:p14="http://schemas.microsoft.com/office/powerpoint/2010/main" val="4588588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TO BE UPDATED</a:t>
            </a:r>
            <a:endParaRPr lang="en-GB"/>
          </a:p>
          <a:p>
            <a:endParaRPr lang="en-GB"/>
          </a:p>
        </p:txBody>
      </p:sp>
      <p:sp>
        <p:nvSpPr>
          <p:cNvPr id="4" name="Slide Number Placeholder 3"/>
          <p:cNvSpPr>
            <a:spLocks noGrp="1"/>
          </p:cNvSpPr>
          <p:nvPr>
            <p:ph type="sldNum" sz="quarter" idx="5"/>
          </p:nvPr>
        </p:nvSpPr>
        <p:spPr/>
        <p:txBody>
          <a:bodyPr/>
          <a:lstStyle/>
          <a:p>
            <a:fld id="{AE187C95-2596-4658-A021-306705D7C742}" type="slidenum">
              <a:rPr lang="en-GB" smtClean="0"/>
              <a:t>80</a:t>
            </a:fld>
            <a:endParaRPr lang="en-GB"/>
          </a:p>
        </p:txBody>
      </p:sp>
    </p:spTree>
    <p:extLst>
      <p:ext uri="{BB962C8B-B14F-4D97-AF65-F5344CB8AC3E}">
        <p14:creationId xmlns:p14="http://schemas.microsoft.com/office/powerpoint/2010/main" val="22308103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798501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CC659-9985-57FF-446F-66153D78B9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6C21F8-1C1A-3BDB-68E7-2570377B8F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FF9941-2A5A-C365-9777-32411D1ECE2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TO BE UPDATED</a:t>
            </a:r>
            <a:endParaRPr lang="en-GB"/>
          </a:p>
          <a:p>
            <a:endParaRPr lang="en-GB"/>
          </a:p>
        </p:txBody>
      </p:sp>
      <p:sp>
        <p:nvSpPr>
          <p:cNvPr id="4" name="Slide Number Placeholder 3">
            <a:extLst>
              <a:ext uri="{FF2B5EF4-FFF2-40B4-BE49-F238E27FC236}">
                <a16:creationId xmlns:a16="http://schemas.microsoft.com/office/drawing/2014/main" id="{6235B134-0B7D-8BC7-42C4-90DB8FE756C8}"/>
              </a:ext>
            </a:extLst>
          </p:cNvPr>
          <p:cNvSpPr>
            <a:spLocks noGrp="1"/>
          </p:cNvSpPr>
          <p:nvPr>
            <p:ph type="sldNum" sz="quarter" idx="5"/>
          </p:nvPr>
        </p:nvSpPr>
        <p:spPr/>
        <p:txBody>
          <a:bodyPr/>
          <a:lstStyle/>
          <a:p>
            <a:fld id="{AE187C95-2596-4658-A021-306705D7C742}" type="slidenum">
              <a:rPr lang="en-GB" smtClean="0"/>
              <a:t>8</a:t>
            </a:fld>
            <a:endParaRPr lang="en-GB"/>
          </a:p>
        </p:txBody>
      </p:sp>
    </p:spTree>
    <p:extLst>
      <p:ext uri="{BB962C8B-B14F-4D97-AF65-F5344CB8AC3E}">
        <p14:creationId xmlns:p14="http://schemas.microsoft.com/office/powerpoint/2010/main" val="34077034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1:notes"/>
          <p:cNvSpPr txBox="1">
            <a:spLocks noGrp="1"/>
          </p:cNvSpPr>
          <p:nvPr>
            <p:ph type="body" idx="1"/>
          </p:nvPr>
        </p:nvSpPr>
        <p:spPr>
          <a:xfrm>
            <a:off x="679768" y="4777959"/>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notes"/>
          <p:cNvSpPr txBox="1">
            <a:spLocks noGrp="1"/>
          </p:cNvSpPr>
          <p:nvPr>
            <p:ph type="sldNum" idx="12"/>
          </p:nvPr>
        </p:nvSpPr>
        <p:spPr>
          <a:xfrm>
            <a:off x="3850444"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82</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79768" y="4777959"/>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2:notes"/>
          <p:cNvSpPr txBox="1">
            <a:spLocks noGrp="1"/>
          </p:cNvSpPr>
          <p:nvPr>
            <p:ph type="sldNum" idx="12"/>
          </p:nvPr>
        </p:nvSpPr>
        <p:spPr>
          <a:xfrm>
            <a:off x="3850444"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83</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f0dcaa97af_0_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g3f0dcaa97af_0_2:notes"/>
          <p:cNvSpPr txBox="1">
            <a:spLocks noGrp="1"/>
          </p:cNvSpPr>
          <p:nvPr>
            <p:ph type="body" idx="1"/>
          </p:nvPr>
        </p:nvSpPr>
        <p:spPr>
          <a:xfrm>
            <a:off x="679768" y="4777959"/>
            <a:ext cx="5438100" cy="3909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g3f0dcaa97af_0_2:notes"/>
          <p:cNvSpPr txBox="1">
            <a:spLocks noGrp="1"/>
          </p:cNvSpPr>
          <p:nvPr>
            <p:ph type="sldNum" idx="12"/>
          </p:nvPr>
        </p:nvSpPr>
        <p:spPr>
          <a:xfrm>
            <a:off x="3850444" y="9430091"/>
            <a:ext cx="2945700" cy="4980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84</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4:notes"/>
          <p:cNvSpPr txBox="1">
            <a:spLocks noGrp="1"/>
          </p:cNvSpPr>
          <p:nvPr>
            <p:ph type="body" idx="1"/>
          </p:nvPr>
        </p:nvSpPr>
        <p:spPr>
          <a:xfrm>
            <a:off x="679768" y="4777959"/>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5:notes"/>
          <p:cNvSpPr txBox="1">
            <a:spLocks noGrp="1"/>
          </p:cNvSpPr>
          <p:nvPr>
            <p:ph type="body" idx="1"/>
          </p:nvPr>
        </p:nvSpPr>
        <p:spPr>
          <a:xfrm>
            <a:off x="679768" y="4777959"/>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5:notes"/>
          <p:cNvSpPr txBox="1">
            <a:spLocks noGrp="1"/>
          </p:cNvSpPr>
          <p:nvPr>
            <p:ph type="sldNum" idx="12"/>
          </p:nvPr>
        </p:nvSpPr>
        <p:spPr>
          <a:xfrm>
            <a:off x="3850444"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86</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6:notes"/>
          <p:cNvSpPr txBox="1">
            <a:spLocks noGrp="1"/>
          </p:cNvSpPr>
          <p:nvPr>
            <p:ph type="body" idx="1"/>
          </p:nvPr>
        </p:nvSpPr>
        <p:spPr>
          <a:xfrm>
            <a:off x="679768" y="4777959"/>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6:notes"/>
          <p:cNvSpPr txBox="1">
            <a:spLocks noGrp="1"/>
          </p:cNvSpPr>
          <p:nvPr>
            <p:ph type="sldNum" idx="12"/>
          </p:nvPr>
        </p:nvSpPr>
        <p:spPr>
          <a:xfrm>
            <a:off x="3850444"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87</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7:notes"/>
          <p:cNvSpPr txBox="1">
            <a:spLocks noGrp="1"/>
          </p:cNvSpPr>
          <p:nvPr>
            <p:ph type="body" idx="1"/>
          </p:nvPr>
        </p:nvSpPr>
        <p:spPr>
          <a:xfrm>
            <a:off x="679768" y="4777959"/>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de-CH"/>
              <a:t>Together we make the difference</a:t>
            </a:r>
            <a:endParaRPr/>
          </a:p>
        </p:txBody>
      </p:sp>
      <p:sp>
        <p:nvSpPr>
          <p:cNvPr id="224" name="Google Shape;224;p7:notes"/>
          <p:cNvSpPr txBox="1">
            <a:spLocks noGrp="1"/>
          </p:cNvSpPr>
          <p:nvPr>
            <p:ph type="sldNum" idx="12"/>
          </p:nvPr>
        </p:nvSpPr>
        <p:spPr>
          <a:xfrm>
            <a:off x="3850444"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88</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12162320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12395979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3304794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59DD1-E669-37EA-45D5-C7752F7728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DA09E2-5E07-39BE-C9EB-A6812B2833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FB20BE-8300-E569-057D-19A76B2034B5}"/>
              </a:ext>
            </a:extLst>
          </p:cNvPr>
          <p:cNvSpPr>
            <a:spLocks noGrp="1"/>
          </p:cNvSpPr>
          <p:nvPr>
            <p:ph type="body" idx="1"/>
          </p:nvPr>
        </p:nvSpPr>
        <p:spPr/>
        <p:txBody>
          <a:bodyPr/>
          <a:lstStyle/>
          <a:p>
            <a:pPr>
              <a:defRPr/>
            </a:pPr>
            <a:endParaRPr lang="en-US">
              <a:ea typeface="Calibri"/>
              <a:cs typeface="Calibri"/>
            </a:endParaRPr>
          </a:p>
          <a:p>
            <a:pPr marL="171450" indent="-171450">
              <a:buFont typeface="Calibri"/>
              <a:buChar char="-"/>
            </a:pPr>
            <a:r>
              <a:rPr lang="en-GB">
                <a:ea typeface="Calibri" panose="020F0502020204030204"/>
                <a:cs typeface="Calibri" panose="020F0502020204030204"/>
              </a:rPr>
              <a:t>Note that the new Strategy was endorsed at the ISG and available on the INSARAG.org </a:t>
            </a:r>
          </a:p>
          <a:p>
            <a:pPr marL="171450" indent="-171450">
              <a:buFont typeface="Calibri"/>
              <a:buChar char="-"/>
            </a:pPr>
            <a:r>
              <a:rPr lang="en-GB">
                <a:ea typeface="Calibri" panose="020F0502020204030204"/>
                <a:cs typeface="Calibri" panose="020F0502020204030204"/>
              </a:rPr>
              <a:t>Largely similar to the previous Strategy but the element of Partnership was remove as it was felt that Partnership in inherent to INSARAG and not a specific objective as such. This means the new Strategy focuses now on the 3 pillars of:</a:t>
            </a:r>
          </a:p>
        </p:txBody>
      </p:sp>
      <p:sp>
        <p:nvSpPr>
          <p:cNvPr id="4" name="Slide Number Placeholder 3">
            <a:extLst>
              <a:ext uri="{FF2B5EF4-FFF2-40B4-BE49-F238E27FC236}">
                <a16:creationId xmlns:a16="http://schemas.microsoft.com/office/drawing/2014/main" id="{660DF159-FFA8-C24C-28AD-C7215621F30B}"/>
              </a:ext>
            </a:extLst>
          </p:cNvPr>
          <p:cNvSpPr>
            <a:spLocks noGrp="1"/>
          </p:cNvSpPr>
          <p:nvPr>
            <p:ph type="sldNum" sz="quarter" idx="5"/>
          </p:nvPr>
        </p:nvSpPr>
        <p:spPr/>
        <p:txBody>
          <a:bodyPr/>
          <a:lstStyle/>
          <a:p>
            <a:fld id="{AE187C95-2596-4658-A021-306705D7C742}" type="slidenum">
              <a:rPr lang="en-GB" smtClean="0"/>
              <a:t>9</a:t>
            </a:fld>
            <a:endParaRPr lang="en-GB"/>
          </a:p>
        </p:txBody>
      </p:sp>
    </p:spTree>
    <p:extLst>
      <p:ext uri="{BB962C8B-B14F-4D97-AF65-F5344CB8AC3E}">
        <p14:creationId xmlns:p14="http://schemas.microsoft.com/office/powerpoint/2010/main" val="563979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a:t>7 + meeting means that had 7 large meeting but also support the WG meetings, and other many bilateral meeting and activities. </a:t>
            </a:r>
          </a:p>
          <a:p>
            <a:r>
              <a:rPr lang="en-US"/>
              <a:t>Could add a point on the workload and the need for the Secretariat to (re)empower the network so that we support and not lead on those meetings.</a:t>
            </a:r>
            <a:endParaRPr lang="ru-PL"/>
          </a:p>
        </p:txBody>
      </p:sp>
    </p:spTree>
    <p:extLst>
      <p:ext uri="{BB962C8B-B14F-4D97-AF65-F5344CB8AC3E}">
        <p14:creationId xmlns:p14="http://schemas.microsoft.com/office/powerpoint/2010/main" val="229999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Mention the current status and note that there will be a sessions (the last one on day 2) to discuss recommendations to improve/smooth the IEC/R process to ensure we are well equipped to continue supporting the IEC/R. </a:t>
            </a:r>
          </a:p>
          <a:p>
            <a:endParaRPr lang="en-US"/>
          </a:p>
          <a:p>
            <a:r>
              <a:rPr lang="en-US"/>
              <a:t>Also, note that as per the Strategy, the IRNAP is a good alternative and we encourage countries to look into IRNAP before potential IEC/R and that there will be a session today to discuss the IRNAP more in details .</a:t>
            </a:r>
            <a:endParaRPr lang="fr-CH"/>
          </a:p>
        </p:txBody>
      </p:sp>
      <p:sp>
        <p:nvSpPr>
          <p:cNvPr id="4" name="Slide Number Placeholder 3"/>
          <p:cNvSpPr>
            <a:spLocks noGrp="1"/>
          </p:cNvSpPr>
          <p:nvPr>
            <p:ph type="sldNum" sz="quarter" idx="5"/>
          </p:nvPr>
        </p:nvSpPr>
        <p:spPr/>
        <p:txBody>
          <a:bodyPr/>
          <a:lstStyle/>
          <a:p>
            <a:fld id="{AE187C95-2596-4658-A021-306705D7C742}" type="slidenum">
              <a:rPr lang="fr-CH" smtClean="0"/>
              <a:t>12</a:t>
            </a:fld>
            <a:endParaRPr lang="fr-CH"/>
          </a:p>
        </p:txBody>
      </p:sp>
    </p:spTree>
    <p:extLst>
      <p:ext uri="{BB962C8B-B14F-4D97-AF65-F5344CB8AC3E}">
        <p14:creationId xmlns:p14="http://schemas.microsoft.com/office/powerpoint/2010/main" val="1524917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1AEB8-914D-C3EA-AF7D-1D77512F8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458168-14D7-878F-13EE-ED11F4F24F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B01EC8-49D8-A6E5-7F47-5F2D816FFF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TO BE UPDATED</a:t>
            </a:r>
            <a:endParaRPr lang="en-GB"/>
          </a:p>
          <a:p>
            <a:endParaRPr lang="en-GB"/>
          </a:p>
        </p:txBody>
      </p:sp>
      <p:sp>
        <p:nvSpPr>
          <p:cNvPr id="4" name="Slide Number Placeholder 3">
            <a:extLst>
              <a:ext uri="{FF2B5EF4-FFF2-40B4-BE49-F238E27FC236}">
                <a16:creationId xmlns:a16="http://schemas.microsoft.com/office/drawing/2014/main" id="{2D7A7E68-3E0A-DF7C-0A51-AF6E2A401AEE}"/>
              </a:ext>
            </a:extLst>
          </p:cNvPr>
          <p:cNvSpPr>
            <a:spLocks noGrp="1"/>
          </p:cNvSpPr>
          <p:nvPr>
            <p:ph type="sldNum" sz="quarter" idx="5"/>
          </p:nvPr>
        </p:nvSpPr>
        <p:spPr/>
        <p:txBody>
          <a:bodyPr/>
          <a:lstStyle/>
          <a:p>
            <a:fld id="{AE187C95-2596-4658-A021-306705D7C742}" type="slidenum">
              <a:rPr lang="en-GB" smtClean="0"/>
              <a:t>13</a:t>
            </a:fld>
            <a:endParaRPr lang="en-GB"/>
          </a:p>
        </p:txBody>
      </p:sp>
    </p:spTree>
    <p:extLst>
      <p:ext uri="{BB962C8B-B14F-4D97-AF65-F5344CB8AC3E}">
        <p14:creationId xmlns:p14="http://schemas.microsoft.com/office/powerpoint/2010/main" val="2507249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 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7CF31-F81F-4407-9DDE-5A061DE78AB6}"/>
              </a:ext>
            </a:extLst>
          </p:cNvPr>
          <p:cNvSpPr>
            <a:spLocks noGrp="1"/>
          </p:cNvSpPr>
          <p:nvPr>
            <p:ph type="title" hasCustomPrompt="1"/>
          </p:nvPr>
        </p:nvSpPr>
        <p:spPr>
          <a:xfrm>
            <a:off x="609600" y="1978679"/>
            <a:ext cx="4873752" cy="1661993"/>
          </a:xfrm>
        </p:spPr>
        <p:txBody>
          <a:bodyPr anchor="t"/>
          <a:lstStyle>
            <a:lvl1pPr>
              <a:defRPr sz="4000">
                <a:solidFill>
                  <a:schemeClr val="bg1"/>
                </a:solidFill>
              </a:defRPr>
            </a:lvl1pPr>
          </a:lstStyle>
          <a:p>
            <a:r>
              <a:rPr lang="en-US"/>
              <a:t>Presentation goes here, even long one fits here</a:t>
            </a:r>
          </a:p>
        </p:txBody>
      </p:sp>
      <p:sp>
        <p:nvSpPr>
          <p:cNvPr id="3" name="Text Placeholder 6">
            <a:extLst>
              <a:ext uri="{FF2B5EF4-FFF2-40B4-BE49-F238E27FC236}">
                <a16:creationId xmlns:a16="http://schemas.microsoft.com/office/drawing/2014/main" id="{749E1D67-A2E2-4509-BBE7-8DE701E8A248}"/>
              </a:ext>
            </a:extLst>
          </p:cNvPr>
          <p:cNvSpPr>
            <a:spLocks noGrp="1"/>
          </p:cNvSpPr>
          <p:nvPr>
            <p:ph type="body" sz="quarter" idx="10" hasCustomPrompt="1"/>
          </p:nvPr>
        </p:nvSpPr>
        <p:spPr>
          <a:xfrm>
            <a:off x="609600" y="4490757"/>
            <a:ext cx="5143501" cy="990600"/>
          </a:xfrm>
        </p:spPr>
        <p:txBody>
          <a:bodyPr/>
          <a:lstStyle>
            <a:lvl1pPr>
              <a:defRPr sz="1800" b="0">
                <a:solidFill>
                  <a:schemeClr val="bg1"/>
                </a:solidFill>
              </a:defRPr>
            </a:lvl1pPr>
          </a:lstStyle>
          <a:p>
            <a:pPr lvl="0"/>
            <a:r>
              <a:rPr lang="en-US"/>
              <a:t>First Last name</a:t>
            </a:r>
          </a:p>
          <a:p>
            <a:pPr lvl="0"/>
            <a:r>
              <a:rPr lang="en-US"/>
              <a:t>DD Month YYYY</a:t>
            </a:r>
          </a:p>
        </p:txBody>
      </p:sp>
      <p:sp>
        <p:nvSpPr>
          <p:cNvPr id="4" name="Text Placeholder 2">
            <a:extLst>
              <a:ext uri="{FF2B5EF4-FFF2-40B4-BE49-F238E27FC236}">
                <a16:creationId xmlns:a16="http://schemas.microsoft.com/office/drawing/2014/main" id="{D6668A8F-3C0D-48E3-AE84-3FE9764EE071}"/>
              </a:ext>
            </a:extLst>
          </p:cNvPr>
          <p:cNvSpPr>
            <a:spLocks noGrp="1"/>
          </p:cNvSpPr>
          <p:nvPr>
            <p:ph type="body" sz="quarter" idx="11" hasCustomPrompt="1"/>
          </p:nvPr>
        </p:nvSpPr>
        <p:spPr>
          <a:xfrm>
            <a:off x="609600" y="4137703"/>
            <a:ext cx="1371600" cy="53297"/>
          </a:xfrm>
          <a:solidFill>
            <a:schemeClr val="bg1"/>
          </a:solidFill>
        </p:spPr>
        <p:txBody>
          <a:bodyPr/>
          <a:lstStyle>
            <a:lvl1pPr>
              <a:defRPr/>
            </a:lvl1pPr>
          </a:lstStyle>
          <a:p>
            <a:pPr lvl="0"/>
            <a:r>
              <a:rPr lang="en-US"/>
              <a:t> </a:t>
            </a:r>
          </a:p>
        </p:txBody>
      </p:sp>
      <p:sp>
        <p:nvSpPr>
          <p:cNvPr id="6" name="Text Placeholder 5">
            <a:extLst>
              <a:ext uri="{FF2B5EF4-FFF2-40B4-BE49-F238E27FC236}">
                <a16:creationId xmlns:a16="http://schemas.microsoft.com/office/drawing/2014/main" id="{869BEDA9-F773-49B2-B94F-D76486D1652A}"/>
              </a:ext>
            </a:extLst>
          </p:cNvPr>
          <p:cNvSpPr>
            <a:spLocks noGrp="1"/>
          </p:cNvSpPr>
          <p:nvPr>
            <p:ph type="body" sz="quarter" idx="12" hasCustomPrompt="1"/>
          </p:nvPr>
        </p:nvSpPr>
        <p:spPr>
          <a:xfrm>
            <a:off x="609600" y="1597679"/>
            <a:ext cx="4873625" cy="381000"/>
          </a:xfrm>
        </p:spPr>
        <p:txBody>
          <a:bodyPr/>
          <a:lstStyle>
            <a:lvl1pPr>
              <a:defRPr sz="1800">
                <a:solidFill>
                  <a:schemeClr val="bg1"/>
                </a:solidFill>
              </a:defRPr>
            </a:lvl1pPr>
          </a:lstStyle>
          <a:p>
            <a:pPr lvl="0"/>
            <a:r>
              <a:rPr lang="en-US"/>
              <a:t>EVENT TITLE GOES HERE</a:t>
            </a:r>
          </a:p>
        </p:txBody>
      </p:sp>
      <p:pic>
        <p:nvPicPr>
          <p:cNvPr id="7" name="Graphic 6">
            <a:extLst>
              <a:ext uri="{FF2B5EF4-FFF2-40B4-BE49-F238E27FC236}">
                <a16:creationId xmlns:a16="http://schemas.microsoft.com/office/drawing/2014/main" id="{A3F39088-4570-4022-8463-C5510244D7E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297384" y="5772150"/>
            <a:ext cx="2286000" cy="546890"/>
          </a:xfrm>
          <a:prstGeom prst="rect">
            <a:avLst/>
          </a:prstGeom>
        </p:spPr>
      </p:pic>
      <p:sp>
        <p:nvSpPr>
          <p:cNvPr id="8" name="Picture Placeholder 9">
            <a:extLst>
              <a:ext uri="{FF2B5EF4-FFF2-40B4-BE49-F238E27FC236}">
                <a16:creationId xmlns:a16="http://schemas.microsoft.com/office/drawing/2014/main" id="{92AF2F6B-EA6D-4C40-983F-307B436AF8B4}"/>
              </a:ext>
            </a:extLst>
          </p:cNvPr>
          <p:cNvSpPr>
            <a:spLocks noGrp="1"/>
          </p:cNvSpPr>
          <p:nvPr>
            <p:ph type="pic" sz="quarter" idx="13" hasCustomPrompt="1"/>
          </p:nvPr>
        </p:nvSpPr>
        <p:spPr>
          <a:xfrm>
            <a:off x="9297384" y="4947381"/>
            <a:ext cx="2286000" cy="548640"/>
          </a:xfrm>
        </p:spPr>
        <p:txBody>
          <a:bodyPr/>
          <a:lstStyle>
            <a:lvl1pPr>
              <a:defRPr sz="1200">
                <a:solidFill>
                  <a:schemeClr val="bg1"/>
                </a:solidFill>
              </a:defRPr>
            </a:lvl1pPr>
          </a:lstStyle>
          <a:p>
            <a:r>
              <a:rPr lang="en-US"/>
              <a:t>Click to insert partner logo or delete</a:t>
            </a:r>
          </a:p>
        </p:txBody>
      </p:sp>
      <p:sp>
        <p:nvSpPr>
          <p:cNvPr id="9" name="Picture Placeholder 9">
            <a:extLst>
              <a:ext uri="{FF2B5EF4-FFF2-40B4-BE49-F238E27FC236}">
                <a16:creationId xmlns:a16="http://schemas.microsoft.com/office/drawing/2014/main" id="{18C27DE3-C372-4583-8537-412989EEADF1}"/>
              </a:ext>
            </a:extLst>
          </p:cNvPr>
          <p:cNvSpPr>
            <a:spLocks noGrp="1"/>
          </p:cNvSpPr>
          <p:nvPr>
            <p:ph type="pic" sz="quarter" idx="14" hasCustomPrompt="1"/>
          </p:nvPr>
        </p:nvSpPr>
        <p:spPr>
          <a:xfrm>
            <a:off x="9296400" y="4122612"/>
            <a:ext cx="2286000" cy="548640"/>
          </a:xfrm>
        </p:spPr>
        <p:txBody>
          <a:bodyPr/>
          <a:lstStyle>
            <a:lvl1pPr>
              <a:defRPr sz="1200">
                <a:solidFill>
                  <a:schemeClr val="bg1"/>
                </a:solidFill>
              </a:defRPr>
            </a:lvl1pPr>
          </a:lstStyle>
          <a:p>
            <a:r>
              <a:rPr lang="en-US"/>
              <a:t>Click to insert partner logo or delete</a:t>
            </a:r>
          </a:p>
        </p:txBody>
      </p:sp>
    </p:spTree>
    <p:extLst>
      <p:ext uri="{BB962C8B-B14F-4D97-AF65-F5344CB8AC3E}">
        <p14:creationId xmlns:p14="http://schemas.microsoft.com/office/powerpoint/2010/main" val="801705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OC six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C2DC4-7E35-413D-8D0C-FA7A97C1D6FF}"/>
              </a:ext>
            </a:extLst>
          </p:cNvPr>
          <p:cNvSpPr>
            <a:spLocks noGrp="1"/>
          </p:cNvSpPr>
          <p:nvPr>
            <p:ph type="title" hasCustomPrompt="1"/>
          </p:nvPr>
        </p:nvSpPr>
        <p:spPr>
          <a:xfrm>
            <a:off x="609600" y="612979"/>
            <a:ext cx="10274910" cy="443198"/>
          </a:xfrm>
        </p:spPr>
        <p:txBody>
          <a:bodyPr>
            <a:spAutoFit/>
          </a:bodyPr>
          <a:lstStyle>
            <a:lvl1pPr>
              <a:defRPr/>
            </a:lvl1pPr>
          </a:lstStyle>
          <a:p>
            <a:r>
              <a:rPr lang="en-US"/>
              <a:t>TABLE OF CONTENT</a:t>
            </a:r>
          </a:p>
        </p:txBody>
      </p:sp>
      <p:sp>
        <p:nvSpPr>
          <p:cNvPr id="45" name="Text Placeholder 44">
            <a:extLst>
              <a:ext uri="{FF2B5EF4-FFF2-40B4-BE49-F238E27FC236}">
                <a16:creationId xmlns:a16="http://schemas.microsoft.com/office/drawing/2014/main" id="{45D585A8-2EC1-4D6D-87EA-91CE5050DA6D}"/>
              </a:ext>
            </a:extLst>
          </p:cNvPr>
          <p:cNvSpPr>
            <a:spLocks noGrp="1"/>
          </p:cNvSpPr>
          <p:nvPr>
            <p:ph type="body" sz="quarter" idx="29" hasCustomPrompt="1"/>
          </p:nvPr>
        </p:nvSpPr>
        <p:spPr>
          <a:xfrm>
            <a:off x="1888695" y="1600200"/>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52" name="Text Placeholder 44">
            <a:extLst>
              <a:ext uri="{FF2B5EF4-FFF2-40B4-BE49-F238E27FC236}">
                <a16:creationId xmlns:a16="http://schemas.microsoft.com/office/drawing/2014/main" id="{F9AB521F-B5CB-4FCE-8920-983840307A83}"/>
              </a:ext>
            </a:extLst>
          </p:cNvPr>
          <p:cNvSpPr>
            <a:spLocks noGrp="1"/>
          </p:cNvSpPr>
          <p:nvPr>
            <p:ph type="body" sz="quarter" idx="31" hasCustomPrompt="1"/>
          </p:nvPr>
        </p:nvSpPr>
        <p:spPr>
          <a:xfrm>
            <a:off x="1888695" y="5061970"/>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64" name="Text Placeholder 44">
            <a:extLst>
              <a:ext uri="{FF2B5EF4-FFF2-40B4-BE49-F238E27FC236}">
                <a16:creationId xmlns:a16="http://schemas.microsoft.com/office/drawing/2014/main" id="{C53A4AF7-6838-4DD8-BD9C-0DC97F209445}"/>
              </a:ext>
            </a:extLst>
          </p:cNvPr>
          <p:cNvSpPr>
            <a:spLocks noGrp="1"/>
          </p:cNvSpPr>
          <p:nvPr>
            <p:ph type="body" sz="quarter" idx="33" hasCustomPrompt="1"/>
          </p:nvPr>
        </p:nvSpPr>
        <p:spPr>
          <a:xfrm>
            <a:off x="1888695" y="3289772"/>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30" name="Oval 29">
            <a:extLst>
              <a:ext uri="{FF2B5EF4-FFF2-40B4-BE49-F238E27FC236}">
                <a16:creationId xmlns:a16="http://schemas.microsoft.com/office/drawing/2014/main" id="{07FA2CC9-834D-4DD8-83AC-D94A093F5253}"/>
              </a:ext>
            </a:extLst>
          </p:cNvPr>
          <p:cNvSpPr/>
          <p:nvPr userDrawn="1"/>
        </p:nvSpPr>
        <p:spPr>
          <a:xfrm>
            <a:off x="609600" y="1718742"/>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5F264E04-7DC0-4CFE-899F-B54B46AAAB16}"/>
              </a:ext>
            </a:extLst>
          </p:cNvPr>
          <p:cNvSpPr txBox="1"/>
          <p:nvPr userDrawn="1"/>
        </p:nvSpPr>
        <p:spPr>
          <a:xfrm>
            <a:off x="690274" y="1821999"/>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32" name="Text Placeholder 4">
            <a:extLst>
              <a:ext uri="{FF2B5EF4-FFF2-40B4-BE49-F238E27FC236}">
                <a16:creationId xmlns:a16="http://schemas.microsoft.com/office/drawing/2014/main" id="{31A6C9AD-623C-4ECF-B86E-89478E058195}"/>
              </a:ext>
            </a:extLst>
          </p:cNvPr>
          <p:cNvSpPr>
            <a:spLocks noGrp="1"/>
          </p:cNvSpPr>
          <p:nvPr>
            <p:ph type="body" sz="quarter" idx="21" hasCustomPrompt="1"/>
          </p:nvPr>
        </p:nvSpPr>
        <p:spPr>
          <a:xfrm>
            <a:off x="1054969" y="1782750"/>
            <a:ext cx="450850" cy="786384"/>
          </a:xfrm>
        </p:spPr>
        <p:txBody>
          <a:bodyPr anchor="ctr"/>
          <a:lstStyle>
            <a:lvl1pPr>
              <a:lnSpc>
                <a:spcPct val="100000"/>
              </a:lnSpc>
              <a:defRPr sz="4000" b="1">
                <a:solidFill>
                  <a:schemeClr val="bg1"/>
                </a:solidFill>
              </a:defRPr>
            </a:lvl1pPr>
          </a:lstStyle>
          <a:p>
            <a:pPr lvl="0"/>
            <a:r>
              <a:rPr lang="en-US"/>
              <a:t>1</a:t>
            </a:r>
          </a:p>
        </p:txBody>
      </p:sp>
      <p:sp>
        <p:nvSpPr>
          <p:cNvPr id="33" name="Oval 32">
            <a:extLst>
              <a:ext uri="{FF2B5EF4-FFF2-40B4-BE49-F238E27FC236}">
                <a16:creationId xmlns:a16="http://schemas.microsoft.com/office/drawing/2014/main" id="{4029D2C0-EC08-48A7-8C7C-E34B8A7B6481}"/>
              </a:ext>
            </a:extLst>
          </p:cNvPr>
          <p:cNvSpPr/>
          <p:nvPr userDrawn="1"/>
        </p:nvSpPr>
        <p:spPr>
          <a:xfrm>
            <a:off x="591419" y="3462609"/>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04D53C98-359A-42F5-A16A-2AE482DA5893}"/>
              </a:ext>
            </a:extLst>
          </p:cNvPr>
          <p:cNvSpPr txBox="1"/>
          <p:nvPr userDrawn="1"/>
        </p:nvSpPr>
        <p:spPr>
          <a:xfrm>
            <a:off x="672093" y="3565866"/>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35" name="Text Placeholder 4">
            <a:extLst>
              <a:ext uri="{FF2B5EF4-FFF2-40B4-BE49-F238E27FC236}">
                <a16:creationId xmlns:a16="http://schemas.microsoft.com/office/drawing/2014/main" id="{305DB106-55E8-41F2-AE91-534CC00AB62A}"/>
              </a:ext>
            </a:extLst>
          </p:cNvPr>
          <p:cNvSpPr>
            <a:spLocks noGrp="1"/>
          </p:cNvSpPr>
          <p:nvPr>
            <p:ph type="body" sz="quarter" idx="41" hasCustomPrompt="1"/>
          </p:nvPr>
        </p:nvSpPr>
        <p:spPr>
          <a:xfrm>
            <a:off x="1036788" y="3526617"/>
            <a:ext cx="450850" cy="786384"/>
          </a:xfrm>
        </p:spPr>
        <p:txBody>
          <a:bodyPr anchor="ctr"/>
          <a:lstStyle>
            <a:lvl1pPr>
              <a:lnSpc>
                <a:spcPct val="100000"/>
              </a:lnSpc>
              <a:defRPr sz="4000" b="1">
                <a:solidFill>
                  <a:schemeClr val="bg1"/>
                </a:solidFill>
              </a:defRPr>
            </a:lvl1pPr>
          </a:lstStyle>
          <a:p>
            <a:pPr lvl="0"/>
            <a:r>
              <a:rPr lang="en-US"/>
              <a:t>2</a:t>
            </a:r>
          </a:p>
        </p:txBody>
      </p:sp>
      <p:sp>
        <p:nvSpPr>
          <p:cNvPr id="36" name="Oval 35">
            <a:extLst>
              <a:ext uri="{FF2B5EF4-FFF2-40B4-BE49-F238E27FC236}">
                <a16:creationId xmlns:a16="http://schemas.microsoft.com/office/drawing/2014/main" id="{D0A2827E-5BEF-4700-BED7-B5703A2A334C}"/>
              </a:ext>
            </a:extLst>
          </p:cNvPr>
          <p:cNvSpPr/>
          <p:nvPr userDrawn="1"/>
        </p:nvSpPr>
        <p:spPr>
          <a:xfrm>
            <a:off x="609600" y="5135123"/>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C969FDD3-F77E-4B82-9D0B-4F23E5572AE3}"/>
              </a:ext>
            </a:extLst>
          </p:cNvPr>
          <p:cNvSpPr txBox="1"/>
          <p:nvPr userDrawn="1"/>
        </p:nvSpPr>
        <p:spPr>
          <a:xfrm>
            <a:off x="690274" y="5238380"/>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38" name="Text Placeholder 4">
            <a:extLst>
              <a:ext uri="{FF2B5EF4-FFF2-40B4-BE49-F238E27FC236}">
                <a16:creationId xmlns:a16="http://schemas.microsoft.com/office/drawing/2014/main" id="{A27DA2EB-0C1C-41F1-AFB4-0ED6D231FF8A}"/>
              </a:ext>
            </a:extLst>
          </p:cNvPr>
          <p:cNvSpPr>
            <a:spLocks noGrp="1"/>
          </p:cNvSpPr>
          <p:nvPr>
            <p:ph type="body" sz="quarter" idx="42" hasCustomPrompt="1"/>
          </p:nvPr>
        </p:nvSpPr>
        <p:spPr>
          <a:xfrm>
            <a:off x="1054969" y="5199131"/>
            <a:ext cx="450850" cy="786384"/>
          </a:xfrm>
        </p:spPr>
        <p:txBody>
          <a:bodyPr anchor="ctr"/>
          <a:lstStyle>
            <a:lvl1pPr>
              <a:lnSpc>
                <a:spcPct val="100000"/>
              </a:lnSpc>
              <a:defRPr sz="4000" b="1">
                <a:solidFill>
                  <a:schemeClr val="bg1"/>
                </a:solidFill>
              </a:defRPr>
            </a:lvl1pPr>
          </a:lstStyle>
          <a:p>
            <a:pPr lvl="0"/>
            <a:r>
              <a:rPr lang="en-US"/>
              <a:t>3</a:t>
            </a:r>
          </a:p>
        </p:txBody>
      </p:sp>
      <p:sp>
        <p:nvSpPr>
          <p:cNvPr id="40" name="Text Placeholder 44">
            <a:extLst>
              <a:ext uri="{FF2B5EF4-FFF2-40B4-BE49-F238E27FC236}">
                <a16:creationId xmlns:a16="http://schemas.microsoft.com/office/drawing/2014/main" id="{3197AD70-138E-4730-84B3-F98954ABCAC5}"/>
              </a:ext>
            </a:extLst>
          </p:cNvPr>
          <p:cNvSpPr>
            <a:spLocks noGrp="1"/>
          </p:cNvSpPr>
          <p:nvPr>
            <p:ph type="body" sz="quarter" idx="43" hasCustomPrompt="1"/>
          </p:nvPr>
        </p:nvSpPr>
        <p:spPr>
          <a:xfrm>
            <a:off x="8289496" y="1594531"/>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41" name="Text Placeholder 44">
            <a:extLst>
              <a:ext uri="{FF2B5EF4-FFF2-40B4-BE49-F238E27FC236}">
                <a16:creationId xmlns:a16="http://schemas.microsoft.com/office/drawing/2014/main" id="{4F174183-A631-4E1F-A90D-BBAD2707C101}"/>
              </a:ext>
            </a:extLst>
          </p:cNvPr>
          <p:cNvSpPr>
            <a:spLocks noGrp="1"/>
          </p:cNvSpPr>
          <p:nvPr>
            <p:ph type="body" sz="quarter" idx="44" hasCustomPrompt="1"/>
          </p:nvPr>
        </p:nvSpPr>
        <p:spPr>
          <a:xfrm>
            <a:off x="8289496" y="5056301"/>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42" name="Text Placeholder 44">
            <a:extLst>
              <a:ext uri="{FF2B5EF4-FFF2-40B4-BE49-F238E27FC236}">
                <a16:creationId xmlns:a16="http://schemas.microsoft.com/office/drawing/2014/main" id="{A0293C77-3765-4473-A800-F7C273EAF7FB}"/>
              </a:ext>
            </a:extLst>
          </p:cNvPr>
          <p:cNvSpPr>
            <a:spLocks noGrp="1"/>
          </p:cNvSpPr>
          <p:nvPr>
            <p:ph type="body" sz="quarter" idx="45" hasCustomPrompt="1"/>
          </p:nvPr>
        </p:nvSpPr>
        <p:spPr>
          <a:xfrm>
            <a:off x="8289496" y="3284103"/>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43" name="Oval 42">
            <a:extLst>
              <a:ext uri="{FF2B5EF4-FFF2-40B4-BE49-F238E27FC236}">
                <a16:creationId xmlns:a16="http://schemas.microsoft.com/office/drawing/2014/main" id="{1198014B-1366-42DA-91F8-D7EC52B0C14F}"/>
              </a:ext>
            </a:extLst>
          </p:cNvPr>
          <p:cNvSpPr/>
          <p:nvPr userDrawn="1"/>
        </p:nvSpPr>
        <p:spPr>
          <a:xfrm>
            <a:off x="7010401" y="1713073"/>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9CDEDAAA-65A7-4F81-912C-6666FA31D426}"/>
              </a:ext>
            </a:extLst>
          </p:cNvPr>
          <p:cNvSpPr txBox="1"/>
          <p:nvPr userDrawn="1"/>
        </p:nvSpPr>
        <p:spPr>
          <a:xfrm>
            <a:off x="7091075" y="1816330"/>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47" name="Text Placeholder 4">
            <a:extLst>
              <a:ext uri="{FF2B5EF4-FFF2-40B4-BE49-F238E27FC236}">
                <a16:creationId xmlns:a16="http://schemas.microsoft.com/office/drawing/2014/main" id="{1574879E-1FE4-40E2-8584-7D59B86E4F67}"/>
              </a:ext>
            </a:extLst>
          </p:cNvPr>
          <p:cNvSpPr>
            <a:spLocks noGrp="1"/>
          </p:cNvSpPr>
          <p:nvPr>
            <p:ph type="body" sz="quarter" idx="46" hasCustomPrompt="1"/>
          </p:nvPr>
        </p:nvSpPr>
        <p:spPr>
          <a:xfrm>
            <a:off x="7455770" y="1777081"/>
            <a:ext cx="450850" cy="786384"/>
          </a:xfrm>
        </p:spPr>
        <p:txBody>
          <a:bodyPr anchor="ctr"/>
          <a:lstStyle>
            <a:lvl1pPr>
              <a:lnSpc>
                <a:spcPct val="100000"/>
              </a:lnSpc>
              <a:defRPr sz="4000" b="1">
                <a:solidFill>
                  <a:schemeClr val="bg1"/>
                </a:solidFill>
              </a:defRPr>
            </a:lvl1pPr>
          </a:lstStyle>
          <a:p>
            <a:pPr lvl="0"/>
            <a:r>
              <a:rPr lang="en-US"/>
              <a:t>4</a:t>
            </a:r>
          </a:p>
        </p:txBody>
      </p:sp>
      <p:sp>
        <p:nvSpPr>
          <p:cNvPr id="48" name="Oval 47">
            <a:extLst>
              <a:ext uri="{FF2B5EF4-FFF2-40B4-BE49-F238E27FC236}">
                <a16:creationId xmlns:a16="http://schemas.microsoft.com/office/drawing/2014/main" id="{6E58DA0E-1344-4166-ACF4-68F5B534BE7A}"/>
              </a:ext>
            </a:extLst>
          </p:cNvPr>
          <p:cNvSpPr/>
          <p:nvPr userDrawn="1"/>
        </p:nvSpPr>
        <p:spPr>
          <a:xfrm>
            <a:off x="6992220" y="3456940"/>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26CD9FF5-E221-41C6-BE1F-6D295210F5EC}"/>
              </a:ext>
            </a:extLst>
          </p:cNvPr>
          <p:cNvSpPr txBox="1"/>
          <p:nvPr userDrawn="1"/>
        </p:nvSpPr>
        <p:spPr>
          <a:xfrm>
            <a:off x="7072894" y="3560197"/>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53" name="Text Placeholder 4">
            <a:extLst>
              <a:ext uri="{FF2B5EF4-FFF2-40B4-BE49-F238E27FC236}">
                <a16:creationId xmlns:a16="http://schemas.microsoft.com/office/drawing/2014/main" id="{C1F66C7C-E5AB-40AE-831C-652D695298C5}"/>
              </a:ext>
            </a:extLst>
          </p:cNvPr>
          <p:cNvSpPr>
            <a:spLocks noGrp="1"/>
          </p:cNvSpPr>
          <p:nvPr>
            <p:ph type="body" sz="quarter" idx="47" hasCustomPrompt="1"/>
          </p:nvPr>
        </p:nvSpPr>
        <p:spPr>
          <a:xfrm>
            <a:off x="7437589" y="3520948"/>
            <a:ext cx="450850" cy="786384"/>
          </a:xfrm>
        </p:spPr>
        <p:txBody>
          <a:bodyPr anchor="ctr"/>
          <a:lstStyle>
            <a:lvl1pPr>
              <a:lnSpc>
                <a:spcPct val="100000"/>
              </a:lnSpc>
              <a:defRPr sz="4000" b="1">
                <a:solidFill>
                  <a:schemeClr val="bg1"/>
                </a:solidFill>
              </a:defRPr>
            </a:lvl1pPr>
          </a:lstStyle>
          <a:p>
            <a:pPr lvl="0"/>
            <a:r>
              <a:rPr lang="en-US"/>
              <a:t>5</a:t>
            </a:r>
          </a:p>
        </p:txBody>
      </p:sp>
      <p:sp>
        <p:nvSpPr>
          <p:cNvPr id="54" name="Oval 53">
            <a:extLst>
              <a:ext uri="{FF2B5EF4-FFF2-40B4-BE49-F238E27FC236}">
                <a16:creationId xmlns:a16="http://schemas.microsoft.com/office/drawing/2014/main" id="{DA2D5417-CF0D-47B5-80CA-4FDC3C859ED3}"/>
              </a:ext>
            </a:extLst>
          </p:cNvPr>
          <p:cNvSpPr/>
          <p:nvPr userDrawn="1"/>
        </p:nvSpPr>
        <p:spPr>
          <a:xfrm>
            <a:off x="7010401" y="5129454"/>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F6C5258C-97CC-44C4-9FA0-F2AD1AD1B063}"/>
              </a:ext>
            </a:extLst>
          </p:cNvPr>
          <p:cNvSpPr txBox="1"/>
          <p:nvPr userDrawn="1"/>
        </p:nvSpPr>
        <p:spPr>
          <a:xfrm>
            <a:off x="7091075" y="5232711"/>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56" name="Text Placeholder 4">
            <a:extLst>
              <a:ext uri="{FF2B5EF4-FFF2-40B4-BE49-F238E27FC236}">
                <a16:creationId xmlns:a16="http://schemas.microsoft.com/office/drawing/2014/main" id="{9D0C2391-C2E7-4883-A0C9-020316806B66}"/>
              </a:ext>
            </a:extLst>
          </p:cNvPr>
          <p:cNvSpPr>
            <a:spLocks noGrp="1"/>
          </p:cNvSpPr>
          <p:nvPr>
            <p:ph type="body" sz="quarter" idx="48" hasCustomPrompt="1"/>
          </p:nvPr>
        </p:nvSpPr>
        <p:spPr>
          <a:xfrm>
            <a:off x="7455770" y="5193462"/>
            <a:ext cx="450850" cy="786384"/>
          </a:xfrm>
        </p:spPr>
        <p:txBody>
          <a:bodyPr anchor="ctr"/>
          <a:lstStyle>
            <a:lvl1pPr>
              <a:lnSpc>
                <a:spcPct val="100000"/>
              </a:lnSpc>
              <a:defRPr sz="4000" b="1">
                <a:solidFill>
                  <a:schemeClr val="bg1"/>
                </a:solidFill>
              </a:defRPr>
            </a:lvl1pPr>
          </a:lstStyle>
          <a:p>
            <a:pPr lvl="0"/>
            <a:r>
              <a:rPr lang="en-US"/>
              <a:t>6</a:t>
            </a:r>
          </a:p>
        </p:txBody>
      </p:sp>
      <p:sp>
        <p:nvSpPr>
          <p:cNvPr id="28" name="Picture Placeholder 3">
            <a:extLst>
              <a:ext uri="{FF2B5EF4-FFF2-40B4-BE49-F238E27FC236}">
                <a16:creationId xmlns:a16="http://schemas.microsoft.com/office/drawing/2014/main" id="{FF298F55-2017-4C4F-B281-E9F2C966DE55}"/>
              </a:ext>
            </a:extLst>
          </p:cNvPr>
          <p:cNvSpPr>
            <a:spLocks noGrp="1"/>
          </p:cNvSpPr>
          <p:nvPr>
            <p:ph type="pic" sz="quarter" idx="49" hasCustomPrompt="1"/>
          </p:nvPr>
        </p:nvSpPr>
        <p:spPr>
          <a:xfrm>
            <a:off x="6096000" y="1593850"/>
            <a:ext cx="18288" cy="4651375"/>
          </a:xfrm>
          <a:solidFill>
            <a:schemeClr val="tx2"/>
          </a:solidFill>
        </p:spPr>
        <p:txBody>
          <a:bodyPr/>
          <a:lstStyle/>
          <a:p>
            <a:r>
              <a:rPr lang="en-US"/>
              <a:t> </a:t>
            </a:r>
          </a:p>
        </p:txBody>
      </p:sp>
    </p:spTree>
    <p:extLst>
      <p:ext uri="{BB962C8B-B14F-4D97-AF65-F5344CB8AC3E}">
        <p14:creationId xmlns:p14="http://schemas.microsoft.com/office/powerpoint/2010/main" val="778845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long title start">
    <p:bg>
      <p:bgRef idx="1001">
        <a:schemeClr val="bg2"/>
      </p:bgRef>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CBFC92C7-43A8-4D61-8068-7BD212636402}"/>
              </a:ext>
            </a:extLst>
          </p:cNvPr>
          <p:cNvSpPr/>
          <p:nvPr/>
        </p:nvSpPr>
        <p:spPr>
          <a:xfrm>
            <a:off x="2188464" y="2569464"/>
            <a:ext cx="1719072" cy="1719072"/>
          </a:xfrm>
          <a:prstGeom prst="ellipse">
            <a:avLst/>
          </a:prstGeom>
          <a:solidFill>
            <a:schemeClr val="bg2"/>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141103B-8C9E-4AAC-8136-863DEFEC2C4B}"/>
              </a:ext>
            </a:extLst>
          </p:cNvPr>
          <p:cNvSpPr txBox="1"/>
          <p:nvPr/>
        </p:nvSpPr>
        <p:spPr>
          <a:xfrm>
            <a:off x="2462803" y="2828836"/>
            <a:ext cx="634527" cy="1200329"/>
          </a:xfrm>
          <a:prstGeom prst="rect">
            <a:avLst/>
          </a:prstGeom>
          <a:noFill/>
        </p:spPr>
        <p:txBody>
          <a:bodyPr wrap="square" rtlCol="0" anchor="ctr">
            <a:spAutoFit/>
          </a:bodyPr>
          <a:lstStyle/>
          <a:p>
            <a:pPr algn="ctr"/>
            <a:r>
              <a:rPr lang="en-US" sz="7200" b="1">
                <a:solidFill>
                  <a:schemeClr val="accent5"/>
                </a:solidFill>
              </a:rPr>
              <a:t>0</a:t>
            </a:r>
          </a:p>
        </p:txBody>
      </p:sp>
      <p:cxnSp>
        <p:nvCxnSpPr>
          <p:cNvPr id="7" name="Straight Connector 6">
            <a:extLst>
              <a:ext uri="{FF2B5EF4-FFF2-40B4-BE49-F238E27FC236}">
                <a16:creationId xmlns:a16="http://schemas.microsoft.com/office/drawing/2014/main" id="{D69AC81C-9992-4F15-812E-19EF9BA71081}"/>
              </a:ext>
            </a:extLst>
          </p:cNvPr>
          <p:cNvCxnSpPr>
            <a:cxnSpLocks/>
            <a:stCxn id="5" idx="4"/>
          </p:cNvCxnSpPr>
          <p:nvPr/>
        </p:nvCxnSpPr>
        <p:spPr>
          <a:xfrm>
            <a:off x="3048000" y="4288536"/>
            <a:ext cx="0" cy="2569464"/>
          </a:xfrm>
          <a:prstGeom prst="line">
            <a:avLst/>
          </a:prstGeom>
          <a:ln w="76200" cap="rnd">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04364BEA-D177-4D0C-8BC5-41304F4CB0B3}"/>
              </a:ext>
            </a:extLst>
          </p:cNvPr>
          <p:cNvSpPr>
            <a:spLocks noGrp="1"/>
          </p:cNvSpPr>
          <p:nvPr userDrawn="1">
            <p:ph type="body" sz="quarter" idx="21" hasCustomPrompt="1"/>
          </p:nvPr>
        </p:nvSpPr>
        <p:spPr>
          <a:xfrm>
            <a:off x="3021130" y="3035808"/>
            <a:ext cx="450850" cy="786384"/>
          </a:xfrm>
        </p:spPr>
        <p:txBody>
          <a:bodyPr anchor="ctr"/>
          <a:lstStyle>
            <a:lvl1pPr>
              <a:lnSpc>
                <a:spcPct val="100000"/>
              </a:lnSpc>
              <a:defRPr sz="7200" b="1">
                <a:solidFill>
                  <a:schemeClr val="tx1"/>
                </a:solidFill>
              </a:defRPr>
            </a:lvl1pPr>
          </a:lstStyle>
          <a:p>
            <a:pPr lvl="0"/>
            <a:r>
              <a:rPr lang="en-US"/>
              <a:t>1</a:t>
            </a:r>
          </a:p>
        </p:txBody>
      </p:sp>
      <p:sp>
        <p:nvSpPr>
          <p:cNvPr id="10" name="Text Placeholder 9">
            <a:extLst>
              <a:ext uri="{FF2B5EF4-FFF2-40B4-BE49-F238E27FC236}">
                <a16:creationId xmlns:a16="http://schemas.microsoft.com/office/drawing/2014/main" id="{22499974-DF3E-4608-A7C3-5D3863480953}"/>
              </a:ext>
            </a:extLst>
          </p:cNvPr>
          <p:cNvSpPr>
            <a:spLocks noGrp="1"/>
          </p:cNvSpPr>
          <p:nvPr>
            <p:ph type="body" sz="quarter" idx="22" hasCustomPrompt="1"/>
          </p:nvPr>
        </p:nvSpPr>
        <p:spPr>
          <a:xfrm>
            <a:off x="4419600" y="2782093"/>
            <a:ext cx="5532777" cy="1293813"/>
          </a:xfrm>
        </p:spPr>
        <p:txBody>
          <a:bodyPr anchor="ctr"/>
          <a:lstStyle>
            <a:lvl1pPr>
              <a:defRPr sz="2800">
                <a:solidFill>
                  <a:schemeClr val="tx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en-US"/>
              <a:t>USE THIS VERSION WHEN HAVING EXTREMELY LONG SECTION TITLE</a:t>
            </a:r>
          </a:p>
        </p:txBody>
      </p:sp>
    </p:spTree>
    <p:extLst>
      <p:ext uri="{BB962C8B-B14F-4D97-AF65-F5344CB8AC3E}">
        <p14:creationId xmlns:p14="http://schemas.microsoft.com/office/powerpoint/2010/main" val="351122397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break short title start">
    <p:bg>
      <p:bgRef idx="1001">
        <a:schemeClr val="bg2"/>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1EDC289-0DC2-4EAE-9AC9-8A1D50EA6A9A}"/>
              </a:ext>
            </a:extLst>
          </p:cNvPr>
          <p:cNvGrpSpPr/>
          <p:nvPr userDrawn="1"/>
        </p:nvGrpSpPr>
        <p:grpSpPr>
          <a:xfrm>
            <a:off x="1328928" y="1709928"/>
            <a:ext cx="3438144" cy="5148072"/>
            <a:chOff x="7836408" y="1709928"/>
            <a:chExt cx="3438144" cy="5148072"/>
          </a:xfrm>
        </p:grpSpPr>
        <p:sp>
          <p:nvSpPr>
            <p:cNvPr id="4" name="Oval 3">
              <a:extLst>
                <a:ext uri="{FF2B5EF4-FFF2-40B4-BE49-F238E27FC236}">
                  <a16:creationId xmlns:a16="http://schemas.microsoft.com/office/drawing/2014/main" id="{6488995F-23C0-4953-852F-57747D16BD4F}"/>
                </a:ext>
              </a:extLst>
            </p:cNvPr>
            <p:cNvSpPr/>
            <p:nvPr/>
          </p:nvSpPr>
          <p:spPr>
            <a:xfrm>
              <a:off x="7836408" y="1709928"/>
              <a:ext cx="3438144" cy="3438144"/>
            </a:xfrm>
            <a:prstGeom prst="ellipse">
              <a:avLst/>
            </a:prstGeom>
            <a:solidFill>
              <a:schemeClr val="bg2"/>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3E1C46D-3BE3-42D1-BCBD-8AD5F9DF49B4}"/>
                </a:ext>
              </a:extLst>
            </p:cNvPr>
            <p:cNvSpPr txBox="1"/>
            <p:nvPr/>
          </p:nvSpPr>
          <p:spPr>
            <a:xfrm>
              <a:off x="8822170" y="1927477"/>
              <a:ext cx="769674" cy="1323439"/>
            </a:xfrm>
            <a:prstGeom prst="rect">
              <a:avLst/>
            </a:prstGeom>
            <a:noFill/>
          </p:spPr>
          <p:txBody>
            <a:bodyPr wrap="square" rtlCol="0">
              <a:spAutoFit/>
            </a:bodyPr>
            <a:lstStyle/>
            <a:p>
              <a:pPr algn="ctr"/>
              <a:r>
                <a:rPr lang="en-US" sz="8000" b="1">
                  <a:solidFill>
                    <a:schemeClr val="accent5"/>
                  </a:solidFill>
                </a:rPr>
                <a:t>0</a:t>
              </a:r>
            </a:p>
          </p:txBody>
        </p:sp>
        <p:cxnSp>
          <p:nvCxnSpPr>
            <p:cNvPr id="6" name="Straight Connector 5">
              <a:extLst>
                <a:ext uri="{FF2B5EF4-FFF2-40B4-BE49-F238E27FC236}">
                  <a16:creationId xmlns:a16="http://schemas.microsoft.com/office/drawing/2014/main" id="{C6F0F3DC-33E2-4D72-980A-0E97DE2525A6}"/>
                </a:ext>
              </a:extLst>
            </p:cNvPr>
            <p:cNvCxnSpPr>
              <a:cxnSpLocks/>
            </p:cNvCxnSpPr>
            <p:nvPr/>
          </p:nvCxnSpPr>
          <p:spPr>
            <a:xfrm>
              <a:off x="8293608" y="3429000"/>
              <a:ext cx="252374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745FCE-9C71-4EA7-A5AD-1B4E097E1478}"/>
                </a:ext>
              </a:extLst>
            </p:cNvPr>
            <p:cNvCxnSpPr>
              <a:stCxn id="4" idx="4"/>
            </p:cNvCxnSpPr>
            <p:nvPr/>
          </p:nvCxnSpPr>
          <p:spPr>
            <a:xfrm flipH="1">
              <a:off x="9555479" y="5148072"/>
              <a:ext cx="1" cy="1709928"/>
            </a:xfrm>
            <a:prstGeom prst="line">
              <a:avLst/>
            </a:prstGeom>
            <a:ln w="76200" cap="rnd">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grpSp>
      <p:sp>
        <p:nvSpPr>
          <p:cNvPr id="12" name="Text Placeholder 4">
            <a:extLst>
              <a:ext uri="{FF2B5EF4-FFF2-40B4-BE49-F238E27FC236}">
                <a16:creationId xmlns:a16="http://schemas.microsoft.com/office/drawing/2014/main" id="{3DD606FB-4D30-413F-BA00-8650EA859E02}"/>
              </a:ext>
            </a:extLst>
          </p:cNvPr>
          <p:cNvSpPr>
            <a:spLocks noGrp="1"/>
          </p:cNvSpPr>
          <p:nvPr>
            <p:ph type="body" sz="quarter" idx="21" hasCustomPrompt="1"/>
          </p:nvPr>
        </p:nvSpPr>
        <p:spPr>
          <a:xfrm>
            <a:off x="3011635" y="1929384"/>
            <a:ext cx="632154" cy="1325880"/>
          </a:xfrm>
        </p:spPr>
        <p:txBody>
          <a:bodyPr anchor="ctr"/>
          <a:lstStyle>
            <a:lvl1pPr>
              <a:lnSpc>
                <a:spcPct val="100000"/>
              </a:lnSpc>
              <a:defRPr sz="8000" b="1">
                <a:solidFill>
                  <a:schemeClr val="tx1"/>
                </a:solidFill>
              </a:defRPr>
            </a:lvl1pPr>
          </a:lstStyle>
          <a:p>
            <a:pPr lvl="0"/>
            <a:r>
              <a:rPr lang="en-US"/>
              <a:t>1</a:t>
            </a:r>
          </a:p>
        </p:txBody>
      </p:sp>
      <p:sp>
        <p:nvSpPr>
          <p:cNvPr id="13" name="Text Placeholder 8">
            <a:extLst>
              <a:ext uri="{FF2B5EF4-FFF2-40B4-BE49-F238E27FC236}">
                <a16:creationId xmlns:a16="http://schemas.microsoft.com/office/drawing/2014/main" id="{51613205-3015-4C71-80F1-C57E8AFDD9BF}"/>
              </a:ext>
            </a:extLst>
          </p:cNvPr>
          <p:cNvSpPr>
            <a:spLocks noGrp="1"/>
          </p:cNvSpPr>
          <p:nvPr>
            <p:ph type="body" sz="quarter" idx="22" hasCustomPrompt="1"/>
          </p:nvPr>
        </p:nvSpPr>
        <p:spPr>
          <a:xfrm>
            <a:off x="1695104" y="3602737"/>
            <a:ext cx="2705795" cy="825003"/>
          </a:xfrm>
        </p:spPr>
        <p:txBody>
          <a:bodyPr/>
          <a:lstStyle>
            <a:lvl1pPr algn="ctr">
              <a:lnSpc>
                <a:spcPct val="100000"/>
              </a:lnSpc>
              <a:defRPr sz="2800">
                <a:solidFill>
                  <a:schemeClr val="tx1"/>
                </a:solidFill>
              </a:defRPr>
            </a:lvl1pPr>
          </a:lstStyle>
          <a:p>
            <a:pPr lvl="0"/>
            <a:r>
              <a:rPr lang="en-US"/>
              <a:t>SECTION TITLE GOES HERE</a:t>
            </a:r>
          </a:p>
        </p:txBody>
      </p:sp>
    </p:spTree>
    <p:extLst>
      <p:ext uri="{BB962C8B-B14F-4D97-AF65-F5344CB8AC3E}">
        <p14:creationId xmlns:p14="http://schemas.microsoft.com/office/powerpoint/2010/main" val="1842498364"/>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esentation intro">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7CF31-F81F-4407-9DDE-5A061DE78AB6}"/>
              </a:ext>
            </a:extLst>
          </p:cNvPr>
          <p:cNvSpPr>
            <a:spLocks noGrp="1"/>
          </p:cNvSpPr>
          <p:nvPr>
            <p:ph type="title" hasCustomPrompt="1"/>
          </p:nvPr>
        </p:nvSpPr>
        <p:spPr>
          <a:xfrm>
            <a:off x="609600" y="1978679"/>
            <a:ext cx="4873752" cy="1661993"/>
          </a:xfrm>
        </p:spPr>
        <p:txBody>
          <a:bodyPr anchor="t"/>
          <a:lstStyle>
            <a:lvl1pPr>
              <a:defRPr sz="4000">
                <a:solidFill>
                  <a:schemeClr val="bg1"/>
                </a:solidFill>
              </a:defRPr>
            </a:lvl1pPr>
          </a:lstStyle>
          <a:p>
            <a:r>
              <a:rPr lang="en-US"/>
              <a:t>Presentation goes here, even long one fits here</a:t>
            </a:r>
          </a:p>
        </p:txBody>
      </p:sp>
      <p:sp>
        <p:nvSpPr>
          <p:cNvPr id="3" name="Text Placeholder 6">
            <a:extLst>
              <a:ext uri="{FF2B5EF4-FFF2-40B4-BE49-F238E27FC236}">
                <a16:creationId xmlns:a16="http://schemas.microsoft.com/office/drawing/2014/main" id="{749E1D67-A2E2-4509-BBE7-8DE701E8A248}"/>
              </a:ext>
            </a:extLst>
          </p:cNvPr>
          <p:cNvSpPr>
            <a:spLocks noGrp="1"/>
          </p:cNvSpPr>
          <p:nvPr>
            <p:ph type="body" sz="quarter" idx="10" hasCustomPrompt="1"/>
          </p:nvPr>
        </p:nvSpPr>
        <p:spPr>
          <a:xfrm>
            <a:off x="609600" y="4490757"/>
            <a:ext cx="5143501" cy="990600"/>
          </a:xfrm>
        </p:spPr>
        <p:txBody>
          <a:bodyPr/>
          <a:lstStyle>
            <a:lvl1pPr>
              <a:defRPr sz="1800" b="0">
                <a:solidFill>
                  <a:schemeClr val="bg1"/>
                </a:solidFill>
              </a:defRPr>
            </a:lvl1pPr>
          </a:lstStyle>
          <a:p>
            <a:pPr lvl="0"/>
            <a:r>
              <a:rPr lang="en-US"/>
              <a:t>First Last name</a:t>
            </a:r>
          </a:p>
          <a:p>
            <a:pPr lvl="0"/>
            <a:r>
              <a:rPr lang="en-US"/>
              <a:t>DD Month YYYY</a:t>
            </a:r>
          </a:p>
        </p:txBody>
      </p:sp>
      <p:sp>
        <p:nvSpPr>
          <p:cNvPr id="4" name="Text Placeholder 2">
            <a:extLst>
              <a:ext uri="{FF2B5EF4-FFF2-40B4-BE49-F238E27FC236}">
                <a16:creationId xmlns:a16="http://schemas.microsoft.com/office/drawing/2014/main" id="{D6668A8F-3C0D-48E3-AE84-3FE9764EE071}"/>
              </a:ext>
            </a:extLst>
          </p:cNvPr>
          <p:cNvSpPr>
            <a:spLocks noGrp="1"/>
          </p:cNvSpPr>
          <p:nvPr>
            <p:ph type="body" sz="quarter" idx="11" hasCustomPrompt="1"/>
          </p:nvPr>
        </p:nvSpPr>
        <p:spPr>
          <a:xfrm>
            <a:off x="609600" y="4137703"/>
            <a:ext cx="1371600" cy="53297"/>
          </a:xfrm>
          <a:solidFill>
            <a:schemeClr val="bg1"/>
          </a:solidFill>
        </p:spPr>
        <p:txBody>
          <a:bodyPr/>
          <a:lstStyle>
            <a:lvl1pPr>
              <a:defRPr/>
            </a:lvl1pPr>
          </a:lstStyle>
          <a:p>
            <a:pPr lvl="0"/>
            <a:r>
              <a:rPr lang="en-US"/>
              <a:t> </a:t>
            </a:r>
          </a:p>
        </p:txBody>
      </p:sp>
      <p:sp>
        <p:nvSpPr>
          <p:cNvPr id="6" name="Text Placeholder 5">
            <a:extLst>
              <a:ext uri="{FF2B5EF4-FFF2-40B4-BE49-F238E27FC236}">
                <a16:creationId xmlns:a16="http://schemas.microsoft.com/office/drawing/2014/main" id="{869BEDA9-F773-49B2-B94F-D76486D1652A}"/>
              </a:ext>
            </a:extLst>
          </p:cNvPr>
          <p:cNvSpPr>
            <a:spLocks noGrp="1"/>
          </p:cNvSpPr>
          <p:nvPr>
            <p:ph type="body" sz="quarter" idx="12" hasCustomPrompt="1"/>
          </p:nvPr>
        </p:nvSpPr>
        <p:spPr>
          <a:xfrm>
            <a:off x="609600" y="1597679"/>
            <a:ext cx="4873625" cy="381000"/>
          </a:xfrm>
        </p:spPr>
        <p:txBody>
          <a:bodyPr/>
          <a:lstStyle>
            <a:lvl1pPr>
              <a:defRPr sz="1800">
                <a:solidFill>
                  <a:schemeClr val="bg1"/>
                </a:solidFill>
              </a:defRPr>
            </a:lvl1pPr>
          </a:lstStyle>
          <a:p>
            <a:pPr lvl="0"/>
            <a:r>
              <a:rPr lang="en-US"/>
              <a:t>EVENT TITLE GOES HERE</a:t>
            </a:r>
          </a:p>
        </p:txBody>
      </p:sp>
      <p:sp>
        <p:nvSpPr>
          <p:cNvPr id="8" name="Picture Placeholder 9">
            <a:extLst>
              <a:ext uri="{FF2B5EF4-FFF2-40B4-BE49-F238E27FC236}">
                <a16:creationId xmlns:a16="http://schemas.microsoft.com/office/drawing/2014/main" id="{92AF2F6B-EA6D-4C40-983F-307B436AF8B4}"/>
              </a:ext>
            </a:extLst>
          </p:cNvPr>
          <p:cNvSpPr>
            <a:spLocks noGrp="1"/>
          </p:cNvSpPr>
          <p:nvPr>
            <p:ph type="pic" sz="quarter" idx="13" hasCustomPrompt="1"/>
          </p:nvPr>
        </p:nvSpPr>
        <p:spPr>
          <a:xfrm>
            <a:off x="9297384" y="4947381"/>
            <a:ext cx="2286000" cy="548640"/>
          </a:xfrm>
        </p:spPr>
        <p:txBody>
          <a:bodyPr/>
          <a:lstStyle>
            <a:lvl1pPr>
              <a:defRPr sz="1200">
                <a:solidFill>
                  <a:schemeClr val="bg1"/>
                </a:solidFill>
              </a:defRPr>
            </a:lvl1pPr>
          </a:lstStyle>
          <a:p>
            <a:r>
              <a:rPr lang="en-US"/>
              <a:t>Click to insert partner logo or delete</a:t>
            </a:r>
          </a:p>
        </p:txBody>
      </p:sp>
      <p:sp>
        <p:nvSpPr>
          <p:cNvPr id="9" name="Picture Placeholder 9">
            <a:extLst>
              <a:ext uri="{FF2B5EF4-FFF2-40B4-BE49-F238E27FC236}">
                <a16:creationId xmlns:a16="http://schemas.microsoft.com/office/drawing/2014/main" id="{18C27DE3-C372-4583-8537-412989EEADF1}"/>
              </a:ext>
            </a:extLst>
          </p:cNvPr>
          <p:cNvSpPr>
            <a:spLocks noGrp="1"/>
          </p:cNvSpPr>
          <p:nvPr>
            <p:ph type="pic" sz="quarter" idx="14" hasCustomPrompt="1"/>
          </p:nvPr>
        </p:nvSpPr>
        <p:spPr>
          <a:xfrm>
            <a:off x="9296400" y="4122612"/>
            <a:ext cx="2286000" cy="548640"/>
          </a:xfrm>
        </p:spPr>
        <p:txBody>
          <a:bodyPr/>
          <a:lstStyle>
            <a:lvl1pPr>
              <a:defRPr sz="1200">
                <a:solidFill>
                  <a:schemeClr val="bg1"/>
                </a:solidFill>
              </a:defRPr>
            </a:lvl1pPr>
          </a:lstStyle>
          <a:p>
            <a:r>
              <a:rPr lang="en-US"/>
              <a:t>Click to insert partner logo or delete</a:t>
            </a:r>
          </a:p>
        </p:txBody>
      </p:sp>
    </p:spTree>
    <p:extLst>
      <p:ext uri="{BB962C8B-B14F-4D97-AF65-F5344CB8AC3E}">
        <p14:creationId xmlns:p14="http://schemas.microsoft.com/office/powerpoint/2010/main" val="1224999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C three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C2DC4-7E35-413D-8D0C-FA7A97C1D6FF}"/>
              </a:ext>
            </a:extLst>
          </p:cNvPr>
          <p:cNvSpPr>
            <a:spLocks noGrp="1"/>
          </p:cNvSpPr>
          <p:nvPr>
            <p:ph type="title" hasCustomPrompt="1"/>
          </p:nvPr>
        </p:nvSpPr>
        <p:spPr>
          <a:xfrm>
            <a:off x="609600" y="609600"/>
            <a:ext cx="10274910" cy="443198"/>
          </a:xfrm>
        </p:spPr>
        <p:txBody>
          <a:bodyPr>
            <a:noAutofit/>
          </a:bodyPr>
          <a:lstStyle>
            <a:lvl1pPr>
              <a:defRPr/>
            </a:lvl1pPr>
          </a:lstStyle>
          <a:p>
            <a:r>
              <a:rPr lang="en-US"/>
              <a:t>TABLE OF CONTENT</a:t>
            </a:r>
          </a:p>
        </p:txBody>
      </p:sp>
      <p:sp>
        <p:nvSpPr>
          <p:cNvPr id="4" name="Oval 3">
            <a:extLst>
              <a:ext uri="{FF2B5EF4-FFF2-40B4-BE49-F238E27FC236}">
                <a16:creationId xmlns:a16="http://schemas.microsoft.com/office/drawing/2014/main" id="{FD61A4ED-2362-4BF0-A576-E9E9FD91F1F4}"/>
              </a:ext>
            </a:extLst>
          </p:cNvPr>
          <p:cNvSpPr/>
          <p:nvPr/>
        </p:nvSpPr>
        <p:spPr>
          <a:xfrm>
            <a:off x="2908005" y="2324025"/>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E71F8B6-611E-4BFE-960A-F978FBBB1290}"/>
              </a:ext>
            </a:extLst>
          </p:cNvPr>
          <p:cNvSpPr txBox="1"/>
          <p:nvPr/>
        </p:nvSpPr>
        <p:spPr>
          <a:xfrm>
            <a:off x="2988679" y="2427282"/>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24" name="Text Placeholder 4">
            <a:extLst>
              <a:ext uri="{FF2B5EF4-FFF2-40B4-BE49-F238E27FC236}">
                <a16:creationId xmlns:a16="http://schemas.microsoft.com/office/drawing/2014/main" id="{B22D6813-7E50-4EDB-B058-AD50EAF1BAEC}"/>
              </a:ext>
            </a:extLst>
          </p:cNvPr>
          <p:cNvSpPr>
            <a:spLocks noGrp="1"/>
          </p:cNvSpPr>
          <p:nvPr userDrawn="1">
            <p:ph type="body" sz="quarter" idx="21" hasCustomPrompt="1"/>
          </p:nvPr>
        </p:nvSpPr>
        <p:spPr>
          <a:xfrm>
            <a:off x="3353374" y="2388033"/>
            <a:ext cx="450850" cy="786384"/>
          </a:xfrm>
        </p:spPr>
        <p:txBody>
          <a:bodyPr anchor="ctr"/>
          <a:lstStyle>
            <a:lvl1pPr>
              <a:lnSpc>
                <a:spcPct val="100000"/>
              </a:lnSpc>
              <a:defRPr sz="4000" b="1">
                <a:solidFill>
                  <a:schemeClr val="bg1"/>
                </a:solidFill>
              </a:defRPr>
            </a:lvl1pPr>
          </a:lstStyle>
          <a:p>
            <a:pPr lvl="0"/>
            <a:r>
              <a:rPr lang="en-US"/>
              <a:t>1</a:t>
            </a:r>
          </a:p>
        </p:txBody>
      </p:sp>
      <p:sp>
        <p:nvSpPr>
          <p:cNvPr id="45" name="Text Placeholder 44">
            <a:extLst>
              <a:ext uri="{FF2B5EF4-FFF2-40B4-BE49-F238E27FC236}">
                <a16:creationId xmlns:a16="http://schemas.microsoft.com/office/drawing/2014/main" id="{45D585A8-2EC1-4D6D-87EA-91CE5050DA6D}"/>
              </a:ext>
            </a:extLst>
          </p:cNvPr>
          <p:cNvSpPr>
            <a:spLocks noGrp="1"/>
          </p:cNvSpPr>
          <p:nvPr>
            <p:ph type="body" sz="quarter" idx="29" hasCustomPrompt="1"/>
          </p:nvPr>
        </p:nvSpPr>
        <p:spPr>
          <a:xfrm>
            <a:off x="2240494" y="3427228"/>
            <a:ext cx="2249423" cy="1577353"/>
          </a:xfrm>
        </p:spPr>
        <p:txBody>
          <a:bodyPr/>
          <a:lstStyle>
            <a:lvl1pPr algn="ctr">
              <a:defRPr sz="2200" b="0">
                <a:solidFill>
                  <a:schemeClr val="tx1"/>
                </a:solidFill>
              </a:defRPr>
            </a:lvl1pPr>
          </a:lstStyle>
          <a:p>
            <a:pPr lvl="0"/>
            <a:r>
              <a:rPr lang="en-US"/>
              <a:t>Use this version when having extremely long section title</a:t>
            </a:r>
          </a:p>
        </p:txBody>
      </p:sp>
      <p:sp>
        <p:nvSpPr>
          <p:cNvPr id="48" name="Text Placeholder 44">
            <a:extLst>
              <a:ext uri="{FF2B5EF4-FFF2-40B4-BE49-F238E27FC236}">
                <a16:creationId xmlns:a16="http://schemas.microsoft.com/office/drawing/2014/main" id="{679AA723-0B81-4E35-BD0B-E01216E47506}"/>
              </a:ext>
            </a:extLst>
          </p:cNvPr>
          <p:cNvSpPr>
            <a:spLocks noGrp="1"/>
          </p:cNvSpPr>
          <p:nvPr>
            <p:ph type="body" sz="quarter" idx="31" hasCustomPrompt="1"/>
          </p:nvPr>
        </p:nvSpPr>
        <p:spPr>
          <a:xfrm>
            <a:off x="4971288" y="3427228"/>
            <a:ext cx="2249423" cy="1577353"/>
          </a:xfrm>
        </p:spPr>
        <p:txBody>
          <a:bodyPr/>
          <a:lstStyle>
            <a:lvl1pPr algn="ctr">
              <a:defRPr sz="2200" b="0">
                <a:solidFill>
                  <a:schemeClr val="tx1"/>
                </a:solidFill>
              </a:defRPr>
            </a:lvl1pPr>
          </a:lstStyle>
          <a:p>
            <a:pPr lvl="0"/>
            <a:r>
              <a:rPr lang="en-US"/>
              <a:t>Use this version when having extremely long section title</a:t>
            </a:r>
          </a:p>
        </p:txBody>
      </p:sp>
      <p:sp>
        <p:nvSpPr>
          <p:cNvPr id="49" name="Text Placeholder 44">
            <a:extLst>
              <a:ext uri="{FF2B5EF4-FFF2-40B4-BE49-F238E27FC236}">
                <a16:creationId xmlns:a16="http://schemas.microsoft.com/office/drawing/2014/main" id="{8C7EAF04-23BA-46AD-B355-ED2A526567D5}"/>
              </a:ext>
            </a:extLst>
          </p:cNvPr>
          <p:cNvSpPr>
            <a:spLocks noGrp="1"/>
          </p:cNvSpPr>
          <p:nvPr>
            <p:ph type="body" sz="quarter" idx="32" hasCustomPrompt="1"/>
          </p:nvPr>
        </p:nvSpPr>
        <p:spPr>
          <a:xfrm>
            <a:off x="7714488" y="3427228"/>
            <a:ext cx="2249423" cy="1577353"/>
          </a:xfrm>
        </p:spPr>
        <p:txBody>
          <a:bodyPr/>
          <a:lstStyle>
            <a:lvl1pPr algn="ctr">
              <a:defRPr sz="2200" b="0">
                <a:solidFill>
                  <a:schemeClr val="tx1"/>
                </a:solidFill>
              </a:defRPr>
            </a:lvl1pPr>
          </a:lstStyle>
          <a:p>
            <a:pPr lvl="0"/>
            <a:r>
              <a:rPr lang="en-US"/>
              <a:t>Use this version when having extremely long section title</a:t>
            </a:r>
          </a:p>
        </p:txBody>
      </p:sp>
      <p:sp>
        <p:nvSpPr>
          <p:cNvPr id="17" name="Oval 16">
            <a:extLst>
              <a:ext uri="{FF2B5EF4-FFF2-40B4-BE49-F238E27FC236}">
                <a16:creationId xmlns:a16="http://schemas.microsoft.com/office/drawing/2014/main" id="{E8D4819D-0875-41C3-8C9B-9B00D70BFCAE}"/>
              </a:ext>
            </a:extLst>
          </p:cNvPr>
          <p:cNvSpPr/>
          <p:nvPr userDrawn="1"/>
        </p:nvSpPr>
        <p:spPr>
          <a:xfrm>
            <a:off x="5638800" y="2324025"/>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74A1E53-7422-48E9-865A-B755B927270F}"/>
              </a:ext>
            </a:extLst>
          </p:cNvPr>
          <p:cNvSpPr txBox="1"/>
          <p:nvPr userDrawn="1"/>
        </p:nvSpPr>
        <p:spPr>
          <a:xfrm>
            <a:off x="5719474" y="2427282"/>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20" name="Text Placeholder 4">
            <a:extLst>
              <a:ext uri="{FF2B5EF4-FFF2-40B4-BE49-F238E27FC236}">
                <a16:creationId xmlns:a16="http://schemas.microsoft.com/office/drawing/2014/main" id="{9E3777F8-4A79-42F4-8873-768A654090AC}"/>
              </a:ext>
            </a:extLst>
          </p:cNvPr>
          <p:cNvSpPr>
            <a:spLocks noGrp="1"/>
          </p:cNvSpPr>
          <p:nvPr>
            <p:ph type="body" sz="quarter" idx="34" hasCustomPrompt="1"/>
          </p:nvPr>
        </p:nvSpPr>
        <p:spPr>
          <a:xfrm>
            <a:off x="6084169" y="2388033"/>
            <a:ext cx="450850" cy="786384"/>
          </a:xfrm>
        </p:spPr>
        <p:txBody>
          <a:bodyPr anchor="ctr"/>
          <a:lstStyle>
            <a:lvl1pPr>
              <a:lnSpc>
                <a:spcPct val="100000"/>
              </a:lnSpc>
              <a:defRPr sz="4000" b="1">
                <a:solidFill>
                  <a:schemeClr val="bg1"/>
                </a:solidFill>
              </a:defRPr>
            </a:lvl1pPr>
          </a:lstStyle>
          <a:p>
            <a:pPr lvl="0"/>
            <a:r>
              <a:rPr lang="en-US"/>
              <a:t>2</a:t>
            </a:r>
          </a:p>
        </p:txBody>
      </p:sp>
      <p:sp>
        <p:nvSpPr>
          <p:cNvPr id="21" name="Oval 20">
            <a:extLst>
              <a:ext uri="{FF2B5EF4-FFF2-40B4-BE49-F238E27FC236}">
                <a16:creationId xmlns:a16="http://schemas.microsoft.com/office/drawing/2014/main" id="{186BC2E1-2CC5-4CB4-8FBB-6918DFF99253}"/>
              </a:ext>
            </a:extLst>
          </p:cNvPr>
          <p:cNvSpPr/>
          <p:nvPr userDrawn="1"/>
        </p:nvSpPr>
        <p:spPr>
          <a:xfrm>
            <a:off x="8386478" y="2323466"/>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ABFE40CB-3A40-4C89-9F8B-85A2D56AE8C8}"/>
              </a:ext>
            </a:extLst>
          </p:cNvPr>
          <p:cNvSpPr txBox="1"/>
          <p:nvPr userDrawn="1"/>
        </p:nvSpPr>
        <p:spPr>
          <a:xfrm>
            <a:off x="8467152" y="2426723"/>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23" name="Text Placeholder 4">
            <a:extLst>
              <a:ext uri="{FF2B5EF4-FFF2-40B4-BE49-F238E27FC236}">
                <a16:creationId xmlns:a16="http://schemas.microsoft.com/office/drawing/2014/main" id="{4D55B235-E468-460F-9E11-F0E4F043BD7B}"/>
              </a:ext>
            </a:extLst>
          </p:cNvPr>
          <p:cNvSpPr>
            <a:spLocks noGrp="1"/>
          </p:cNvSpPr>
          <p:nvPr>
            <p:ph type="body" sz="quarter" idx="35" hasCustomPrompt="1"/>
          </p:nvPr>
        </p:nvSpPr>
        <p:spPr>
          <a:xfrm>
            <a:off x="8831847" y="2387474"/>
            <a:ext cx="450850" cy="786384"/>
          </a:xfrm>
        </p:spPr>
        <p:txBody>
          <a:bodyPr anchor="ctr"/>
          <a:lstStyle>
            <a:lvl1pPr>
              <a:lnSpc>
                <a:spcPct val="100000"/>
              </a:lnSpc>
              <a:defRPr sz="4000" b="1">
                <a:solidFill>
                  <a:schemeClr val="bg1"/>
                </a:solidFill>
              </a:defRPr>
            </a:lvl1pPr>
          </a:lstStyle>
          <a:p>
            <a:pPr lvl="0"/>
            <a:r>
              <a:rPr lang="en-US"/>
              <a:t>3</a:t>
            </a:r>
          </a:p>
        </p:txBody>
      </p:sp>
    </p:spTree>
    <p:extLst>
      <p:ext uri="{BB962C8B-B14F-4D97-AF65-F5344CB8AC3E}">
        <p14:creationId xmlns:p14="http://schemas.microsoft.com/office/powerpoint/2010/main" val="11483219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C four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C2DC4-7E35-413D-8D0C-FA7A97C1D6FF}"/>
              </a:ext>
            </a:extLst>
          </p:cNvPr>
          <p:cNvSpPr>
            <a:spLocks noGrp="1"/>
          </p:cNvSpPr>
          <p:nvPr>
            <p:ph type="title" hasCustomPrompt="1"/>
          </p:nvPr>
        </p:nvSpPr>
        <p:spPr>
          <a:xfrm>
            <a:off x="609600" y="609600"/>
            <a:ext cx="10274910" cy="443198"/>
          </a:xfrm>
        </p:spPr>
        <p:txBody>
          <a:bodyPr>
            <a:noAutofit/>
          </a:bodyPr>
          <a:lstStyle>
            <a:lvl1pPr>
              <a:defRPr/>
            </a:lvl1pPr>
          </a:lstStyle>
          <a:p>
            <a:r>
              <a:rPr lang="en-US"/>
              <a:t>TABLE OF CONTENT</a:t>
            </a:r>
          </a:p>
        </p:txBody>
      </p:sp>
      <p:sp>
        <p:nvSpPr>
          <p:cNvPr id="43" name="Oval 42">
            <a:extLst>
              <a:ext uri="{FF2B5EF4-FFF2-40B4-BE49-F238E27FC236}">
                <a16:creationId xmlns:a16="http://schemas.microsoft.com/office/drawing/2014/main" id="{E73C3204-7E60-490D-B5E3-CF72BB73C60B}"/>
              </a:ext>
            </a:extLst>
          </p:cNvPr>
          <p:cNvSpPr/>
          <p:nvPr userDrawn="1"/>
        </p:nvSpPr>
        <p:spPr>
          <a:xfrm>
            <a:off x="1512169" y="2250251"/>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89E5CB3A-3EDE-41DF-8721-AAF3B393BF36}"/>
              </a:ext>
            </a:extLst>
          </p:cNvPr>
          <p:cNvSpPr txBox="1"/>
          <p:nvPr userDrawn="1"/>
        </p:nvSpPr>
        <p:spPr>
          <a:xfrm>
            <a:off x="1592843" y="2353508"/>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46" name="Text Placeholder 4">
            <a:extLst>
              <a:ext uri="{FF2B5EF4-FFF2-40B4-BE49-F238E27FC236}">
                <a16:creationId xmlns:a16="http://schemas.microsoft.com/office/drawing/2014/main" id="{55E98DDE-2D67-426D-B0A1-66DDF7985B59}"/>
              </a:ext>
            </a:extLst>
          </p:cNvPr>
          <p:cNvSpPr>
            <a:spLocks noGrp="1"/>
          </p:cNvSpPr>
          <p:nvPr>
            <p:ph type="body" sz="quarter" idx="21" hasCustomPrompt="1"/>
          </p:nvPr>
        </p:nvSpPr>
        <p:spPr>
          <a:xfrm>
            <a:off x="1957538" y="2314259"/>
            <a:ext cx="450850" cy="786384"/>
          </a:xfrm>
        </p:spPr>
        <p:txBody>
          <a:bodyPr anchor="ctr"/>
          <a:lstStyle>
            <a:lvl1pPr>
              <a:lnSpc>
                <a:spcPct val="100000"/>
              </a:lnSpc>
              <a:defRPr sz="4000" b="1">
                <a:solidFill>
                  <a:schemeClr val="bg1"/>
                </a:solidFill>
              </a:defRPr>
            </a:lvl1pPr>
          </a:lstStyle>
          <a:p>
            <a:pPr lvl="0"/>
            <a:r>
              <a:rPr lang="en-US"/>
              <a:t>1</a:t>
            </a:r>
          </a:p>
        </p:txBody>
      </p:sp>
      <p:sp>
        <p:nvSpPr>
          <p:cNvPr id="50" name="Text Placeholder 44">
            <a:extLst>
              <a:ext uri="{FF2B5EF4-FFF2-40B4-BE49-F238E27FC236}">
                <a16:creationId xmlns:a16="http://schemas.microsoft.com/office/drawing/2014/main" id="{66044FA4-18FE-428C-8F6B-3C640624B43D}"/>
              </a:ext>
            </a:extLst>
          </p:cNvPr>
          <p:cNvSpPr>
            <a:spLocks noGrp="1"/>
          </p:cNvSpPr>
          <p:nvPr>
            <p:ph type="body" sz="quarter" idx="29" hasCustomPrompt="1"/>
          </p:nvPr>
        </p:nvSpPr>
        <p:spPr>
          <a:xfrm>
            <a:off x="844658" y="3431985"/>
            <a:ext cx="2249423" cy="1577353"/>
          </a:xfrm>
        </p:spPr>
        <p:txBody>
          <a:bodyPr/>
          <a:lstStyle>
            <a:lvl1pPr algn="ctr">
              <a:defRPr sz="2200" b="0">
                <a:solidFill>
                  <a:schemeClr val="tx1"/>
                </a:solidFill>
              </a:defRPr>
            </a:lvl1pPr>
          </a:lstStyle>
          <a:p>
            <a:pPr lvl="0"/>
            <a:r>
              <a:rPr lang="en-US"/>
              <a:t>Use this version when having extremely long section title</a:t>
            </a:r>
          </a:p>
        </p:txBody>
      </p:sp>
      <p:sp>
        <p:nvSpPr>
          <p:cNvPr id="51" name="Text Placeholder 44">
            <a:extLst>
              <a:ext uri="{FF2B5EF4-FFF2-40B4-BE49-F238E27FC236}">
                <a16:creationId xmlns:a16="http://schemas.microsoft.com/office/drawing/2014/main" id="{7528C4D5-5297-4E50-86F8-187CCA6B03A5}"/>
              </a:ext>
            </a:extLst>
          </p:cNvPr>
          <p:cNvSpPr>
            <a:spLocks noGrp="1"/>
          </p:cNvSpPr>
          <p:nvPr>
            <p:ph type="body" sz="quarter" idx="31" hasCustomPrompt="1"/>
          </p:nvPr>
        </p:nvSpPr>
        <p:spPr>
          <a:xfrm>
            <a:off x="3597833" y="3428441"/>
            <a:ext cx="2249423" cy="1577353"/>
          </a:xfrm>
        </p:spPr>
        <p:txBody>
          <a:bodyPr/>
          <a:lstStyle>
            <a:lvl1pPr algn="ctr">
              <a:defRPr sz="2200" b="0">
                <a:solidFill>
                  <a:schemeClr val="tx1"/>
                </a:solidFill>
              </a:defRPr>
            </a:lvl1pPr>
          </a:lstStyle>
          <a:p>
            <a:pPr lvl="0"/>
            <a:r>
              <a:rPr lang="en-US"/>
              <a:t>Use this version when having extremely long section title</a:t>
            </a:r>
          </a:p>
        </p:txBody>
      </p:sp>
      <p:sp>
        <p:nvSpPr>
          <p:cNvPr id="52" name="Text Placeholder 44">
            <a:extLst>
              <a:ext uri="{FF2B5EF4-FFF2-40B4-BE49-F238E27FC236}">
                <a16:creationId xmlns:a16="http://schemas.microsoft.com/office/drawing/2014/main" id="{B06927D4-58FB-4945-9B84-BB9E72898433}"/>
              </a:ext>
            </a:extLst>
          </p:cNvPr>
          <p:cNvSpPr>
            <a:spLocks noGrp="1"/>
          </p:cNvSpPr>
          <p:nvPr>
            <p:ph type="body" sz="quarter" idx="32" hasCustomPrompt="1"/>
          </p:nvPr>
        </p:nvSpPr>
        <p:spPr>
          <a:xfrm>
            <a:off x="6324945" y="3429000"/>
            <a:ext cx="2249423" cy="1577353"/>
          </a:xfrm>
        </p:spPr>
        <p:txBody>
          <a:bodyPr/>
          <a:lstStyle>
            <a:lvl1pPr algn="ctr">
              <a:defRPr sz="2200" b="0">
                <a:solidFill>
                  <a:schemeClr val="tx1"/>
                </a:solidFill>
              </a:defRPr>
            </a:lvl1pPr>
          </a:lstStyle>
          <a:p>
            <a:pPr lvl="0"/>
            <a:r>
              <a:rPr lang="en-US"/>
              <a:t>Use this version when having extremely long section title</a:t>
            </a:r>
          </a:p>
        </p:txBody>
      </p:sp>
      <p:sp>
        <p:nvSpPr>
          <p:cNvPr id="53" name="Oval 52">
            <a:extLst>
              <a:ext uri="{FF2B5EF4-FFF2-40B4-BE49-F238E27FC236}">
                <a16:creationId xmlns:a16="http://schemas.microsoft.com/office/drawing/2014/main" id="{D81BB8ED-B811-47B4-9D7A-D92D68ED30FC}"/>
              </a:ext>
            </a:extLst>
          </p:cNvPr>
          <p:cNvSpPr/>
          <p:nvPr userDrawn="1"/>
        </p:nvSpPr>
        <p:spPr>
          <a:xfrm>
            <a:off x="4265345" y="2246707"/>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9EE1637B-F0AA-439D-A477-AC9984D004BC}"/>
              </a:ext>
            </a:extLst>
          </p:cNvPr>
          <p:cNvSpPr txBox="1"/>
          <p:nvPr userDrawn="1"/>
        </p:nvSpPr>
        <p:spPr>
          <a:xfrm>
            <a:off x="4346019" y="2349964"/>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55" name="Text Placeholder 4">
            <a:extLst>
              <a:ext uri="{FF2B5EF4-FFF2-40B4-BE49-F238E27FC236}">
                <a16:creationId xmlns:a16="http://schemas.microsoft.com/office/drawing/2014/main" id="{1303CA00-9EFF-4B56-9461-3BF3F9421968}"/>
              </a:ext>
            </a:extLst>
          </p:cNvPr>
          <p:cNvSpPr>
            <a:spLocks noGrp="1"/>
          </p:cNvSpPr>
          <p:nvPr>
            <p:ph type="body" sz="quarter" idx="34" hasCustomPrompt="1"/>
          </p:nvPr>
        </p:nvSpPr>
        <p:spPr>
          <a:xfrm>
            <a:off x="4710714" y="2310715"/>
            <a:ext cx="450850" cy="786384"/>
          </a:xfrm>
        </p:spPr>
        <p:txBody>
          <a:bodyPr anchor="ctr"/>
          <a:lstStyle>
            <a:lvl1pPr>
              <a:lnSpc>
                <a:spcPct val="100000"/>
              </a:lnSpc>
              <a:defRPr sz="4000" b="1">
                <a:solidFill>
                  <a:schemeClr val="bg1"/>
                </a:solidFill>
              </a:defRPr>
            </a:lvl1pPr>
          </a:lstStyle>
          <a:p>
            <a:pPr lvl="0"/>
            <a:r>
              <a:rPr lang="en-US"/>
              <a:t>2</a:t>
            </a:r>
          </a:p>
        </p:txBody>
      </p:sp>
      <p:sp>
        <p:nvSpPr>
          <p:cNvPr id="56" name="Oval 55">
            <a:extLst>
              <a:ext uri="{FF2B5EF4-FFF2-40B4-BE49-F238E27FC236}">
                <a16:creationId xmlns:a16="http://schemas.microsoft.com/office/drawing/2014/main" id="{9B8C4076-092F-4986-A6E2-B25A7EF5291F}"/>
              </a:ext>
            </a:extLst>
          </p:cNvPr>
          <p:cNvSpPr/>
          <p:nvPr userDrawn="1"/>
        </p:nvSpPr>
        <p:spPr>
          <a:xfrm>
            <a:off x="6996935" y="2246707"/>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A3E9E8A9-F330-4355-B369-73207E23867E}"/>
              </a:ext>
            </a:extLst>
          </p:cNvPr>
          <p:cNvSpPr txBox="1"/>
          <p:nvPr userDrawn="1"/>
        </p:nvSpPr>
        <p:spPr>
          <a:xfrm>
            <a:off x="7077609" y="2349964"/>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58" name="Text Placeholder 4">
            <a:extLst>
              <a:ext uri="{FF2B5EF4-FFF2-40B4-BE49-F238E27FC236}">
                <a16:creationId xmlns:a16="http://schemas.microsoft.com/office/drawing/2014/main" id="{83EC02BF-C0CD-4686-ABB2-2851F983A676}"/>
              </a:ext>
            </a:extLst>
          </p:cNvPr>
          <p:cNvSpPr>
            <a:spLocks noGrp="1"/>
          </p:cNvSpPr>
          <p:nvPr>
            <p:ph type="body" sz="quarter" idx="35" hasCustomPrompt="1"/>
          </p:nvPr>
        </p:nvSpPr>
        <p:spPr>
          <a:xfrm>
            <a:off x="7442304" y="2310715"/>
            <a:ext cx="450850" cy="786384"/>
          </a:xfrm>
        </p:spPr>
        <p:txBody>
          <a:bodyPr anchor="ctr"/>
          <a:lstStyle>
            <a:lvl1pPr>
              <a:lnSpc>
                <a:spcPct val="100000"/>
              </a:lnSpc>
              <a:defRPr sz="4000" b="1">
                <a:solidFill>
                  <a:schemeClr val="bg1"/>
                </a:solidFill>
              </a:defRPr>
            </a:lvl1pPr>
          </a:lstStyle>
          <a:p>
            <a:pPr lvl="0"/>
            <a:r>
              <a:rPr lang="en-US"/>
              <a:t>3</a:t>
            </a:r>
          </a:p>
        </p:txBody>
      </p:sp>
      <p:sp>
        <p:nvSpPr>
          <p:cNvPr id="59" name="Text Placeholder 44">
            <a:extLst>
              <a:ext uri="{FF2B5EF4-FFF2-40B4-BE49-F238E27FC236}">
                <a16:creationId xmlns:a16="http://schemas.microsoft.com/office/drawing/2014/main" id="{CFCE1072-1ED0-4B33-A43C-826E625BEF7B}"/>
              </a:ext>
            </a:extLst>
          </p:cNvPr>
          <p:cNvSpPr>
            <a:spLocks noGrp="1"/>
          </p:cNvSpPr>
          <p:nvPr>
            <p:ph type="body" sz="quarter" idx="36" hasCustomPrompt="1"/>
          </p:nvPr>
        </p:nvSpPr>
        <p:spPr>
          <a:xfrm>
            <a:off x="9093441" y="3429000"/>
            <a:ext cx="2249423" cy="1577353"/>
          </a:xfrm>
        </p:spPr>
        <p:txBody>
          <a:bodyPr/>
          <a:lstStyle>
            <a:lvl1pPr algn="ctr">
              <a:defRPr sz="2200" b="0">
                <a:solidFill>
                  <a:schemeClr val="tx1"/>
                </a:solidFill>
              </a:defRPr>
            </a:lvl1pPr>
          </a:lstStyle>
          <a:p>
            <a:pPr lvl="0"/>
            <a:r>
              <a:rPr lang="en-US"/>
              <a:t>Use this version when having extremely long section title</a:t>
            </a:r>
          </a:p>
        </p:txBody>
      </p:sp>
      <p:sp>
        <p:nvSpPr>
          <p:cNvPr id="60" name="Oval 59">
            <a:extLst>
              <a:ext uri="{FF2B5EF4-FFF2-40B4-BE49-F238E27FC236}">
                <a16:creationId xmlns:a16="http://schemas.microsoft.com/office/drawing/2014/main" id="{DF92C8DD-ABB8-42F7-BEE2-06DA0B78AD07}"/>
              </a:ext>
            </a:extLst>
          </p:cNvPr>
          <p:cNvSpPr/>
          <p:nvPr userDrawn="1"/>
        </p:nvSpPr>
        <p:spPr>
          <a:xfrm>
            <a:off x="9765431" y="2246707"/>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7383FCEE-AC08-4B7C-816A-A554953F3655}"/>
              </a:ext>
            </a:extLst>
          </p:cNvPr>
          <p:cNvSpPr txBox="1"/>
          <p:nvPr userDrawn="1"/>
        </p:nvSpPr>
        <p:spPr>
          <a:xfrm>
            <a:off x="9846105" y="2349964"/>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62" name="Text Placeholder 4">
            <a:extLst>
              <a:ext uri="{FF2B5EF4-FFF2-40B4-BE49-F238E27FC236}">
                <a16:creationId xmlns:a16="http://schemas.microsoft.com/office/drawing/2014/main" id="{4BDB72DB-C64B-4C60-8ECD-9C18DF4C713F}"/>
              </a:ext>
            </a:extLst>
          </p:cNvPr>
          <p:cNvSpPr>
            <a:spLocks noGrp="1"/>
          </p:cNvSpPr>
          <p:nvPr>
            <p:ph type="body" sz="quarter" idx="37" hasCustomPrompt="1"/>
          </p:nvPr>
        </p:nvSpPr>
        <p:spPr>
          <a:xfrm>
            <a:off x="10210800" y="2310715"/>
            <a:ext cx="450850" cy="786384"/>
          </a:xfrm>
        </p:spPr>
        <p:txBody>
          <a:bodyPr anchor="ctr"/>
          <a:lstStyle>
            <a:lvl1pPr>
              <a:lnSpc>
                <a:spcPct val="100000"/>
              </a:lnSpc>
              <a:defRPr sz="4000" b="1">
                <a:solidFill>
                  <a:schemeClr val="bg1"/>
                </a:solidFill>
              </a:defRPr>
            </a:lvl1pPr>
          </a:lstStyle>
          <a:p>
            <a:pPr lvl="0"/>
            <a:r>
              <a:rPr lang="en-US"/>
              <a:t>4</a:t>
            </a:r>
          </a:p>
        </p:txBody>
      </p:sp>
    </p:spTree>
    <p:extLst>
      <p:ext uri="{BB962C8B-B14F-4D97-AF65-F5344CB8AC3E}">
        <p14:creationId xmlns:p14="http://schemas.microsoft.com/office/powerpoint/2010/main" val="3522998867"/>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C five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C2DC4-7E35-413D-8D0C-FA7A97C1D6FF}"/>
              </a:ext>
            </a:extLst>
          </p:cNvPr>
          <p:cNvSpPr>
            <a:spLocks noGrp="1"/>
          </p:cNvSpPr>
          <p:nvPr>
            <p:ph type="title" hasCustomPrompt="1"/>
          </p:nvPr>
        </p:nvSpPr>
        <p:spPr>
          <a:xfrm>
            <a:off x="609600" y="612979"/>
            <a:ext cx="10274910" cy="443198"/>
          </a:xfrm>
        </p:spPr>
        <p:txBody>
          <a:bodyPr>
            <a:spAutoFit/>
          </a:bodyPr>
          <a:lstStyle>
            <a:lvl1pPr>
              <a:defRPr/>
            </a:lvl1pPr>
          </a:lstStyle>
          <a:p>
            <a:r>
              <a:rPr lang="en-US"/>
              <a:t>TABLE OF CONTENT</a:t>
            </a:r>
          </a:p>
        </p:txBody>
      </p:sp>
      <p:sp>
        <p:nvSpPr>
          <p:cNvPr id="45" name="Text Placeholder 44">
            <a:extLst>
              <a:ext uri="{FF2B5EF4-FFF2-40B4-BE49-F238E27FC236}">
                <a16:creationId xmlns:a16="http://schemas.microsoft.com/office/drawing/2014/main" id="{45D585A8-2EC1-4D6D-87EA-91CE5050DA6D}"/>
              </a:ext>
            </a:extLst>
          </p:cNvPr>
          <p:cNvSpPr>
            <a:spLocks noGrp="1"/>
          </p:cNvSpPr>
          <p:nvPr>
            <p:ph type="body" sz="quarter" idx="29" hasCustomPrompt="1"/>
          </p:nvPr>
        </p:nvSpPr>
        <p:spPr>
          <a:xfrm>
            <a:off x="1888695" y="1600200"/>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52" name="Text Placeholder 44">
            <a:extLst>
              <a:ext uri="{FF2B5EF4-FFF2-40B4-BE49-F238E27FC236}">
                <a16:creationId xmlns:a16="http://schemas.microsoft.com/office/drawing/2014/main" id="{F9AB521F-B5CB-4FCE-8920-983840307A83}"/>
              </a:ext>
            </a:extLst>
          </p:cNvPr>
          <p:cNvSpPr>
            <a:spLocks noGrp="1"/>
          </p:cNvSpPr>
          <p:nvPr>
            <p:ph type="body" sz="quarter" idx="31" hasCustomPrompt="1"/>
          </p:nvPr>
        </p:nvSpPr>
        <p:spPr>
          <a:xfrm>
            <a:off x="1888695" y="5061970"/>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64" name="Text Placeholder 44">
            <a:extLst>
              <a:ext uri="{FF2B5EF4-FFF2-40B4-BE49-F238E27FC236}">
                <a16:creationId xmlns:a16="http://schemas.microsoft.com/office/drawing/2014/main" id="{C53A4AF7-6838-4DD8-BD9C-0DC97F209445}"/>
              </a:ext>
            </a:extLst>
          </p:cNvPr>
          <p:cNvSpPr>
            <a:spLocks noGrp="1"/>
          </p:cNvSpPr>
          <p:nvPr>
            <p:ph type="body" sz="quarter" idx="33" hasCustomPrompt="1"/>
          </p:nvPr>
        </p:nvSpPr>
        <p:spPr>
          <a:xfrm>
            <a:off x="1888695" y="3289772"/>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30" name="Oval 29">
            <a:extLst>
              <a:ext uri="{FF2B5EF4-FFF2-40B4-BE49-F238E27FC236}">
                <a16:creationId xmlns:a16="http://schemas.microsoft.com/office/drawing/2014/main" id="{07FA2CC9-834D-4DD8-83AC-D94A093F5253}"/>
              </a:ext>
            </a:extLst>
          </p:cNvPr>
          <p:cNvSpPr/>
          <p:nvPr userDrawn="1"/>
        </p:nvSpPr>
        <p:spPr>
          <a:xfrm>
            <a:off x="609600" y="1718742"/>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5F264E04-7DC0-4CFE-899F-B54B46AAAB16}"/>
              </a:ext>
            </a:extLst>
          </p:cNvPr>
          <p:cNvSpPr txBox="1"/>
          <p:nvPr userDrawn="1"/>
        </p:nvSpPr>
        <p:spPr>
          <a:xfrm>
            <a:off x="690274" y="1821999"/>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32" name="Text Placeholder 4">
            <a:extLst>
              <a:ext uri="{FF2B5EF4-FFF2-40B4-BE49-F238E27FC236}">
                <a16:creationId xmlns:a16="http://schemas.microsoft.com/office/drawing/2014/main" id="{31A6C9AD-623C-4ECF-B86E-89478E058195}"/>
              </a:ext>
            </a:extLst>
          </p:cNvPr>
          <p:cNvSpPr>
            <a:spLocks noGrp="1"/>
          </p:cNvSpPr>
          <p:nvPr>
            <p:ph type="body" sz="quarter" idx="21" hasCustomPrompt="1"/>
          </p:nvPr>
        </p:nvSpPr>
        <p:spPr>
          <a:xfrm>
            <a:off x="1054969" y="1782750"/>
            <a:ext cx="450850" cy="786384"/>
          </a:xfrm>
        </p:spPr>
        <p:txBody>
          <a:bodyPr anchor="ctr"/>
          <a:lstStyle>
            <a:lvl1pPr>
              <a:lnSpc>
                <a:spcPct val="100000"/>
              </a:lnSpc>
              <a:defRPr sz="4000" b="1">
                <a:solidFill>
                  <a:schemeClr val="bg1"/>
                </a:solidFill>
              </a:defRPr>
            </a:lvl1pPr>
          </a:lstStyle>
          <a:p>
            <a:pPr lvl="0"/>
            <a:r>
              <a:rPr lang="en-US"/>
              <a:t>1</a:t>
            </a:r>
          </a:p>
        </p:txBody>
      </p:sp>
      <p:sp>
        <p:nvSpPr>
          <p:cNvPr id="33" name="Oval 32">
            <a:extLst>
              <a:ext uri="{FF2B5EF4-FFF2-40B4-BE49-F238E27FC236}">
                <a16:creationId xmlns:a16="http://schemas.microsoft.com/office/drawing/2014/main" id="{4029D2C0-EC08-48A7-8C7C-E34B8A7B6481}"/>
              </a:ext>
            </a:extLst>
          </p:cNvPr>
          <p:cNvSpPr/>
          <p:nvPr userDrawn="1"/>
        </p:nvSpPr>
        <p:spPr>
          <a:xfrm>
            <a:off x="591419" y="3462609"/>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04D53C98-359A-42F5-A16A-2AE482DA5893}"/>
              </a:ext>
            </a:extLst>
          </p:cNvPr>
          <p:cNvSpPr txBox="1"/>
          <p:nvPr userDrawn="1"/>
        </p:nvSpPr>
        <p:spPr>
          <a:xfrm>
            <a:off x="672093" y="3565866"/>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35" name="Text Placeholder 4">
            <a:extLst>
              <a:ext uri="{FF2B5EF4-FFF2-40B4-BE49-F238E27FC236}">
                <a16:creationId xmlns:a16="http://schemas.microsoft.com/office/drawing/2014/main" id="{305DB106-55E8-41F2-AE91-534CC00AB62A}"/>
              </a:ext>
            </a:extLst>
          </p:cNvPr>
          <p:cNvSpPr>
            <a:spLocks noGrp="1"/>
          </p:cNvSpPr>
          <p:nvPr>
            <p:ph type="body" sz="quarter" idx="41" hasCustomPrompt="1"/>
          </p:nvPr>
        </p:nvSpPr>
        <p:spPr>
          <a:xfrm>
            <a:off x="1036788" y="3526617"/>
            <a:ext cx="450850" cy="786384"/>
          </a:xfrm>
        </p:spPr>
        <p:txBody>
          <a:bodyPr anchor="ctr"/>
          <a:lstStyle>
            <a:lvl1pPr>
              <a:lnSpc>
                <a:spcPct val="100000"/>
              </a:lnSpc>
              <a:defRPr sz="4000" b="1">
                <a:solidFill>
                  <a:schemeClr val="bg1"/>
                </a:solidFill>
              </a:defRPr>
            </a:lvl1pPr>
          </a:lstStyle>
          <a:p>
            <a:pPr lvl="0"/>
            <a:r>
              <a:rPr lang="en-US"/>
              <a:t>2</a:t>
            </a:r>
          </a:p>
        </p:txBody>
      </p:sp>
      <p:sp>
        <p:nvSpPr>
          <p:cNvPr id="36" name="Oval 35">
            <a:extLst>
              <a:ext uri="{FF2B5EF4-FFF2-40B4-BE49-F238E27FC236}">
                <a16:creationId xmlns:a16="http://schemas.microsoft.com/office/drawing/2014/main" id="{D0A2827E-5BEF-4700-BED7-B5703A2A334C}"/>
              </a:ext>
            </a:extLst>
          </p:cNvPr>
          <p:cNvSpPr/>
          <p:nvPr userDrawn="1"/>
        </p:nvSpPr>
        <p:spPr>
          <a:xfrm>
            <a:off x="609600" y="5135123"/>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C969FDD3-F77E-4B82-9D0B-4F23E5572AE3}"/>
              </a:ext>
            </a:extLst>
          </p:cNvPr>
          <p:cNvSpPr txBox="1"/>
          <p:nvPr userDrawn="1"/>
        </p:nvSpPr>
        <p:spPr>
          <a:xfrm>
            <a:off x="690274" y="5238380"/>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38" name="Text Placeholder 4">
            <a:extLst>
              <a:ext uri="{FF2B5EF4-FFF2-40B4-BE49-F238E27FC236}">
                <a16:creationId xmlns:a16="http://schemas.microsoft.com/office/drawing/2014/main" id="{A27DA2EB-0C1C-41F1-AFB4-0ED6D231FF8A}"/>
              </a:ext>
            </a:extLst>
          </p:cNvPr>
          <p:cNvSpPr>
            <a:spLocks noGrp="1"/>
          </p:cNvSpPr>
          <p:nvPr>
            <p:ph type="body" sz="quarter" idx="42" hasCustomPrompt="1"/>
          </p:nvPr>
        </p:nvSpPr>
        <p:spPr>
          <a:xfrm>
            <a:off x="1054969" y="5199131"/>
            <a:ext cx="450850" cy="786384"/>
          </a:xfrm>
        </p:spPr>
        <p:txBody>
          <a:bodyPr anchor="ctr"/>
          <a:lstStyle>
            <a:lvl1pPr>
              <a:lnSpc>
                <a:spcPct val="100000"/>
              </a:lnSpc>
              <a:defRPr sz="4000" b="1">
                <a:solidFill>
                  <a:schemeClr val="bg1"/>
                </a:solidFill>
              </a:defRPr>
            </a:lvl1pPr>
          </a:lstStyle>
          <a:p>
            <a:pPr lvl="0"/>
            <a:r>
              <a:rPr lang="en-US"/>
              <a:t>3</a:t>
            </a:r>
          </a:p>
        </p:txBody>
      </p:sp>
      <p:sp>
        <p:nvSpPr>
          <p:cNvPr id="40" name="Text Placeholder 44">
            <a:extLst>
              <a:ext uri="{FF2B5EF4-FFF2-40B4-BE49-F238E27FC236}">
                <a16:creationId xmlns:a16="http://schemas.microsoft.com/office/drawing/2014/main" id="{3197AD70-138E-4730-84B3-F98954ABCAC5}"/>
              </a:ext>
            </a:extLst>
          </p:cNvPr>
          <p:cNvSpPr>
            <a:spLocks noGrp="1"/>
          </p:cNvSpPr>
          <p:nvPr>
            <p:ph type="body" sz="quarter" idx="43" hasCustomPrompt="1"/>
          </p:nvPr>
        </p:nvSpPr>
        <p:spPr>
          <a:xfrm>
            <a:off x="8289496" y="1594531"/>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42" name="Text Placeholder 44">
            <a:extLst>
              <a:ext uri="{FF2B5EF4-FFF2-40B4-BE49-F238E27FC236}">
                <a16:creationId xmlns:a16="http://schemas.microsoft.com/office/drawing/2014/main" id="{A0293C77-3765-4473-A800-F7C273EAF7FB}"/>
              </a:ext>
            </a:extLst>
          </p:cNvPr>
          <p:cNvSpPr>
            <a:spLocks noGrp="1"/>
          </p:cNvSpPr>
          <p:nvPr>
            <p:ph type="body" sz="quarter" idx="45" hasCustomPrompt="1"/>
          </p:nvPr>
        </p:nvSpPr>
        <p:spPr>
          <a:xfrm>
            <a:off x="8289496" y="3284103"/>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43" name="Oval 42">
            <a:extLst>
              <a:ext uri="{FF2B5EF4-FFF2-40B4-BE49-F238E27FC236}">
                <a16:creationId xmlns:a16="http://schemas.microsoft.com/office/drawing/2014/main" id="{1198014B-1366-42DA-91F8-D7EC52B0C14F}"/>
              </a:ext>
            </a:extLst>
          </p:cNvPr>
          <p:cNvSpPr/>
          <p:nvPr userDrawn="1"/>
        </p:nvSpPr>
        <p:spPr>
          <a:xfrm>
            <a:off x="7010401" y="1713073"/>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9CDEDAAA-65A7-4F81-912C-6666FA31D426}"/>
              </a:ext>
            </a:extLst>
          </p:cNvPr>
          <p:cNvSpPr txBox="1"/>
          <p:nvPr userDrawn="1"/>
        </p:nvSpPr>
        <p:spPr>
          <a:xfrm>
            <a:off x="7091075" y="1816330"/>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47" name="Text Placeholder 4">
            <a:extLst>
              <a:ext uri="{FF2B5EF4-FFF2-40B4-BE49-F238E27FC236}">
                <a16:creationId xmlns:a16="http://schemas.microsoft.com/office/drawing/2014/main" id="{1574879E-1FE4-40E2-8584-7D59B86E4F67}"/>
              </a:ext>
            </a:extLst>
          </p:cNvPr>
          <p:cNvSpPr>
            <a:spLocks noGrp="1"/>
          </p:cNvSpPr>
          <p:nvPr>
            <p:ph type="body" sz="quarter" idx="46" hasCustomPrompt="1"/>
          </p:nvPr>
        </p:nvSpPr>
        <p:spPr>
          <a:xfrm>
            <a:off x="7455770" y="1777081"/>
            <a:ext cx="450850" cy="786384"/>
          </a:xfrm>
        </p:spPr>
        <p:txBody>
          <a:bodyPr anchor="ctr"/>
          <a:lstStyle>
            <a:lvl1pPr>
              <a:lnSpc>
                <a:spcPct val="100000"/>
              </a:lnSpc>
              <a:defRPr sz="4000" b="1">
                <a:solidFill>
                  <a:schemeClr val="bg1"/>
                </a:solidFill>
              </a:defRPr>
            </a:lvl1pPr>
          </a:lstStyle>
          <a:p>
            <a:pPr lvl="0"/>
            <a:r>
              <a:rPr lang="en-US"/>
              <a:t>4</a:t>
            </a:r>
          </a:p>
        </p:txBody>
      </p:sp>
      <p:sp>
        <p:nvSpPr>
          <p:cNvPr id="48" name="Oval 47">
            <a:extLst>
              <a:ext uri="{FF2B5EF4-FFF2-40B4-BE49-F238E27FC236}">
                <a16:creationId xmlns:a16="http://schemas.microsoft.com/office/drawing/2014/main" id="{6E58DA0E-1344-4166-ACF4-68F5B534BE7A}"/>
              </a:ext>
            </a:extLst>
          </p:cNvPr>
          <p:cNvSpPr/>
          <p:nvPr userDrawn="1"/>
        </p:nvSpPr>
        <p:spPr>
          <a:xfrm>
            <a:off x="6992220" y="3456940"/>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26CD9FF5-E221-41C6-BE1F-6D295210F5EC}"/>
              </a:ext>
            </a:extLst>
          </p:cNvPr>
          <p:cNvSpPr txBox="1"/>
          <p:nvPr userDrawn="1"/>
        </p:nvSpPr>
        <p:spPr>
          <a:xfrm>
            <a:off x="7072894" y="3560197"/>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53" name="Text Placeholder 4">
            <a:extLst>
              <a:ext uri="{FF2B5EF4-FFF2-40B4-BE49-F238E27FC236}">
                <a16:creationId xmlns:a16="http://schemas.microsoft.com/office/drawing/2014/main" id="{C1F66C7C-E5AB-40AE-831C-652D695298C5}"/>
              </a:ext>
            </a:extLst>
          </p:cNvPr>
          <p:cNvSpPr>
            <a:spLocks noGrp="1"/>
          </p:cNvSpPr>
          <p:nvPr>
            <p:ph type="body" sz="quarter" idx="47" hasCustomPrompt="1"/>
          </p:nvPr>
        </p:nvSpPr>
        <p:spPr>
          <a:xfrm>
            <a:off x="7437589" y="3520948"/>
            <a:ext cx="450850" cy="786384"/>
          </a:xfrm>
        </p:spPr>
        <p:txBody>
          <a:bodyPr anchor="ctr"/>
          <a:lstStyle>
            <a:lvl1pPr>
              <a:lnSpc>
                <a:spcPct val="100000"/>
              </a:lnSpc>
              <a:defRPr sz="4000" b="1">
                <a:solidFill>
                  <a:schemeClr val="bg1"/>
                </a:solidFill>
              </a:defRPr>
            </a:lvl1pPr>
          </a:lstStyle>
          <a:p>
            <a:pPr lvl="0"/>
            <a:r>
              <a:rPr lang="en-US"/>
              <a:t>5</a:t>
            </a:r>
          </a:p>
        </p:txBody>
      </p:sp>
      <p:sp>
        <p:nvSpPr>
          <p:cNvPr id="4" name="Picture Placeholder 3">
            <a:extLst>
              <a:ext uri="{FF2B5EF4-FFF2-40B4-BE49-F238E27FC236}">
                <a16:creationId xmlns:a16="http://schemas.microsoft.com/office/drawing/2014/main" id="{3491F76A-1175-4B82-9F95-5D96B7F83493}"/>
              </a:ext>
            </a:extLst>
          </p:cNvPr>
          <p:cNvSpPr>
            <a:spLocks noGrp="1"/>
          </p:cNvSpPr>
          <p:nvPr>
            <p:ph type="pic" sz="quarter" idx="48" hasCustomPrompt="1"/>
          </p:nvPr>
        </p:nvSpPr>
        <p:spPr>
          <a:xfrm>
            <a:off x="6096000" y="1593850"/>
            <a:ext cx="18288" cy="4651375"/>
          </a:xfrm>
          <a:solidFill>
            <a:schemeClr val="tx2"/>
          </a:solidFill>
        </p:spPr>
        <p:txBody>
          <a:bodyPr/>
          <a:lstStyle/>
          <a:p>
            <a:r>
              <a:rPr lang="en-US"/>
              <a:t> </a:t>
            </a:r>
          </a:p>
        </p:txBody>
      </p:sp>
    </p:spTree>
    <p:extLst>
      <p:ext uri="{BB962C8B-B14F-4D97-AF65-F5344CB8AC3E}">
        <p14:creationId xmlns:p14="http://schemas.microsoft.com/office/powerpoint/2010/main" val="2357179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C six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C2DC4-7E35-413D-8D0C-FA7A97C1D6FF}"/>
              </a:ext>
            </a:extLst>
          </p:cNvPr>
          <p:cNvSpPr>
            <a:spLocks noGrp="1"/>
          </p:cNvSpPr>
          <p:nvPr>
            <p:ph type="title" hasCustomPrompt="1"/>
          </p:nvPr>
        </p:nvSpPr>
        <p:spPr>
          <a:xfrm>
            <a:off x="609600" y="612979"/>
            <a:ext cx="10274910" cy="443198"/>
          </a:xfrm>
        </p:spPr>
        <p:txBody>
          <a:bodyPr>
            <a:spAutoFit/>
          </a:bodyPr>
          <a:lstStyle>
            <a:lvl1pPr>
              <a:defRPr/>
            </a:lvl1pPr>
          </a:lstStyle>
          <a:p>
            <a:r>
              <a:rPr lang="en-US"/>
              <a:t>TABLE OF CONTENT</a:t>
            </a:r>
          </a:p>
        </p:txBody>
      </p:sp>
      <p:sp>
        <p:nvSpPr>
          <p:cNvPr id="45" name="Text Placeholder 44">
            <a:extLst>
              <a:ext uri="{FF2B5EF4-FFF2-40B4-BE49-F238E27FC236}">
                <a16:creationId xmlns:a16="http://schemas.microsoft.com/office/drawing/2014/main" id="{45D585A8-2EC1-4D6D-87EA-91CE5050DA6D}"/>
              </a:ext>
            </a:extLst>
          </p:cNvPr>
          <p:cNvSpPr>
            <a:spLocks noGrp="1"/>
          </p:cNvSpPr>
          <p:nvPr>
            <p:ph type="body" sz="quarter" idx="29" hasCustomPrompt="1"/>
          </p:nvPr>
        </p:nvSpPr>
        <p:spPr>
          <a:xfrm>
            <a:off x="1888695" y="1600200"/>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52" name="Text Placeholder 44">
            <a:extLst>
              <a:ext uri="{FF2B5EF4-FFF2-40B4-BE49-F238E27FC236}">
                <a16:creationId xmlns:a16="http://schemas.microsoft.com/office/drawing/2014/main" id="{F9AB521F-B5CB-4FCE-8920-983840307A83}"/>
              </a:ext>
            </a:extLst>
          </p:cNvPr>
          <p:cNvSpPr>
            <a:spLocks noGrp="1"/>
          </p:cNvSpPr>
          <p:nvPr>
            <p:ph type="body" sz="quarter" idx="31" hasCustomPrompt="1"/>
          </p:nvPr>
        </p:nvSpPr>
        <p:spPr>
          <a:xfrm>
            <a:off x="1888695" y="5061970"/>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64" name="Text Placeholder 44">
            <a:extLst>
              <a:ext uri="{FF2B5EF4-FFF2-40B4-BE49-F238E27FC236}">
                <a16:creationId xmlns:a16="http://schemas.microsoft.com/office/drawing/2014/main" id="{C53A4AF7-6838-4DD8-BD9C-0DC97F209445}"/>
              </a:ext>
            </a:extLst>
          </p:cNvPr>
          <p:cNvSpPr>
            <a:spLocks noGrp="1"/>
          </p:cNvSpPr>
          <p:nvPr>
            <p:ph type="body" sz="quarter" idx="33" hasCustomPrompt="1"/>
          </p:nvPr>
        </p:nvSpPr>
        <p:spPr>
          <a:xfrm>
            <a:off x="1888695" y="3289772"/>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30" name="Oval 29">
            <a:extLst>
              <a:ext uri="{FF2B5EF4-FFF2-40B4-BE49-F238E27FC236}">
                <a16:creationId xmlns:a16="http://schemas.microsoft.com/office/drawing/2014/main" id="{07FA2CC9-834D-4DD8-83AC-D94A093F5253}"/>
              </a:ext>
            </a:extLst>
          </p:cNvPr>
          <p:cNvSpPr/>
          <p:nvPr userDrawn="1"/>
        </p:nvSpPr>
        <p:spPr>
          <a:xfrm>
            <a:off x="609600" y="1718742"/>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5F264E04-7DC0-4CFE-899F-B54B46AAAB16}"/>
              </a:ext>
            </a:extLst>
          </p:cNvPr>
          <p:cNvSpPr txBox="1"/>
          <p:nvPr userDrawn="1"/>
        </p:nvSpPr>
        <p:spPr>
          <a:xfrm>
            <a:off x="690274" y="1821999"/>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32" name="Text Placeholder 4">
            <a:extLst>
              <a:ext uri="{FF2B5EF4-FFF2-40B4-BE49-F238E27FC236}">
                <a16:creationId xmlns:a16="http://schemas.microsoft.com/office/drawing/2014/main" id="{31A6C9AD-623C-4ECF-B86E-89478E058195}"/>
              </a:ext>
            </a:extLst>
          </p:cNvPr>
          <p:cNvSpPr>
            <a:spLocks noGrp="1"/>
          </p:cNvSpPr>
          <p:nvPr>
            <p:ph type="body" sz="quarter" idx="21" hasCustomPrompt="1"/>
          </p:nvPr>
        </p:nvSpPr>
        <p:spPr>
          <a:xfrm>
            <a:off x="1054969" y="1782750"/>
            <a:ext cx="450850" cy="786384"/>
          </a:xfrm>
        </p:spPr>
        <p:txBody>
          <a:bodyPr anchor="ctr"/>
          <a:lstStyle>
            <a:lvl1pPr>
              <a:lnSpc>
                <a:spcPct val="100000"/>
              </a:lnSpc>
              <a:defRPr sz="4000" b="1">
                <a:solidFill>
                  <a:schemeClr val="bg1"/>
                </a:solidFill>
              </a:defRPr>
            </a:lvl1pPr>
          </a:lstStyle>
          <a:p>
            <a:pPr lvl="0"/>
            <a:r>
              <a:rPr lang="en-US"/>
              <a:t>1</a:t>
            </a:r>
          </a:p>
        </p:txBody>
      </p:sp>
      <p:sp>
        <p:nvSpPr>
          <p:cNvPr id="33" name="Oval 32">
            <a:extLst>
              <a:ext uri="{FF2B5EF4-FFF2-40B4-BE49-F238E27FC236}">
                <a16:creationId xmlns:a16="http://schemas.microsoft.com/office/drawing/2014/main" id="{4029D2C0-EC08-48A7-8C7C-E34B8A7B6481}"/>
              </a:ext>
            </a:extLst>
          </p:cNvPr>
          <p:cNvSpPr/>
          <p:nvPr userDrawn="1"/>
        </p:nvSpPr>
        <p:spPr>
          <a:xfrm>
            <a:off x="591419" y="3462609"/>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04D53C98-359A-42F5-A16A-2AE482DA5893}"/>
              </a:ext>
            </a:extLst>
          </p:cNvPr>
          <p:cNvSpPr txBox="1"/>
          <p:nvPr userDrawn="1"/>
        </p:nvSpPr>
        <p:spPr>
          <a:xfrm>
            <a:off x="672093" y="3565866"/>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35" name="Text Placeholder 4">
            <a:extLst>
              <a:ext uri="{FF2B5EF4-FFF2-40B4-BE49-F238E27FC236}">
                <a16:creationId xmlns:a16="http://schemas.microsoft.com/office/drawing/2014/main" id="{305DB106-55E8-41F2-AE91-534CC00AB62A}"/>
              </a:ext>
            </a:extLst>
          </p:cNvPr>
          <p:cNvSpPr>
            <a:spLocks noGrp="1"/>
          </p:cNvSpPr>
          <p:nvPr>
            <p:ph type="body" sz="quarter" idx="41" hasCustomPrompt="1"/>
          </p:nvPr>
        </p:nvSpPr>
        <p:spPr>
          <a:xfrm>
            <a:off x="1036788" y="3526617"/>
            <a:ext cx="450850" cy="786384"/>
          </a:xfrm>
        </p:spPr>
        <p:txBody>
          <a:bodyPr anchor="ctr"/>
          <a:lstStyle>
            <a:lvl1pPr>
              <a:lnSpc>
                <a:spcPct val="100000"/>
              </a:lnSpc>
              <a:defRPr sz="4000" b="1">
                <a:solidFill>
                  <a:schemeClr val="bg1"/>
                </a:solidFill>
              </a:defRPr>
            </a:lvl1pPr>
          </a:lstStyle>
          <a:p>
            <a:pPr lvl="0"/>
            <a:r>
              <a:rPr lang="en-US"/>
              <a:t>2</a:t>
            </a:r>
          </a:p>
        </p:txBody>
      </p:sp>
      <p:sp>
        <p:nvSpPr>
          <p:cNvPr id="36" name="Oval 35">
            <a:extLst>
              <a:ext uri="{FF2B5EF4-FFF2-40B4-BE49-F238E27FC236}">
                <a16:creationId xmlns:a16="http://schemas.microsoft.com/office/drawing/2014/main" id="{D0A2827E-5BEF-4700-BED7-B5703A2A334C}"/>
              </a:ext>
            </a:extLst>
          </p:cNvPr>
          <p:cNvSpPr/>
          <p:nvPr userDrawn="1"/>
        </p:nvSpPr>
        <p:spPr>
          <a:xfrm>
            <a:off x="609600" y="5135123"/>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C969FDD3-F77E-4B82-9D0B-4F23E5572AE3}"/>
              </a:ext>
            </a:extLst>
          </p:cNvPr>
          <p:cNvSpPr txBox="1"/>
          <p:nvPr userDrawn="1"/>
        </p:nvSpPr>
        <p:spPr>
          <a:xfrm>
            <a:off x="690274" y="5238380"/>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38" name="Text Placeholder 4">
            <a:extLst>
              <a:ext uri="{FF2B5EF4-FFF2-40B4-BE49-F238E27FC236}">
                <a16:creationId xmlns:a16="http://schemas.microsoft.com/office/drawing/2014/main" id="{A27DA2EB-0C1C-41F1-AFB4-0ED6D231FF8A}"/>
              </a:ext>
            </a:extLst>
          </p:cNvPr>
          <p:cNvSpPr>
            <a:spLocks noGrp="1"/>
          </p:cNvSpPr>
          <p:nvPr>
            <p:ph type="body" sz="quarter" idx="42" hasCustomPrompt="1"/>
          </p:nvPr>
        </p:nvSpPr>
        <p:spPr>
          <a:xfrm>
            <a:off x="1054969" y="5199131"/>
            <a:ext cx="450850" cy="786384"/>
          </a:xfrm>
        </p:spPr>
        <p:txBody>
          <a:bodyPr anchor="ctr"/>
          <a:lstStyle>
            <a:lvl1pPr>
              <a:lnSpc>
                <a:spcPct val="100000"/>
              </a:lnSpc>
              <a:defRPr sz="4000" b="1">
                <a:solidFill>
                  <a:schemeClr val="bg1"/>
                </a:solidFill>
              </a:defRPr>
            </a:lvl1pPr>
          </a:lstStyle>
          <a:p>
            <a:pPr lvl="0"/>
            <a:r>
              <a:rPr lang="en-US"/>
              <a:t>3</a:t>
            </a:r>
          </a:p>
        </p:txBody>
      </p:sp>
      <p:sp>
        <p:nvSpPr>
          <p:cNvPr id="40" name="Text Placeholder 44">
            <a:extLst>
              <a:ext uri="{FF2B5EF4-FFF2-40B4-BE49-F238E27FC236}">
                <a16:creationId xmlns:a16="http://schemas.microsoft.com/office/drawing/2014/main" id="{3197AD70-138E-4730-84B3-F98954ABCAC5}"/>
              </a:ext>
            </a:extLst>
          </p:cNvPr>
          <p:cNvSpPr>
            <a:spLocks noGrp="1"/>
          </p:cNvSpPr>
          <p:nvPr>
            <p:ph type="body" sz="quarter" idx="43" hasCustomPrompt="1"/>
          </p:nvPr>
        </p:nvSpPr>
        <p:spPr>
          <a:xfrm>
            <a:off x="8289496" y="1594531"/>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41" name="Text Placeholder 44">
            <a:extLst>
              <a:ext uri="{FF2B5EF4-FFF2-40B4-BE49-F238E27FC236}">
                <a16:creationId xmlns:a16="http://schemas.microsoft.com/office/drawing/2014/main" id="{4F174183-A631-4E1F-A90D-BBAD2707C101}"/>
              </a:ext>
            </a:extLst>
          </p:cNvPr>
          <p:cNvSpPr>
            <a:spLocks noGrp="1"/>
          </p:cNvSpPr>
          <p:nvPr>
            <p:ph type="body" sz="quarter" idx="44" hasCustomPrompt="1"/>
          </p:nvPr>
        </p:nvSpPr>
        <p:spPr>
          <a:xfrm>
            <a:off x="8289496" y="5056301"/>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42" name="Text Placeholder 44">
            <a:extLst>
              <a:ext uri="{FF2B5EF4-FFF2-40B4-BE49-F238E27FC236}">
                <a16:creationId xmlns:a16="http://schemas.microsoft.com/office/drawing/2014/main" id="{A0293C77-3765-4473-A800-F7C273EAF7FB}"/>
              </a:ext>
            </a:extLst>
          </p:cNvPr>
          <p:cNvSpPr>
            <a:spLocks noGrp="1"/>
          </p:cNvSpPr>
          <p:nvPr>
            <p:ph type="body" sz="quarter" idx="45" hasCustomPrompt="1"/>
          </p:nvPr>
        </p:nvSpPr>
        <p:spPr>
          <a:xfrm>
            <a:off x="8289496" y="3284103"/>
            <a:ext cx="3292904" cy="1188720"/>
          </a:xfrm>
        </p:spPr>
        <p:txBody>
          <a:bodyPr anchor="ctr"/>
          <a:lstStyle>
            <a:lvl1pPr algn="l">
              <a:defRPr sz="2400" b="0">
                <a:solidFill>
                  <a:schemeClr val="tx1"/>
                </a:solidFill>
              </a:defRPr>
            </a:lvl1pPr>
          </a:lstStyle>
          <a:p>
            <a:pPr lvl="0"/>
            <a:r>
              <a:rPr lang="en-US"/>
              <a:t>Use this version when having extremely long section title</a:t>
            </a:r>
          </a:p>
        </p:txBody>
      </p:sp>
      <p:sp>
        <p:nvSpPr>
          <p:cNvPr id="43" name="Oval 42">
            <a:extLst>
              <a:ext uri="{FF2B5EF4-FFF2-40B4-BE49-F238E27FC236}">
                <a16:creationId xmlns:a16="http://schemas.microsoft.com/office/drawing/2014/main" id="{1198014B-1366-42DA-91F8-D7EC52B0C14F}"/>
              </a:ext>
            </a:extLst>
          </p:cNvPr>
          <p:cNvSpPr/>
          <p:nvPr userDrawn="1"/>
        </p:nvSpPr>
        <p:spPr>
          <a:xfrm>
            <a:off x="7010401" y="1713073"/>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9CDEDAAA-65A7-4F81-912C-6666FA31D426}"/>
              </a:ext>
            </a:extLst>
          </p:cNvPr>
          <p:cNvSpPr txBox="1"/>
          <p:nvPr userDrawn="1"/>
        </p:nvSpPr>
        <p:spPr>
          <a:xfrm>
            <a:off x="7091075" y="1816330"/>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47" name="Text Placeholder 4">
            <a:extLst>
              <a:ext uri="{FF2B5EF4-FFF2-40B4-BE49-F238E27FC236}">
                <a16:creationId xmlns:a16="http://schemas.microsoft.com/office/drawing/2014/main" id="{1574879E-1FE4-40E2-8584-7D59B86E4F67}"/>
              </a:ext>
            </a:extLst>
          </p:cNvPr>
          <p:cNvSpPr>
            <a:spLocks noGrp="1"/>
          </p:cNvSpPr>
          <p:nvPr>
            <p:ph type="body" sz="quarter" idx="46" hasCustomPrompt="1"/>
          </p:nvPr>
        </p:nvSpPr>
        <p:spPr>
          <a:xfrm>
            <a:off x="7455770" y="1777081"/>
            <a:ext cx="450850" cy="786384"/>
          </a:xfrm>
        </p:spPr>
        <p:txBody>
          <a:bodyPr anchor="ctr"/>
          <a:lstStyle>
            <a:lvl1pPr>
              <a:lnSpc>
                <a:spcPct val="100000"/>
              </a:lnSpc>
              <a:defRPr sz="4000" b="1">
                <a:solidFill>
                  <a:schemeClr val="bg1"/>
                </a:solidFill>
              </a:defRPr>
            </a:lvl1pPr>
          </a:lstStyle>
          <a:p>
            <a:pPr lvl="0"/>
            <a:r>
              <a:rPr lang="en-US"/>
              <a:t>4</a:t>
            </a:r>
          </a:p>
        </p:txBody>
      </p:sp>
      <p:sp>
        <p:nvSpPr>
          <p:cNvPr id="48" name="Oval 47">
            <a:extLst>
              <a:ext uri="{FF2B5EF4-FFF2-40B4-BE49-F238E27FC236}">
                <a16:creationId xmlns:a16="http://schemas.microsoft.com/office/drawing/2014/main" id="{6E58DA0E-1344-4166-ACF4-68F5B534BE7A}"/>
              </a:ext>
            </a:extLst>
          </p:cNvPr>
          <p:cNvSpPr/>
          <p:nvPr userDrawn="1"/>
        </p:nvSpPr>
        <p:spPr>
          <a:xfrm>
            <a:off x="6992220" y="3456940"/>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26CD9FF5-E221-41C6-BE1F-6D295210F5EC}"/>
              </a:ext>
            </a:extLst>
          </p:cNvPr>
          <p:cNvSpPr txBox="1"/>
          <p:nvPr userDrawn="1"/>
        </p:nvSpPr>
        <p:spPr>
          <a:xfrm>
            <a:off x="7072894" y="3560197"/>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53" name="Text Placeholder 4">
            <a:extLst>
              <a:ext uri="{FF2B5EF4-FFF2-40B4-BE49-F238E27FC236}">
                <a16:creationId xmlns:a16="http://schemas.microsoft.com/office/drawing/2014/main" id="{C1F66C7C-E5AB-40AE-831C-652D695298C5}"/>
              </a:ext>
            </a:extLst>
          </p:cNvPr>
          <p:cNvSpPr>
            <a:spLocks noGrp="1"/>
          </p:cNvSpPr>
          <p:nvPr>
            <p:ph type="body" sz="quarter" idx="47" hasCustomPrompt="1"/>
          </p:nvPr>
        </p:nvSpPr>
        <p:spPr>
          <a:xfrm>
            <a:off x="7437589" y="3520948"/>
            <a:ext cx="450850" cy="786384"/>
          </a:xfrm>
        </p:spPr>
        <p:txBody>
          <a:bodyPr anchor="ctr"/>
          <a:lstStyle>
            <a:lvl1pPr>
              <a:lnSpc>
                <a:spcPct val="100000"/>
              </a:lnSpc>
              <a:defRPr sz="4000" b="1">
                <a:solidFill>
                  <a:schemeClr val="bg1"/>
                </a:solidFill>
              </a:defRPr>
            </a:lvl1pPr>
          </a:lstStyle>
          <a:p>
            <a:pPr lvl="0"/>
            <a:r>
              <a:rPr lang="en-US"/>
              <a:t>5</a:t>
            </a:r>
          </a:p>
        </p:txBody>
      </p:sp>
      <p:sp>
        <p:nvSpPr>
          <p:cNvPr id="54" name="Oval 53">
            <a:extLst>
              <a:ext uri="{FF2B5EF4-FFF2-40B4-BE49-F238E27FC236}">
                <a16:creationId xmlns:a16="http://schemas.microsoft.com/office/drawing/2014/main" id="{DA2D5417-CF0D-47B5-80CA-4FDC3C859ED3}"/>
              </a:ext>
            </a:extLst>
          </p:cNvPr>
          <p:cNvSpPr/>
          <p:nvPr userDrawn="1"/>
        </p:nvSpPr>
        <p:spPr>
          <a:xfrm>
            <a:off x="7010401" y="5129454"/>
            <a:ext cx="914400" cy="914400"/>
          </a:xfrm>
          <a:prstGeom prst="ellipse">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F6C5258C-97CC-44C4-9FA0-F2AD1AD1B063}"/>
              </a:ext>
            </a:extLst>
          </p:cNvPr>
          <p:cNvSpPr txBox="1"/>
          <p:nvPr userDrawn="1"/>
        </p:nvSpPr>
        <p:spPr>
          <a:xfrm>
            <a:off x="7091075" y="5232711"/>
            <a:ext cx="450850" cy="707886"/>
          </a:xfrm>
          <a:prstGeom prst="rect">
            <a:avLst/>
          </a:prstGeom>
          <a:noFill/>
        </p:spPr>
        <p:txBody>
          <a:bodyPr wrap="square" rtlCol="0">
            <a:spAutoFit/>
          </a:bodyPr>
          <a:lstStyle/>
          <a:p>
            <a:pPr algn="ctr"/>
            <a:r>
              <a:rPr lang="en-US" sz="4000" b="1">
                <a:solidFill>
                  <a:schemeClr val="accent5"/>
                </a:solidFill>
              </a:rPr>
              <a:t>0</a:t>
            </a:r>
          </a:p>
        </p:txBody>
      </p:sp>
      <p:sp>
        <p:nvSpPr>
          <p:cNvPr id="56" name="Text Placeholder 4">
            <a:extLst>
              <a:ext uri="{FF2B5EF4-FFF2-40B4-BE49-F238E27FC236}">
                <a16:creationId xmlns:a16="http://schemas.microsoft.com/office/drawing/2014/main" id="{9D0C2391-C2E7-4883-A0C9-020316806B66}"/>
              </a:ext>
            </a:extLst>
          </p:cNvPr>
          <p:cNvSpPr>
            <a:spLocks noGrp="1"/>
          </p:cNvSpPr>
          <p:nvPr>
            <p:ph type="body" sz="quarter" idx="48" hasCustomPrompt="1"/>
          </p:nvPr>
        </p:nvSpPr>
        <p:spPr>
          <a:xfrm>
            <a:off x="7455770" y="5193462"/>
            <a:ext cx="450850" cy="786384"/>
          </a:xfrm>
        </p:spPr>
        <p:txBody>
          <a:bodyPr anchor="ctr"/>
          <a:lstStyle>
            <a:lvl1pPr>
              <a:lnSpc>
                <a:spcPct val="100000"/>
              </a:lnSpc>
              <a:defRPr sz="4000" b="1">
                <a:solidFill>
                  <a:schemeClr val="bg1"/>
                </a:solidFill>
              </a:defRPr>
            </a:lvl1pPr>
          </a:lstStyle>
          <a:p>
            <a:pPr lvl="0"/>
            <a:r>
              <a:rPr lang="en-US"/>
              <a:t>6</a:t>
            </a:r>
          </a:p>
        </p:txBody>
      </p:sp>
      <p:sp>
        <p:nvSpPr>
          <p:cNvPr id="28" name="Picture Placeholder 3">
            <a:extLst>
              <a:ext uri="{FF2B5EF4-FFF2-40B4-BE49-F238E27FC236}">
                <a16:creationId xmlns:a16="http://schemas.microsoft.com/office/drawing/2014/main" id="{FF298F55-2017-4C4F-B281-E9F2C966DE55}"/>
              </a:ext>
            </a:extLst>
          </p:cNvPr>
          <p:cNvSpPr>
            <a:spLocks noGrp="1"/>
          </p:cNvSpPr>
          <p:nvPr>
            <p:ph type="pic" sz="quarter" idx="49" hasCustomPrompt="1"/>
          </p:nvPr>
        </p:nvSpPr>
        <p:spPr>
          <a:xfrm>
            <a:off x="6096000" y="1593850"/>
            <a:ext cx="18288" cy="4651375"/>
          </a:xfrm>
          <a:solidFill>
            <a:schemeClr val="tx2"/>
          </a:solidFill>
        </p:spPr>
        <p:txBody>
          <a:bodyPr/>
          <a:lstStyle/>
          <a:p>
            <a:r>
              <a:rPr lang="en-US"/>
              <a:t> </a:t>
            </a:r>
          </a:p>
        </p:txBody>
      </p:sp>
    </p:spTree>
    <p:extLst>
      <p:ext uri="{BB962C8B-B14F-4D97-AF65-F5344CB8AC3E}">
        <p14:creationId xmlns:p14="http://schemas.microsoft.com/office/powerpoint/2010/main" val="14159111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break short title start">
    <p:bg>
      <p:bgRef idx="1001">
        <a:schemeClr val="bg2"/>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1EDC289-0DC2-4EAE-9AC9-8A1D50EA6A9A}"/>
              </a:ext>
            </a:extLst>
          </p:cNvPr>
          <p:cNvGrpSpPr/>
          <p:nvPr userDrawn="1"/>
        </p:nvGrpSpPr>
        <p:grpSpPr>
          <a:xfrm>
            <a:off x="1328928" y="1709928"/>
            <a:ext cx="3438144" cy="5148072"/>
            <a:chOff x="7836408" y="1709928"/>
            <a:chExt cx="3438144" cy="5148072"/>
          </a:xfrm>
        </p:grpSpPr>
        <p:sp>
          <p:nvSpPr>
            <p:cNvPr id="4" name="Oval 3">
              <a:extLst>
                <a:ext uri="{FF2B5EF4-FFF2-40B4-BE49-F238E27FC236}">
                  <a16:creationId xmlns:a16="http://schemas.microsoft.com/office/drawing/2014/main" id="{6488995F-23C0-4953-852F-57747D16BD4F}"/>
                </a:ext>
              </a:extLst>
            </p:cNvPr>
            <p:cNvSpPr/>
            <p:nvPr/>
          </p:nvSpPr>
          <p:spPr>
            <a:xfrm>
              <a:off x="7836408" y="1709928"/>
              <a:ext cx="3438144" cy="3438144"/>
            </a:xfrm>
            <a:prstGeom prst="ellipse">
              <a:avLst/>
            </a:prstGeom>
            <a:solidFill>
              <a:schemeClr val="bg2"/>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3E1C46D-3BE3-42D1-BCBD-8AD5F9DF49B4}"/>
                </a:ext>
              </a:extLst>
            </p:cNvPr>
            <p:cNvSpPr txBox="1"/>
            <p:nvPr/>
          </p:nvSpPr>
          <p:spPr>
            <a:xfrm>
              <a:off x="8822170" y="1927477"/>
              <a:ext cx="769674" cy="1323439"/>
            </a:xfrm>
            <a:prstGeom prst="rect">
              <a:avLst/>
            </a:prstGeom>
            <a:noFill/>
          </p:spPr>
          <p:txBody>
            <a:bodyPr wrap="square" rtlCol="0">
              <a:spAutoFit/>
            </a:bodyPr>
            <a:lstStyle/>
            <a:p>
              <a:pPr algn="ctr"/>
              <a:r>
                <a:rPr lang="en-US" sz="8000" b="1">
                  <a:solidFill>
                    <a:schemeClr val="accent5"/>
                  </a:solidFill>
                </a:rPr>
                <a:t>0</a:t>
              </a:r>
            </a:p>
          </p:txBody>
        </p:sp>
        <p:cxnSp>
          <p:nvCxnSpPr>
            <p:cNvPr id="6" name="Straight Connector 5">
              <a:extLst>
                <a:ext uri="{FF2B5EF4-FFF2-40B4-BE49-F238E27FC236}">
                  <a16:creationId xmlns:a16="http://schemas.microsoft.com/office/drawing/2014/main" id="{C6F0F3DC-33E2-4D72-980A-0E97DE2525A6}"/>
                </a:ext>
              </a:extLst>
            </p:cNvPr>
            <p:cNvCxnSpPr>
              <a:cxnSpLocks/>
            </p:cNvCxnSpPr>
            <p:nvPr/>
          </p:nvCxnSpPr>
          <p:spPr>
            <a:xfrm>
              <a:off x="8293608" y="3429000"/>
              <a:ext cx="252374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745FCE-9C71-4EA7-A5AD-1B4E097E1478}"/>
                </a:ext>
              </a:extLst>
            </p:cNvPr>
            <p:cNvCxnSpPr>
              <a:stCxn id="4" idx="4"/>
            </p:cNvCxnSpPr>
            <p:nvPr/>
          </p:nvCxnSpPr>
          <p:spPr>
            <a:xfrm flipH="1">
              <a:off x="9555479" y="5148072"/>
              <a:ext cx="1" cy="1709928"/>
            </a:xfrm>
            <a:prstGeom prst="line">
              <a:avLst/>
            </a:prstGeom>
            <a:ln w="76200" cap="rnd">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grpSp>
      <p:sp>
        <p:nvSpPr>
          <p:cNvPr id="12" name="Text Placeholder 4">
            <a:extLst>
              <a:ext uri="{FF2B5EF4-FFF2-40B4-BE49-F238E27FC236}">
                <a16:creationId xmlns:a16="http://schemas.microsoft.com/office/drawing/2014/main" id="{3DD606FB-4D30-413F-BA00-8650EA859E02}"/>
              </a:ext>
            </a:extLst>
          </p:cNvPr>
          <p:cNvSpPr>
            <a:spLocks noGrp="1"/>
          </p:cNvSpPr>
          <p:nvPr>
            <p:ph type="body" sz="quarter" idx="21" hasCustomPrompt="1"/>
          </p:nvPr>
        </p:nvSpPr>
        <p:spPr>
          <a:xfrm>
            <a:off x="3011635" y="1929384"/>
            <a:ext cx="632154" cy="1325880"/>
          </a:xfrm>
        </p:spPr>
        <p:txBody>
          <a:bodyPr anchor="ctr"/>
          <a:lstStyle>
            <a:lvl1pPr>
              <a:lnSpc>
                <a:spcPct val="100000"/>
              </a:lnSpc>
              <a:defRPr sz="8000" b="1">
                <a:solidFill>
                  <a:schemeClr val="tx1"/>
                </a:solidFill>
              </a:defRPr>
            </a:lvl1pPr>
          </a:lstStyle>
          <a:p>
            <a:pPr lvl="0"/>
            <a:r>
              <a:rPr lang="en-US"/>
              <a:t>1</a:t>
            </a:r>
          </a:p>
        </p:txBody>
      </p:sp>
      <p:sp>
        <p:nvSpPr>
          <p:cNvPr id="13" name="Text Placeholder 8">
            <a:extLst>
              <a:ext uri="{FF2B5EF4-FFF2-40B4-BE49-F238E27FC236}">
                <a16:creationId xmlns:a16="http://schemas.microsoft.com/office/drawing/2014/main" id="{51613205-3015-4C71-80F1-C57E8AFDD9BF}"/>
              </a:ext>
            </a:extLst>
          </p:cNvPr>
          <p:cNvSpPr>
            <a:spLocks noGrp="1"/>
          </p:cNvSpPr>
          <p:nvPr>
            <p:ph type="body" sz="quarter" idx="22" hasCustomPrompt="1"/>
          </p:nvPr>
        </p:nvSpPr>
        <p:spPr>
          <a:xfrm>
            <a:off x="1695104" y="3602737"/>
            <a:ext cx="2705795" cy="825003"/>
          </a:xfrm>
        </p:spPr>
        <p:txBody>
          <a:bodyPr/>
          <a:lstStyle>
            <a:lvl1pPr algn="ctr">
              <a:lnSpc>
                <a:spcPct val="100000"/>
              </a:lnSpc>
              <a:defRPr sz="2800">
                <a:solidFill>
                  <a:schemeClr val="tx1"/>
                </a:solidFill>
              </a:defRPr>
            </a:lvl1pPr>
          </a:lstStyle>
          <a:p>
            <a:pPr lvl="0"/>
            <a:r>
              <a:rPr lang="en-US"/>
              <a:t>SECTION TITLE GOES HERE</a:t>
            </a:r>
          </a:p>
        </p:txBody>
      </p:sp>
    </p:spTree>
    <p:extLst>
      <p:ext uri="{BB962C8B-B14F-4D97-AF65-F5344CB8AC3E}">
        <p14:creationId xmlns:p14="http://schemas.microsoft.com/office/powerpoint/2010/main" val="58181528"/>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short title middle">
    <p:bg>
      <p:bgRef idx="1001">
        <a:schemeClr val="bg2"/>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1EDC289-0DC2-4EAE-9AC9-8A1D50EA6A9A}"/>
              </a:ext>
            </a:extLst>
          </p:cNvPr>
          <p:cNvGrpSpPr/>
          <p:nvPr userDrawn="1"/>
        </p:nvGrpSpPr>
        <p:grpSpPr>
          <a:xfrm>
            <a:off x="1328928" y="1709928"/>
            <a:ext cx="3438144" cy="5148072"/>
            <a:chOff x="7836408" y="1709928"/>
            <a:chExt cx="3438144" cy="5148072"/>
          </a:xfrm>
        </p:grpSpPr>
        <p:sp>
          <p:nvSpPr>
            <p:cNvPr id="4" name="Oval 3">
              <a:extLst>
                <a:ext uri="{FF2B5EF4-FFF2-40B4-BE49-F238E27FC236}">
                  <a16:creationId xmlns:a16="http://schemas.microsoft.com/office/drawing/2014/main" id="{6488995F-23C0-4953-852F-57747D16BD4F}"/>
                </a:ext>
              </a:extLst>
            </p:cNvPr>
            <p:cNvSpPr/>
            <p:nvPr/>
          </p:nvSpPr>
          <p:spPr>
            <a:xfrm>
              <a:off x="7836408" y="1709928"/>
              <a:ext cx="3438144" cy="3438144"/>
            </a:xfrm>
            <a:prstGeom prst="ellipse">
              <a:avLst/>
            </a:prstGeom>
            <a:solidFill>
              <a:schemeClr val="bg2"/>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3E1C46D-3BE3-42D1-BCBD-8AD5F9DF49B4}"/>
                </a:ext>
              </a:extLst>
            </p:cNvPr>
            <p:cNvSpPr txBox="1"/>
            <p:nvPr/>
          </p:nvSpPr>
          <p:spPr>
            <a:xfrm>
              <a:off x="8822170" y="1927477"/>
              <a:ext cx="769674" cy="1323439"/>
            </a:xfrm>
            <a:prstGeom prst="rect">
              <a:avLst/>
            </a:prstGeom>
            <a:noFill/>
          </p:spPr>
          <p:txBody>
            <a:bodyPr wrap="square" rtlCol="0">
              <a:spAutoFit/>
            </a:bodyPr>
            <a:lstStyle/>
            <a:p>
              <a:pPr algn="ctr"/>
              <a:r>
                <a:rPr lang="en-US" sz="8000" b="1">
                  <a:solidFill>
                    <a:schemeClr val="accent5"/>
                  </a:solidFill>
                </a:rPr>
                <a:t>0</a:t>
              </a:r>
            </a:p>
          </p:txBody>
        </p:sp>
        <p:cxnSp>
          <p:nvCxnSpPr>
            <p:cNvPr id="6" name="Straight Connector 5">
              <a:extLst>
                <a:ext uri="{FF2B5EF4-FFF2-40B4-BE49-F238E27FC236}">
                  <a16:creationId xmlns:a16="http://schemas.microsoft.com/office/drawing/2014/main" id="{C6F0F3DC-33E2-4D72-980A-0E97DE2525A6}"/>
                </a:ext>
              </a:extLst>
            </p:cNvPr>
            <p:cNvCxnSpPr>
              <a:cxnSpLocks/>
            </p:cNvCxnSpPr>
            <p:nvPr/>
          </p:nvCxnSpPr>
          <p:spPr>
            <a:xfrm>
              <a:off x="8293608" y="3429000"/>
              <a:ext cx="252374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745FCE-9C71-4EA7-A5AD-1B4E097E1478}"/>
                </a:ext>
              </a:extLst>
            </p:cNvPr>
            <p:cNvCxnSpPr>
              <a:stCxn id="4" idx="4"/>
            </p:cNvCxnSpPr>
            <p:nvPr/>
          </p:nvCxnSpPr>
          <p:spPr>
            <a:xfrm flipH="1">
              <a:off x="9555479" y="5148072"/>
              <a:ext cx="1" cy="1709928"/>
            </a:xfrm>
            <a:prstGeom prst="line">
              <a:avLst/>
            </a:prstGeom>
            <a:ln w="76200" cap="rnd">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grpSp>
      <p:sp>
        <p:nvSpPr>
          <p:cNvPr id="12" name="Text Placeholder 4">
            <a:extLst>
              <a:ext uri="{FF2B5EF4-FFF2-40B4-BE49-F238E27FC236}">
                <a16:creationId xmlns:a16="http://schemas.microsoft.com/office/drawing/2014/main" id="{3DD606FB-4D30-413F-BA00-8650EA859E02}"/>
              </a:ext>
            </a:extLst>
          </p:cNvPr>
          <p:cNvSpPr>
            <a:spLocks noGrp="1"/>
          </p:cNvSpPr>
          <p:nvPr>
            <p:ph type="body" sz="quarter" idx="21" hasCustomPrompt="1"/>
          </p:nvPr>
        </p:nvSpPr>
        <p:spPr>
          <a:xfrm>
            <a:off x="3006438" y="1929384"/>
            <a:ext cx="632154" cy="1325880"/>
          </a:xfrm>
        </p:spPr>
        <p:txBody>
          <a:bodyPr anchor="ctr"/>
          <a:lstStyle>
            <a:lvl1pPr>
              <a:lnSpc>
                <a:spcPct val="100000"/>
              </a:lnSpc>
              <a:defRPr sz="8000" b="1">
                <a:solidFill>
                  <a:schemeClr val="tx1"/>
                </a:solidFill>
              </a:defRPr>
            </a:lvl1pPr>
          </a:lstStyle>
          <a:p>
            <a:pPr lvl="0"/>
            <a:r>
              <a:rPr lang="en-US"/>
              <a:t>2</a:t>
            </a:r>
          </a:p>
        </p:txBody>
      </p:sp>
      <p:sp>
        <p:nvSpPr>
          <p:cNvPr id="13" name="Text Placeholder 8">
            <a:extLst>
              <a:ext uri="{FF2B5EF4-FFF2-40B4-BE49-F238E27FC236}">
                <a16:creationId xmlns:a16="http://schemas.microsoft.com/office/drawing/2014/main" id="{51613205-3015-4C71-80F1-C57E8AFDD9BF}"/>
              </a:ext>
            </a:extLst>
          </p:cNvPr>
          <p:cNvSpPr>
            <a:spLocks noGrp="1"/>
          </p:cNvSpPr>
          <p:nvPr>
            <p:ph type="body" sz="quarter" idx="22" hasCustomPrompt="1"/>
          </p:nvPr>
        </p:nvSpPr>
        <p:spPr>
          <a:xfrm>
            <a:off x="1695103" y="3602737"/>
            <a:ext cx="2705795" cy="825003"/>
          </a:xfrm>
        </p:spPr>
        <p:txBody>
          <a:bodyPr/>
          <a:lstStyle>
            <a:lvl1pPr algn="ctr">
              <a:lnSpc>
                <a:spcPct val="100000"/>
              </a:lnSpc>
              <a:defRPr sz="2800">
                <a:solidFill>
                  <a:schemeClr val="tx1"/>
                </a:solidFill>
              </a:defRPr>
            </a:lvl1pPr>
          </a:lstStyle>
          <a:p>
            <a:pPr lvl="0"/>
            <a:r>
              <a:rPr lang="en-US"/>
              <a:t>SECTION TITLE GOES HERE</a:t>
            </a:r>
          </a:p>
        </p:txBody>
      </p:sp>
      <p:cxnSp>
        <p:nvCxnSpPr>
          <p:cNvPr id="9" name="Straight Connector 8">
            <a:extLst>
              <a:ext uri="{FF2B5EF4-FFF2-40B4-BE49-F238E27FC236}">
                <a16:creationId xmlns:a16="http://schemas.microsoft.com/office/drawing/2014/main" id="{3DDD1AB6-6BB1-4CEB-8E86-3609AA0D53B9}"/>
              </a:ext>
            </a:extLst>
          </p:cNvPr>
          <p:cNvCxnSpPr>
            <a:cxnSpLocks/>
          </p:cNvCxnSpPr>
          <p:nvPr userDrawn="1"/>
        </p:nvCxnSpPr>
        <p:spPr>
          <a:xfrm>
            <a:off x="3048000" y="74295"/>
            <a:ext cx="0" cy="1560385"/>
          </a:xfrm>
          <a:prstGeom prst="line">
            <a:avLst/>
          </a:prstGeom>
          <a:ln w="76200" cap="rnd">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7194607"/>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break end">
    <p:bg>
      <p:bgRef idx="1001">
        <a:schemeClr val="bg2"/>
      </p:bgRef>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C9BDD20-D5FA-48B2-92C2-DD1678F03174}"/>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3DDD1AB6-6BB1-4CEB-8E86-3609AA0D53B9}"/>
              </a:ext>
            </a:extLst>
          </p:cNvPr>
          <p:cNvCxnSpPr>
            <a:cxnSpLocks/>
          </p:cNvCxnSpPr>
          <p:nvPr userDrawn="1"/>
        </p:nvCxnSpPr>
        <p:spPr>
          <a:xfrm>
            <a:off x="3048000" y="76200"/>
            <a:ext cx="0" cy="1560385"/>
          </a:xfrm>
          <a:prstGeom prst="line">
            <a:avLst/>
          </a:prstGeom>
          <a:ln w="76200" cap="rnd">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51613205-3015-4C71-80F1-C57E8AFDD9BF}"/>
              </a:ext>
            </a:extLst>
          </p:cNvPr>
          <p:cNvSpPr>
            <a:spLocks noGrp="1"/>
          </p:cNvSpPr>
          <p:nvPr>
            <p:ph type="body" sz="quarter" idx="22" hasCustomPrompt="1"/>
          </p:nvPr>
        </p:nvSpPr>
        <p:spPr>
          <a:xfrm>
            <a:off x="7970279" y="3016498"/>
            <a:ext cx="2347442" cy="825003"/>
          </a:xfrm>
        </p:spPr>
        <p:txBody>
          <a:bodyPr anchor="ctr"/>
          <a:lstStyle>
            <a:lvl1pPr algn="ctr">
              <a:lnSpc>
                <a:spcPct val="100000"/>
              </a:lnSpc>
              <a:defRPr sz="2800">
                <a:solidFill>
                  <a:schemeClr val="bg2"/>
                </a:solidFill>
              </a:defRPr>
            </a:lvl1pPr>
          </a:lstStyle>
          <a:p>
            <a:pPr lvl="0"/>
            <a:r>
              <a:rPr lang="en-US"/>
              <a:t>THANK</a:t>
            </a:r>
            <a:br>
              <a:rPr lang="en-US"/>
            </a:br>
            <a:r>
              <a:rPr lang="en-US"/>
              <a:t>YOU!</a:t>
            </a:r>
          </a:p>
        </p:txBody>
      </p:sp>
      <p:pic>
        <p:nvPicPr>
          <p:cNvPr id="4" name="Graphic 3">
            <a:extLst>
              <a:ext uri="{FF2B5EF4-FFF2-40B4-BE49-F238E27FC236}">
                <a16:creationId xmlns:a16="http://schemas.microsoft.com/office/drawing/2014/main" id="{58CC04B3-78E0-4AB9-9447-E63377AE14D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190130" y="2184863"/>
            <a:ext cx="1744597" cy="2017190"/>
          </a:xfrm>
          <a:prstGeom prst="rect">
            <a:avLst/>
          </a:prstGeom>
        </p:spPr>
      </p:pic>
    </p:spTree>
    <p:extLst>
      <p:ext uri="{BB962C8B-B14F-4D97-AF65-F5344CB8AC3E}">
        <p14:creationId xmlns:p14="http://schemas.microsoft.com/office/powerpoint/2010/main" val="2431457953"/>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break long title start">
    <p:bg>
      <p:bgRef idx="1001">
        <a:schemeClr val="bg2"/>
      </p:bgRef>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CBFC92C7-43A8-4D61-8068-7BD212636402}"/>
              </a:ext>
            </a:extLst>
          </p:cNvPr>
          <p:cNvSpPr/>
          <p:nvPr/>
        </p:nvSpPr>
        <p:spPr>
          <a:xfrm>
            <a:off x="2188464" y="2569464"/>
            <a:ext cx="1719072" cy="1719072"/>
          </a:xfrm>
          <a:prstGeom prst="ellipse">
            <a:avLst/>
          </a:prstGeom>
          <a:solidFill>
            <a:schemeClr val="bg2"/>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141103B-8C9E-4AAC-8136-863DEFEC2C4B}"/>
              </a:ext>
            </a:extLst>
          </p:cNvPr>
          <p:cNvSpPr txBox="1"/>
          <p:nvPr/>
        </p:nvSpPr>
        <p:spPr>
          <a:xfrm>
            <a:off x="2462803" y="2828836"/>
            <a:ext cx="634527" cy="1200329"/>
          </a:xfrm>
          <a:prstGeom prst="rect">
            <a:avLst/>
          </a:prstGeom>
          <a:noFill/>
        </p:spPr>
        <p:txBody>
          <a:bodyPr wrap="square" rtlCol="0" anchor="ctr">
            <a:spAutoFit/>
          </a:bodyPr>
          <a:lstStyle/>
          <a:p>
            <a:pPr algn="ctr"/>
            <a:r>
              <a:rPr lang="en-US" sz="7200" b="1">
                <a:solidFill>
                  <a:schemeClr val="accent5"/>
                </a:solidFill>
              </a:rPr>
              <a:t>0</a:t>
            </a:r>
          </a:p>
        </p:txBody>
      </p:sp>
      <p:cxnSp>
        <p:nvCxnSpPr>
          <p:cNvPr id="7" name="Straight Connector 6">
            <a:extLst>
              <a:ext uri="{FF2B5EF4-FFF2-40B4-BE49-F238E27FC236}">
                <a16:creationId xmlns:a16="http://schemas.microsoft.com/office/drawing/2014/main" id="{D69AC81C-9992-4F15-812E-19EF9BA71081}"/>
              </a:ext>
            </a:extLst>
          </p:cNvPr>
          <p:cNvCxnSpPr>
            <a:cxnSpLocks/>
            <a:stCxn id="5" idx="4"/>
          </p:cNvCxnSpPr>
          <p:nvPr/>
        </p:nvCxnSpPr>
        <p:spPr>
          <a:xfrm>
            <a:off x="3048000" y="4288536"/>
            <a:ext cx="0" cy="2569464"/>
          </a:xfrm>
          <a:prstGeom prst="line">
            <a:avLst/>
          </a:prstGeom>
          <a:ln w="76200" cap="rnd">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04364BEA-D177-4D0C-8BC5-41304F4CB0B3}"/>
              </a:ext>
            </a:extLst>
          </p:cNvPr>
          <p:cNvSpPr>
            <a:spLocks noGrp="1"/>
          </p:cNvSpPr>
          <p:nvPr userDrawn="1">
            <p:ph type="body" sz="quarter" idx="21" hasCustomPrompt="1"/>
          </p:nvPr>
        </p:nvSpPr>
        <p:spPr>
          <a:xfrm>
            <a:off x="3021130" y="3035808"/>
            <a:ext cx="450850" cy="786384"/>
          </a:xfrm>
        </p:spPr>
        <p:txBody>
          <a:bodyPr anchor="ctr"/>
          <a:lstStyle>
            <a:lvl1pPr>
              <a:lnSpc>
                <a:spcPct val="100000"/>
              </a:lnSpc>
              <a:defRPr sz="7200" b="1">
                <a:solidFill>
                  <a:schemeClr val="tx1"/>
                </a:solidFill>
              </a:defRPr>
            </a:lvl1pPr>
          </a:lstStyle>
          <a:p>
            <a:pPr lvl="0"/>
            <a:r>
              <a:rPr lang="en-US"/>
              <a:t>1</a:t>
            </a:r>
          </a:p>
        </p:txBody>
      </p:sp>
      <p:sp>
        <p:nvSpPr>
          <p:cNvPr id="10" name="Text Placeholder 9">
            <a:extLst>
              <a:ext uri="{FF2B5EF4-FFF2-40B4-BE49-F238E27FC236}">
                <a16:creationId xmlns:a16="http://schemas.microsoft.com/office/drawing/2014/main" id="{22499974-DF3E-4608-A7C3-5D3863480953}"/>
              </a:ext>
            </a:extLst>
          </p:cNvPr>
          <p:cNvSpPr>
            <a:spLocks noGrp="1"/>
          </p:cNvSpPr>
          <p:nvPr>
            <p:ph type="body" sz="quarter" idx="22" hasCustomPrompt="1"/>
          </p:nvPr>
        </p:nvSpPr>
        <p:spPr>
          <a:xfrm>
            <a:off x="4419600" y="2782093"/>
            <a:ext cx="5532777" cy="1293813"/>
          </a:xfrm>
        </p:spPr>
        <p:txBody>
          <a:bodyPr anchor="ctr"/>
          <a:lstStyle>
            <a:lvl1pPr>
              <a:defRPr sz="2800">
                <a:solidFill>
                  <a:schemeClr val="tx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en-US"/>
              <a:t>USE THIS VERSION WHEN HAVING EXTREMELY LONG SECTION TITLE</a:t>
            </a:r>
          </a:p>
        </p:txBody>
      </p:sp>
    </p:spTree>
    <p:extLst>
      <p:ext uri="{BB962C8B-B14F-4D97-AF65-F5344CB8AC3E}">
        <p14:creationId xmlns:p14="http://schemas.microsoft.com/office/powerpoint/2010/main" val="69402603"/>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break long title middle">
    <p:bg>
      <p:bgRef idx="1001">
        <a:schemeClr val="bg2"/>
      </p:bgRef>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69AC81C-9992-4F15-812E-19EF9BA71081}"/>
              </a:ext>
            </a:extLst>
          </p:cNvPr>
          <p:cNvCxnSpPr>
            <a:cxnSpLocks/>
          </p:cNvCxnSpPr>
          <p:nvPr/>
        </p:nvCxnSpPr>
        <p:spPr>
          <a:xfrm>
            <a:off x="3048000" y="0"/>
            <a:ext cx="0" cy="6858000"/>
          </a:xfrm>
          <a:prstGeom prst="line">
            <a:avLst/>
          </a:prstGeom>
          <a:ln w="76200" cap="rnd">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CBFC92C7-43A8-4D61-8068-7BD212636402}"/>
              </a:ext>
            </a:extLst>
          </p:cNvPr>
          <p:cNvSpPr/>
          <p:nvPr/>
        </p:nvSpPr>
        <p:spPr>
          <a:xfrm>
            <a:off x="2188464" y="2569464"/>
            <a:ext cx="1719072" cy="1719072"/>
          </a:xfrm>
          <a:prstGeom prst="ellipse">
            <a:avLst/>
          </a:prstGeom>
          <a:solidFill>
            <a:schemeClr val="bg2"/>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141103B-8C9E-4AAC-8136-863DEFEC2C4B}"/>
              </a:ext>
            </a:extLst>
          </p:cNvPr>
          <p:cNvSpPr txBox="1"/>
          <p:nvPr/>
        </p:nvSpPr>
        <p:spPr>
          <a:xfrm>
            <a:off x="2462803" y="2828836"/>
            <a:ext cx="634527" cy="1200329"/>
          </a:xfrm>
          <a:prstGeom prst="rect">
            <a:avLst/>
          </a:prstGeom>
          <a:noFill/>
        </p:spPr>
        <p:txBody>
          <a:bodyPr wrap="square" rtlCol="0" anchor="ctr">
            <a:spAutoFit/>
          </a:bodyPr>
          <a:lstStyle/>
          <a:p>
            <a:pPr algn="ctr"/>
            <a:r>
              <a:rPr lang="en-US" sz="7200" b="1">
                <a:solidFill>
                  <a:schemeClr val="accent5"/>
                </a:solidFill>
              </a:rPr>
              <a:t>0</a:t>
            </a:r>
          </a:p>
        </p:txBody>
      </p:sp>
      <p:sp>
        <p:nvSpPr>
          <p:cNvPr id="8" name="Text Placeholder 4">
            <a:extLst>
              <a:ext uri="{FF2B5EF4-FFF2-40B4-BE49-F238E27FC236}">
                <a16:creationId xmlns:a16="http://schemas.microsoft.com/office/drawing/2014/main" id="{04364BEA-D177-4D0C-8BC5-41304F4CB0B3}"/>
              </a:ext>
            </a:extLst>
          </p:cNvPr>
          <p:cNvSpPr>
            <a:spLocks noGrp="1"/>
          </p:cNvSpPr>
          <p:nvPr userDrawn="1">
            <p:ph type="body" sz="quarter" idx="21" hasCustomPrompt="1"/>
          </p:nvPr>
        </p:nvSpPr>
        <p:spPr>
          <a:xfrm>
            <a:off x="3021130" y="3035808"/>
            <a:ext cx="450850" cy="786384"/>
          </a:xfrm>
        </p:spPr>
        <p:txBody>
          <a:bodyPr anchor="ctr"/>
          <a:lstStyle>
            <a:lvl1pPr>
              <a:lnSpc>
                <a:spcPct val="100000"/>
              </a:lnSpc>
              <a:defRPr sz="7200" b="1">
                <a:solidFill>
                  <a:schemeClr val="tx1"/>
                </a:solidFill>
              </a:defRPr>
            </a:lvl1pPr>
          </a:lstStyle>
          <a:p>
            <a:pPr lvl="0"/>
            <a:r>
              <a:rPr lang="en-US"/>
              <a:t>2</a:t>
            </a:r>
          </a:p>
        </p:txBody>
      </p:sp>
      <p:sp>
        <p:nvSpPr>
          <p:cNvPr id="10" name="Text Placeholder 9">
            <a:extLst>
              <a:ext uri="{FF2B5EF4-FFF2-40B4-BE49-F238E27FC236}">
                <a16:creationId xmlns:a16="http://schemas.microsoft.com/office/drawing/2014/main" id="{22499974-DF3E-4608-A7C3-5D3863480953}"/>
              </a:ext>
            </a:extLst>
          </p:cNvPr>
          <p:cNvSpPr>
            <a:spLocks noGrp="1"/>
          </p:cNvSpPr>
          <p:nvPr>
            <p:ph type="body" sz="quarter" idx="22" hasCustomPrompt="1"/>
          </p:nvPr>
        </p:nvSpPr>
        <p:spPr>
          <a:xfrm>
            <a:off x="4419600" y="2782093"/>
            <a:ext cx="5532777" cy="1293813"/>
          </a:xfrm>
        </p:spPr>
        <p:txBody>
          <a:bodyPr anchor="ctr"/>
          <a:lstStyle>
            <a:lvl1pPr>
              <a:defRPr sz="2800">
                <a:solidFill>
                  <a:schemeClr val="tx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en-US"/>
              <a:t>USE THIS VERSION WHEN HAVING EXTREMELY LONG SECTION TITLE</a:t>
            </a:r>
          </a:p>
        </p:txBody>
      </p:sp>
    </p:spTree>
    <p:extLst>
      <p:ext uri="{BB962C8B-B14F-4D97-AF65-F5344CB8AC3E}">
        <p14:creationId xmlns:p14="http://schemas.microsoft.com/office/powerpoint/2010/main" val="3899135420"/>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C67824-299F-4735-B06A-49A1512ABE98}"/>
              </a:ext>
            </a:extLst>
          </p:cNvPr>
          <p:cNvSpPr>
            <a:spLocks noGrp="1"/>
          </p:cNvSpPr>
          <p:nvPr>
            <p:ph type="title" hasCustomPrompt="1"/>
          </p:nvPr>
        </p:nvSpPr>
        <p:spPr>
          <a:xfrm>
            <a:off x="609600" y="609600"/>
            <a:ext cx="10274910" cy="443198"/>
          </a:xfrm>
        </p:spPr>
        <p:txBody>
          <a:bodyPr>
            <a:noAutofit/>
          </a:bodyPr>
          <a:lstStyle/>
          <a:p>
            <a:r>
              <a:rPr lang="en-US"/>
              <a:t>CLICK TO EDIT MASTER TITLE STYLE</a:t>
            </a:r>
          </a:p>
        </p:txBody>
      </p:sp>
    </p:spTree>
    <p:extLst>
      <p:ext uri="{BB962C8B-B14F-4D97-AF65-F5344CB8AC3E}">
        <p14:creationId xmlns:p14="http://schemas.microsoft.com/office/powerpoint/2010/main" val="2578359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 subtit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C67824-299F-4735-B06A-49A1512ABE98}"/>
              </a:ext>
            </a:extLst>
          </p:cNvPr>
          <p:cNvSpPr>
            <a:spLocks noGrp="1"/>
          </p:cNvSpPr>
          <p:nvPr>
            <p:ph type="title" hasCustomPrompt="1"/>
          </p:nvPr>
        </p:nvSpPr>
        <p:spPr>
          <a:xfrm>
            <a:off x="609600" y="609600"/>
            <a:ext cx="10274910" cy="443198"/>
          </a:xfrm>
        </p:spPr>
        <p:txBody>
          <a:bodyPr>
            <a:noAutofit/>
          </a:bodyPr>
          <a:lstStyle/>
          <a:p>
            <a:r>
              <a:rPr lang="en-US"/>
              <a:t>CLICK TO EDIT MASTER TITLE STYLE</a:t>
            </a:r>
          </a:p>
        </p:txBody>
      </p:sp>
      <p:sp>
        <p:nvSpPr>
          <p:cNvPr id="6" name="Text Placeholder 5">
            <a:extLst>
              <a:ext uri="{FF2B5EF4-FFF2-40B4-BE49-F238E27FC236}">
                <a16:creationId xmlns:a16="http://schemas.microsoft.com/office/drawing/2014/main" id="{14E18AB8-D7BC-4EAF-953D-028E232E4AA6}"/>
              </a:ext>
            </a:extLst>
          </p:cNvPr>
          <p:cNvSpPr>
            <a:spLocks noGrp="1"/>
          </p:cNvSpPr>
          <p:nvPr>
            <p:ph type="body" sz="quarter" idx="11" hasCustomPrompt="1"/>
          </p:nvPr>
        </p:nvSpPr>
        <p:spPr>
          <a:xfrm>
            <a:off x="609600" y="1052798"/>
            <a:ext cx="6858000" cy="381000"/>
          </a:xfrm>
        </p:spPr>
        <p:txBody>
          <a:bodyPr/>
          <a:lstStyle>
            <a:lvl1pPr>
              <a:defRPr>
                <a:solidFill>
                  <a:schemeClr val="tx1">
                    <a:lumMod val="60000"/>
                    <a:lumOff val="40000"/>
                  </a:schemeClr>
                </a:solidFill>
              </a:defRPr>
            </a:lvl1pPr>
          </a:lstStyle>
          <a:p>
            <a:pPr lvl="0"/>
            <a:r>
              <a:rPr lang="en-US"/>
              <a:t>This is subtitle</a:t>
            </a:r>
          </a:p>
        </p:txBody>
      </p:sp>
      <p:sp>
        <p:nvSpPr>
          <p:cNvPr id="19" name="SmartArt Placeholder 18">
            <a:extLst>
              <a:ext uri="{FF2B5EF4-FFF2-40B4-BE49-F238E27FC236}">
                <a16:creationId xmlns:a16="http://schemas.microsoft.com/office/drawing/2014/main" id="{AAFD3E2D-1289-4B07-A18B-4B01536E9DF3}"/>
              </a:ext>
            </a:extLst>
          </p:cNvPr>
          <p:cNvSpPr>
            <a:spLocks noGrp="1"/>
          </p:cNvSpPr>
          <p:nvPr>
            <p:ph type="dgm" sz="quarter" idx="12" hasCustomPrompt="1"/>
          </p:nvPr>
        </p:nvSpPr>
        <p:spPr>
          <a:xfrm>
            <a:off x="609600" y="1554481"/>
            <a:ext cx="1371600" cy="45719"/>
          </a:xfrm>
          <a:solidFill>
            <a:schemeClr val="tx2"/>
          </a:solidFill>
        </p:spPr>
        <p:txBody>
          <a:bodyPr/>
          <a:lstStyle/>
          <a:p>
            <a:r>
              <a:rPr lang="en-US"/>
              <a:t> </a:t>
            </a:r>
          </a:p>
        </p:txBody>
      </p:sp>
    </p:spTree>
    <p:extLst>
      <p:ext uri="{BB962C8B-B14F-4D97-AF65-F5344CB8AC3E}">
        <p14:creationId xmlns:p14="http://schemas.microsoft.com/office/powerpoint/2010/main" val="9395646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66677A02-AF01-4F8F-93B6-3F0FC335E258}"/>
              </a:ext>
            </a:extLst>
          </p:cNvPr>
          <p:cNvSpPr>
            <a:spLocks noGrp="1"/>
          </p:cNvSpPr>
          <p:nvPr>
            <p:ph type="body" sz="quarter" idx="10" hasCustomPrompt="1"/>
          </p:nvPr>
        </p:nvSpPr>
        <p:spPr>
          <a:xfrm>
            <a:off x="614916" y="2002465"/>
            <a:ext cx="4919472" cy="4267200"/>
          </a:xfrm>
        </p:spPr>
        <p:txBody>
          <a:bodyPr numCol="1"/>
          <a:lstStyle>
            <a:lvl1pPr>
              <a:defRPr/>
            </a:lvl1pPr>
            <a:lvl2pPr marL="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lvl2pPr>
            <a:lvl3pPr marL="342900" indent="-342900">
              <a:buFont typeface="Arial" panose="020B0604020202020204" pitchFamily="34" charset="0"/>
              <a:buChar char="•"/>
              <a:defRPr/>
            </a:lvl3pPr>
            <a:lvl4pPr>
              <a:buClr>
                <a:schemeClr val="accent1"/>
              </a:buClr>
              <a:defRPr/>
            </a:lvl4pPr>
          </a:lstStyle>
          <a:p>
            <a:pPr lvl="0"/>
            <a:r>
              <a:rPr lang="en-US"/>
              <a:t>Heading 1</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a:p>
            <a:pPr lvl="2"/>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a:p>
            <a:pPr lvl="3"/>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a:p>
            <a:pPr lvl="1"/>
            <a:endParaRPr lang="en-US"/>
          </a:p>
        </p:txBody>
      </p:sp>
      <p:sp>
        <p:nvSpPr>
          <p:cNvPr id="6" name="Text Placeholder 3">
            <a:extLst>
              <a:ext uri="{FF2B5EF4-FFF2-40B4-BE49-F238E27FC236}">
                <a16:creationId xmlns:a16="http://schemas.microsoft.com/office/drawing/2014/main" id="{8704D5B3-8204-4E1A-8747-3C6A1E7F9122}"/>
              </a:ext>
            </a:extLst>
          </p:cNvPr>
          <p:cNvSpPr>
            <a:spLocks noGrp="1"/>
          </p:cNvSpPr>
          <p:nvPr>
            <p:ph type="body" sz="quarter" idx="11" hasCustomPrompt="1"/>
          </p:nvPr>
        </p:nvSpPr>
        <p:spPr>
          <a:xfrm>
            <a:off x="6648753" y="1990060"/>
            <a:ext cx="4919472" cy="4267200"/>
          </a:xfrm>
        </p:spPr>
        <p:txBody>
          <a:bodyPr numCol="1"/>
          <a:lstStyle>
            <a:lvl1pPr>
              <a:defRPr/>
            </a:lvl1pPr>
            <a:lvl2pPr marL="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lvl2pPr>
          </a:lstStyle>
          <a:p>
            <a:pPr lvl="0"/>
            <a:r>
              <a:rPr lang="en-US"/>
              <a:t>Heading 2</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7" name="Title 6">
            <a:extLst>
              <a:ext uri="{FF2B5EF4-FFF2-40B4-BE49-F238E27FC236}">
                <a16:creationId xmlns:a16="http://schemas.microsoft.com/office/drawing/2014/main" id="{F72982FB-6F66-4EBD-857F-613174B20DC2}"/>
              </a:ext>
            </a:extLst>
          </p:cNvPr>
          <p:cNvSpPr>
            <a:spLocks noGrp="1"/>
          </p:cNvSpPr>
          <p:nvPr>
            <p:ph type="title" hasCustomPrompt="1"/>
          </p:nvPr>
        </p:nvSpPr>
        <p:spPr>
          <a:xfrm>
            <a:off x="609600" y="609600"/>
            <a:ext cx="10274910" cy="443198"/>
          </a:xfrm>
        </p:spPr>
        <p:txBody>
          <a:bodyPr>
            <a:noAutofit/>
          </a:bodyPr>
          <a:lstStyle/>
          <a:p>
            <a:r>
              <a:rPr lang="en-US"/>
              <a:t>CLICK TO EDIT MASTER TITLE STYLE</a:t>
            </a:r>
          </a:p>
        </p:txBody>
      </p:sp>
    </p:spTree>
    <p:extLst>
      <p:ext uri="{BB962C8B-B14F-4D97-AF65-F5344CB8AC3E}">
        <p14:creationId xmlns:p14="http://schemas.microsoft.com/office/powerpoint/2010/main" val="15444846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 subtitle + text">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66677A02-AF01-4F8F-93B6-3F0FC335E258}"/>
              </a:ext>
            </a:extLst>
          </p:cNvPr>
          <p:cNvSpPr>
            <a:spLocks noGrp="1"/>
          </p:cNvSpPr>
          <p:nvPr>
            <p:ph type="body" sz="quarter" idx="10" hasCustomPrompt="1"/>
          </p:nvPr>
        </p:nvSpPr>
        <p:spPr>
          <a:xfrm>
            <a:off x="614916" y="2002465"/>
            <a:ext cx="4919472" cy="4267200"/>
          </a:xfrm>
        </p:spPr>
        <p:txBody>
          <a:bodyPr numCol="1"/>
          <a:lstStyle>
            <a:lvl1pPr>
              <a:defRPr/>
            </a:lvl1pPr>
            <a:lvl2pPr marL="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lvl2pPr>
            <a:lvl3pPr marL="342900" indent="-342900">
              <a:buFont typeface="Arial" panose="020B0604020202020204" pitchFamily="34" charset="0"/>
              <a:buChar char="•"/>
              <a:defRPr/>
            </a:lvl3pPr>
            <a:lvl4pPr>
              <a:buClr>
                <a:schemeClr val="accent1"/>
              </a:buClr>
              <a:defRPr/>
            </a:lvl4pPr>
          </a:lstStyle>
          <a:p>
            <a:pPr lvl="0"/>
            <a:r>
              <a:rPr lang="en-US"/>
              <a:t>Heading 1</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a:p>
            <a:pPr lvl="2"/>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a:p>
            <a:pPr lvl="3"/>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a:p>
            <a:pPr lvl="1"/>
            <a:endParaRPr lang="en-US"/>
          </a:p>
        </p:txBody>
      </p:sp>
      <p:sp>
        <p:nvSpPr>
          <p:cNvPr id="6" name="Text Placeholder 3">
            <a:extLst>
              <a:ext uri="{FF2B5EF4-FFF2-40B4-BE49-F238E27FC236}">
                <a16:creationId xmlns:a16="http://schemas.microsoft.com/office/drawing/2014/main" id="{8704D5B3-8204-4E1A-8747-3C6A1E7F9122}"/>
              </a:ext>
            </a:extLst>
          </p:cNvPr>
          <p:cNvSpPr>
            <a:spLocks noGrp="1"/>
          </p:cNvSpPr>
          <p:nvPr>
            <p:ph type="body" sz="quarter" idx="11" hasCustomPrompt="1"/>
          </p:nvPr>
        </p:nvSpPr>
        <p:spPr>
          <a:xfrm>
            <a:off x="6648753" y="1990060"/>
            <a:ext cx="4919472" cy="4267200"/>
          </a:xfrm>
        </p:spPr>
        <p:txBody>
          <a:bodyPr numCol="1"/>
          <a:lstStyle>
            <a:lvl1pPr>
              <a:defRPr/>
            </a:lvl1pPr>
            <a:lvl2pPr marL="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lvl2pPr>
          </a:lstStyle>
          <a:p>
            <a:pPr lvl="0"/>
            <a:r>
              <a:rPr lang="en-US"/>
              <a:t>Heading 2</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7" name="Title 6">
            <a:extLst>
              <a:ext uri="{FF2B5EF4-FFF2-40B4-BE49-F238E27FC236}">
                <a16:creationId xmlns:a16="http://schemas.microsoft.com/office/drawing/2014/main" id="{F72982FB-6F66-4EBD-857F-613174B20DC2}"/>
              </a:ext>
            </a:extLst>
          </p:cNvPr>
          <p:cNvSpPr>
            <a:spLocks noGrp="1"/>
          </p:cNvSpPr>
          <p:nvPr>
            <p:ph type="title" hasCustomPrompt="1"/>
          </p:nvPr>
        </p:nvSpPr>
        <p:spPr>
          <a:xfrm>
            <a:off x="609600" y="609600"/>
            <a:ext cx="10274910" cy="443198"/>
          </a:xfrm>
        </p:spPr>
        <p:txBody>
          <a:bodyPr>
            <a:noAutofit/>
          </a:bodyPr>
          <a:lstStyle/>
          <a:p>
            <a:r>
              <a:rPr lang="en-US"/>
              <a:t>CLICK TO EDIT MASTER TITLE STYLE</a:t>
            </a:r>
          </a:p>
        </p:txBody>
      </p:sp>
      <p:sp>
        <p:nvSpPr>
          <p:cNvPr id="9" name="Text Placeholder 5">
            <a:extLst>
              <a:ext uri="{FF2B5EF4-FFF2-40B4-BE49-F238E27FC236}">
                <a16:creationId xmlns:a16="http://schemas.microsoft.com/office/drawing/2014/main" id="{0248863F-0041-48E2-8958-E4D33E3770FA}"/>
              </a:ext>
            </a:extLst>
          </p:cNvPr>
          <p:cNvSpPr>
            <a:spLocks noGrp="1"/>
          </p:cNvSpPr>
          <p:nvPr>
            <p:ph type="body" sz="quarter" idx="12" hasCustomPrompt="1"/>
          </p:nvPr>
        </p:nvSpPr>
        <p:spPr>
          <a:xfrm>
            <a:off x="609600" y="1052798"/>
            <a:ext cx="6858000" cy="381000"/>
          </a:xfrm>
        </p:spPr>
        <p:txBody>
          <a:bodyPr/>
          <a:lstStyle>
            <a:lvl1pPr>
              <a:defRPr>
                <a:solidFill>
                  <a:schemeClr val="tx1">
                    <a:lumMod val="60000"/>
                    <a:lumOff val="40000"/>
                  </a:schemeClr>
                </a:solidFill>
              </a:defRPr>
            </a:lvl1pPr>
          </a:lstStyle>
          <a:p>
            <a:pPr lvl="0"/>
            <a:r>
              <a:rPr lang="en-US"/>
              <a:t>This is subtitle</a:t>
            </a:r>
          </a:p>
        </p:txBody>
      </p:sp>
      <p:sp>
        <p:nvSpPr>
          <p:cNvPr id="10" name="SmartArt Placeholder 18">
            <a:extLst>
              <a:ext uri="{FF2B5EF4-FFF2-40B4-BE49-F238E27FC236}">
                <a16:creationId xmlns:a16="http://schemas.microsoft.com/office/drawing/2014/main" id="{F6F166EE-BF9D-47F4-BEAF-B568C109513F}"/>
              </a:ext>
            </a:extLst>
          </p:cNvPr>
          <p:cNvSpPr>
            <a:spLocks noGrp="1"/>
          </p:cNvSpPr>
          <p:nvPr>
            <p:ph type="dgm" sz="quarter" idx="13" hasCustomPrompt="1"/>
          </p:nvPr>
        </p:nvSpPr>
        <p:spPr>
          <a:xfrm>
            <a:off x="609600" y="1554481"/>
            <a:ext cx="1371600" cy="45719"/>
          </a:xfrm>
          <a:solidFill>
            <a:schemeClr val="tx2"/>
          </a:solidFill>
        </p:spPr>
        <p:txBody>
          <a:bodyPr/>
          <a:lstStyle/>
          <a:p>
            <a:r>
              <a:rPr lang="en-US"/>
              <a:t> </a:t>
            </a:r>
          </a:p>
        </p:txBody>
      </p:sp>
    </p:spTree>
    <p:extLst>
      <p:ext uri="{BB962C8B-B14F-4D97-AF65-F5344CB8AC3E}">
        <p14:creationId xmlns:p14="http://schemas.microsoft.com/office/powerpoint/2010/main" val="737448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midd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ED9062-7D71-4E28-9652-20B7B212CD73}"/>
              </a:ext>
            </a:extLst>
          </p:cNvPr>
          <p:cNvSpPr>
            <a:spLocks noGrp="1"/>
          </p:cNvSpPr>
          <p:nvPr>
            <p:ph type="title" hasCustomPrompt="1"/>
          </p:nvPr>
        </p:nvSpPr>
        <p:spPr>
          <a:xfrm>
            <a:off x="2768965" y="2764202"/>
            <a:ext cx="6654071" cy="1329595"/>
          </a:xfrm>
        </p:spPr>
        <p:txBody>
          <a:bodyPr/>
          <a:lstStyle>
            <a:lvl1pPr algn="ctr">
              <a:defRPr sz="4800"/>
            </a:lvl1pPr>
          </a:lstStyle>
          <a:p>
            <a:r>
              <a:rPr lang="en-US"/>
              <a:t>AN EXAMPLE WITH JUST A SIMPLE TEXT</a:t>
            </a:r>
          </a:p>
        </p:txBody>
      </p:sp>
    </p:spTree>
    <p:extLst>
      <p:ext uri="{BB962C8B-B14F-4D97-AF65-F5344CB8AC3E}">
        <p14:creationId xmlns:p14="http://schemas.microsoft.com/office/powerpoint/2010/main" val="9471881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umbering text two colum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09600"/>
            <a:ext cx="10274910" cy="443198"/>
          </a:xfrm>
        </p:spPr>
        <p:txBody>
          <a:bodyPr>
            <a:no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12228" y="3093376"/>
            <a:ext cx="490118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5" name="Text Placeholder 3">
            <a:extLst>
              <a:ext uri="{FF2B5EF4-FFF2-40B4-BE49-F238E27FC236}">
                <a16:creationId xmlns:a16="http://schemas.microsoft.com/office/drawing/2014/main" id="{7EC3ECFD-ED5A-4A7A-9D2B-7267D7B1CAC4}"/>
              </a:ext>
            </a:extLst>
          </p:cNvPr>
          <p:cNvSpPr>
            <a:spLocks noGrp="1"/>
          </p:cNvSpPr>
          <p:nvPr>
            <p:ph type="body" sz="quarter" idx="23" hasCustomPrompt="1"/>
          </p:nvPr>
        </p:nvSpPr>
        <p:spPr>
          <a:xfrm>
            <a:off x="6678588" y="3093376"/>
            <a:ext cx="490118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3" name="Text Placeholder 2">
            <a:extLst>
              <a:ext uri="{FF2B5EF4-FFF2-40B4-BE49-F238E27FC236}">
                <a16:creationId xmlns:a16="http://schemas.microsoft.com/office/drawing/2014/main" id="{E6A80C65-08BE-4BBB-92AF-AF937DCE9C19}"/>
              </a:ext>
            </a:extLst>
          </p:cNvPr>
          <p:cNvSpPr>
            <a:spLocks noGrp="1"/>
          </p:cNvSpPr>
          <p:nvPr>
            <p:ph type="body" sz="quarter" idx="25" hasCustomPrompt="1"/>
          </p:nvPr>
        </p:nvSpPr>
        <p:spPr>
          <a:xfrm>
            <a:off x="2514339" y="2133600"/>
            <a:ext cx="1096962" cy="524759"/>
          </a:xfrm>
        </p:spPr>
        <p:txBody>
          <a:bodyPr/>
          <a:lstStyle>
            <a:lvl1pPr algn="ctr">
              <a:defRPr sz="4000">
                <a:solidFill>
                  <a:schemeClr val="tx2"/>
                </a:solidFill>
              </a:defRPr>
            </a:lvl1pPr>
          </a:lstStyle>
          <a:p>
            <a:pPr lvl="0"/>
            <a:r>
              <a:rPr lang="en-US"/>
              <a:t>01</a:t>
            </a:r>
          </a:p>
        </p:txBody>
      </p:sp>
      <p:cxnSp>
        <p:nvCxnSpPr>
          <p:cNvPr id="5" name="Straight Connector 4">
            <a:extLst>
              <a:ext uri="{FF2B5EF4-FFF2-40B4-BE49-F238E27FC236}">
                <a16:creationId xmlns:a16="http://schemas.microsoft.com/office/drawing/2014/main" id="{B0FBEC66-EDDF-4BB0-A261-45DD242E6C39}"/>
              </a:ext>
            </a:extLst>
          </p:cNvPr>
          <p:cNvCxnSpPr/>
          <p:nvPr userDrawn="1"/>
        </p:nvCxnSpPr>
        <p:spPr>
          <a:xfrm>
            <a:off x="2756449" y="28468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CF7DDA50-1593-45FA-9F09-453C7E2B647E}"/>
              </a:ext>
            </a:extLst>
          </p:cNvPr>
          <p:cNvSpPr>
            <a:spLocks noGrp="1"/>
          </p:cNvSpPr>
          <p:nvPr>
            <p:ph type="body" sz="quarter" idx="26" hasCustomPrompt="1"/>
          </p:nvPr>
        </p:nvSpPr>
        <p:spPr>
          <a:xfrm>
            <a:off x="8580699" y="2133600"/>
            <a:ext cx="1096962" cy="524759"/>
          </a:xfrm>
        </p:spPr>
        <p:txBody>
          <a:bodyPr/>
          <a:lstStyle>
            <a:lvl1pPr algn="ctr">
              <a:defRPr sz="4000">
                <a:solidFill>
                  <a:schemeClr val="tx2"/>
                </a:solidFill>
              </a:defRPr>
            </a:lvl1pPr>
          </a:lstStyle>
          <a:p>
            <a:pPr lvl="0"/>
            <a:r>
              <a:rPr lang="en-US"/>
              <a:t>02</a:t>
            </a:r>
          </a:p>
        </p:txBody>
      </p:sp>
      <p:cxnSp>
        <p:nvCxnSpPr>
          <p:cNvPr id="18" name="Straight Connector 17">
            <a:extLst>
              <a:ext uri="{FF2B5EF4-FFF2-40B4-BE49-F238E27FC236}">
                <a16:creationId xmlns:a16="http://schemas.microsoft.com/office/drawing/2014/main" id="{DD51DD13-E743-4B6F-A37C-740B632BACDF}"/>
              </a:ext>
            </a:extLst>
          </p:cNvPr>
          <p:cNvCxnSpPr/>
          <p:nvPr userDrawn="1"/>
        </p:nvCxnSpPr>
        <p:spPr>
          <a:xfrm>
            <a:off x="8822809" y="28468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Picture Placeholder 3">
            <a:extLst>
              <a:ext uri="{FF2B5EF4-FFF2-40B4-BE49-F238E27FC236}">
                <a16:creationId xmlns:a16="http://schemas.microsoft.com/office/drawing/2014/main" id="{B7C97E0F-4869-4E92-96BB-DC42767F96BC}"/>
              </a:ext>
            </a:extLst>
          </p:cNvPr>
          <p:cNvSpPr>
            <a:spLocks noGrp="1"/>
          </p:cNvSpPr>
          <p:nvPr>
            <p:ph type="pic" sz="quarter" idx="48" hasCustomPrompt="1"/>
          </p:nvPr>
        </p:nvSpPr>
        <p:spPr>
          <a:xfrm>
            <a:off x="6096000" y="1593850"/>
            <a:ext cx="18288" cy="4651375"/>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4637472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umbering text three colum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09600"/>
            <a:ext cx="10265983" cy="443198"/>
          </a:xfrm>
        </p:spPr>
        <p:txBody>
          <a:bodyPr>
            <a:no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09600" y="3093376"/>
            <a:ext cx="3108960"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5" name="Text Placeholder 3">
            <a:extLst>
              <a:ext uri="{FF2B5EF4-FFF2-40B4-BE49-F238E27FC236}">
                <a16:creationId xmlns:a16="http://schemas.microsoft.com/office/drawing/2014/main" id="{7EC3ECFD-ED5A-4A7A-9D2B-7267D7B1CAC4}"/>
              </a:ext>
            </a:extLst>
          </p:cNvPr>
          <p:cNvSpPr>
            <a:spLocks noGrp="1"/>
          </p:cNvSpPr>
          <p:nvPr>
            <p:ph type="body" sz="quarter" idx="23" hasCustomPrompt="1"/>
          </p:nvPr>
        </p:nvSpPr>
        <p:spPr>
          <a:xfrm>
            <a:off x="4541521" y="3093376"/>
            <a:ext cx="3108960"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6" name="Text Placeholder 3">
            <a:extLst>
              <a:ext uri="{FF2B5EF4-FFF2-40B4-BE49-F238E27FC236}">
                <a16:creationId xmlns:a16="http://schemas.microsoft.com/office/drawing/2014/main" id="{46C3A2D7-5AF5-4A30-BEF2-E2E2E689DFEF}"/>
              </a:ext>
            </a:extLst>
          </p:cNvPr>
          <p:cNvSpPr>
            <a:spLocks noGrp="1"/>
          </p:cNvSpPr>
          <p:nvPr>
            <p:ph type="body" sz="quarter" idx="24" hasCustomPrompt="1"/>
          </p:nvPr>
        </p:nvSpPr>
        <p:spPr>
          <a:xfrm>
            <a:off x="8473440" y="3093376"/>
            <a:ext cx="3108960"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3" name="Text Placeholder 2">
            <a:extLst>
              <a:ext uri="{FF2B5EF4-FFF2-40B4-BE49-F238E27FC236}">
                <a16:creationId xmlns:a16="http://schemas.microsoft.com/office/drawing/2014/main" id="{E6A80C65-08BE-4BBB-92AF-AF937DCE9C19}"/>
              </a:ext>
            </a:extLst>
          </p:cNvPr>
          <p:cNvSpPr>
            <a:spLocks noGrp="1"/>
          </p:cNvSpPr>
          <p:nvPr>
            <p:ph type="body" sz="quarter" idx="25" hasCustomPrompt="1"/>
          </p:nvPr>
        </p:nvSpPr>
        <p:spPr>
          <a:xfrm>
            <a:off x="1615599" y="2133600"/>
            <a:ext cx="1096962" cy="524759"/>
          </a:xfrm>
        </p:spPr>
        <p:txBody>
          <a:bodyPr/>
          <a:lstStyle>
            <a:lvl1pPr algn="ctr">
              <a:defRPr sz="4000">
                <a:solidFill>
                  <a:schemeClr val="tx2"/>
                </a:solidFill>
              </a:defRPr>
            </a:lvl1pPr>
          </a:lstStyle>
          <a:p>
            <a:pPr lvl="0"/>
            <a:r>
              <a:rPr lang="en-US"/>
              <a:t>01</a:t>
            </a:r>
          </a:p>
        </p:txBody>
      </p:sp>
      <p:cxnSp>
        <p:nvCxnSpPr>
          <p:cNvPr id="5" name="Straight Connector 4">
            <a:extLst>
              <a:ext uri="{FF2B5EF4-FFF2-40B4-BE49-F238E27FC236}">
                <a16:creationId xmlns:a16="http://schemas.microsoft.com/office/drawing/2014/main" id="{B0FBEC66-EDDF-4BB0-A261-45DD242E6C39}"/>
              </a:ext>
            </a:extLst>
          </p:cNvPr>
          <p:cNvCxnSpPr/>
          <p:nvPr userDrawn="1"/>
        </p:nvCxnSpPr>
        <p:spPr>
          <a:xfrm>
            <a:off x="1848134" y="28468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CF7DDA50-1593-45FA-9F09-453C7E2B647E}"/>
              </a:ext>
            </a:extLst>
          </p:cNvPr>
          <p:cNvSpPr>
            <a:spLocks noGrp="1"/>
          </p:cNvSpPr>
          <p:nvPr>
            <p:ph type="body" sz="quarter" idx="26" hasCustomPrompt="1"/>
          </p:nvPr>
        </p:nvSpPr>
        <p:spPr>
          <a:xfrm>
            <a:off x="5547519" y="2133600"/>
            <a:ext cx="1096962" cy="524759"/>
          </a:xfrm>
        </p:spPr>
        <p:txBody>
          <a:bodyPr/>
          <a:lstStyle>
            <a:lvl1pPr algn="ctr">
              <a:defRPr sz="4000">
                <a:solidFill>
                  <a:schemeClr val="tx2"/>
                </a:solidFill>
              </a:defRPr>
            </a:lvl1pPr>
          </a:lstStyle>
          <a:p>
            <a:pPr lvl="0"/>
            <a:r>
              <a:rPr lang="en-US"/>
              <a:t>02</a:t>
            </a:r>
          </a:p>
        </p:txBody>
      </p:sp>
      <p:cxnSp>
        <p:nvCxnSpPr>
          <p:cNvPr id="18" name="Straight Connector 17">
            <a:extLst>
              <a:ext uri="{FF2B5EF4-FFF2-40B4-BE49-F238E27FC236}">
                <a16:creationId xmlns:a16="http://schemas.microsoft.com/office/drawing/2014/main" id="{DD51DD13-E743-4B6F-A37C-740B632BACDF}"/>
              </a:ext>
            </a:extLst>
          </p:cNvPr>
          <p:cNvCxnSpPr/>
          <p:nvPr userDrawn="1"/>
        </p:nvCxnSpPr>
        <p:spPr>
          <a:xfrm>
            <a:off x="5780054" y="28468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3B09A4D9-5C73-416B-A210-4A3EE0550EE6}"/>
              </a:ext>
            </a:extLst>
          </p:cNvPr>
          <p:cNvSpPr>
            <a:spLocks noGrp="1"/>
          </p:cNvSpPr>
          <p:nvPr>
            <p:ph type="body" sz="quarter" idx="27" hasCustomPrompt="1"/>
          </p:nvPr>
        </p:nvSpPr>
        <p:spPr>
          <a:xfrm>
            <a:off x="9479439" y="2133600"/>
            <a:ext cx="1096962" cy="524759"/>
          </a:xfrm>
        </p:spPr>
        <p:txBody>
          <a:bodyPr/>
          <a:lstStyle>
            <a:lvl1pPr algn="ctr">
              <a:defRPr sz="4000">
                <a:solidFill>
                  <a:schemeClr val="tx2"/>
                </a:solidFill>
              </a:defRPr>
            </a:lvl1pPr>
          </a:lstStyle>
          <a:p>
            <a:pPr lvl="0"/>
            <a:r>
              <a:rPr lang="en-US"/>
              <a:t>03</a:t>
            </a:r>
          </a:p>
        </p:txBody>
      </p:sp>
      <p:cxnSp>
        <p:nvCxnSpPr>
          <p:cNvPr id="20" name="Straight Connector 19">
            <a:extLst>
              <a:ext uri="{FF2B5EF4-FFF2-40B4-BE49-F238E27FC236}">
                <a16:creationId xmlns:a16="http://schemas.microsoft.com/office/drawing/2014/main" id="{FF70D520-D79C-4CC8-9B0F-87542D9FBBA4}"/>
              </a:ext>
            </a:extLst>
          </p:cNvPr>
          <p:cNvCxnSpPr/>
          <p:nvPr userDrawn="1"/>
        </p:nvCxnSpPr>
        <p:spPr>
          <a:xfrm>
            <a:off x="9711974" y="28468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Picture Placeholder 3">
            <a:extLst>
              <a:ext uri="{FF2B5EF4-FFF2-40B4-BE49-F238E27FC236}">
                <a16:creationId xmlns:a16="http://schemas.microsoft.com/office/drawing/2014/main" id="{8269B565-2362-4B7E-8014-9C8CF466E7EE}"/>
              </a:ext>
            </a:extLst>
          </p:cNvPr>
          <p:cNvSpPr>
            <a:spLocks noGrp="1"/>
          </p:cNvSpPr>
          <p:nvPr>
            <p:ph type="pic" sz="quarter" idx="48" hasCustomPrompt="1"/>
          </p:nvPr>
        </p:nvSpPr>
        <p:spPr>
          <a:xfrm>
            <a:off x="4120708" y="2133600"/>
            <a:ext cx="18288" cy="2743200"/>
          </a:xfrm>
          <a:solidFill>
            <a:schemeClr val="tx1">
              <a:lumMod val="20000"/>
              <a:lumOff val="80000"/>
            </a:schemeClr>
          </a:solidFill>
        </p:spPr>
        <p:txBody>
          <a:bodyPr/>
          <a:lstStyle/>
          <a:p>
            <a:r>
              <a:rPr lang="en-US"/>
              <a:t> </a:t>
            </a:r>
          </a:p>
        </p:txBody>
      </p:sp>
      <p:sp>
        <p:nvSpPr>
          <p:cNvPr id="21" name="Picture Placeholder 3">
            <a:extLst>
              <a:ext uri="{FF2B5EF4-FFF2-40B4-BE49-F238E27FC236}">
                <a16:creationId xmlns:a16="http://schemas.microsoft.com/office/drawing/2014/main" id="{60C88A63-310F-465A-9642-562DF64B5048}"/>
              </a:ext>
            </a:extLst>
          </p:cNvPr>
          <p:cNvSpPr>
            <a:spLocks noGrp="1"/>
          </p:cNvSpPr>
          <p:nvPr>
            <p:ph type="pic" sz="quarter" idx="49" hasCustomPrompt="1"/>
          </p:nvPr>
        </p:nvSpPr>
        <p:spPr>
          <a:xfrm>
            <a:off x="8043860" y="2133600"/>
            <a:ext cx="18288" cy="2743200"/>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37036758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Numbering Text four columns">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FF6D2564-D3F7-4306-9932-FB9241B0F78A}"/>
              </a:ext>
            </a:extLst>
          </p:cNvPr>
          <p:cNvSpPr>
            <a:spLocks noGrp="1"/>
          </p:cNvSpPr>
          <p:nvPr>
            <p:ph type="pic" sz="quarter" idx="48" hasCustomPrompt="1"/>
          </p:nvPr>
        </p:nvSpPr>
        <p:spPr>
          <a:xfrm>
            <a:off x="3173365" y="2133599"/>
            <a:ext cx="18288" cy="4114800"/>
          </a:xfrm>
          <a:solidFill>
            <a:schemeClr val="tx1">
              <a:lumMod val="20000"/>
              <a:lumOff val="80000"/>
            </a:schemeClr>
          </a:solidFill>
        </p:spPr>
        <p:txBody>
          <a:bodyPr/>
          <a:lstStyle/>
          <a:p>
            <a:r>
              <a:rPr lang="en-US"/>
              <a:t> </a:t>
            </a:r>
          </a:p>
        </p:txBody>
      </p:sp>
      <p:sp>
        <p:nvSpPr>
          <p:cNvPr id="28" name="Picture Placeholder 3">
            <a:extLst>
              <a:ext uri="{FF2B5EF4-FFF2-40B4-BE49-F238E27FC236}">
                <a16:creationId xmlns:a16="http://schemas.microsoft.com/office/drawing/2014/main" id="{DAA2093E-8099-4E88-A774-EB213C814113}"/>
              </a:ext>
            </a:extLst>
          </p:cNvPr>
          <p:cNvSpPr>
            <a:spLocks noGrp="1"/>
          </p:cNvSpPr>
          <p:nvPr>
            <p:ph type="pic" sz="quarter" idx="49" hasCustomPrompt="1"/>
          </p:nvPr>
        </p:nvSpPr>
        <p:spPr>
          <a:xfrm>
            <a:off x="6103076" y="2133600"/>
            <a:ext cx="18288" cy="4114800"/>
          </a:xfrm>
          <a:solidFill>
            <a:schemeClr val="tx1">
              <a:lumMod val="20000"/>
              <a:lumOff val="80000"/>
            </a:schemeClr>
          </a:solidFill>
        </p:spPr>
        <p:txBody>
          <a:bodyPr/>
          <a:lstStyle/>
          <a:p>
            <a:r>
              <a:rPr lang="en-US"/>
              <a:t> </a:t>
            </a:r>
          </a:p>
        </p:txBody>
      </p:sp>
      <p:sp>
        <p:nvSpPr>
          <p:cNvPr id="30" name="Picture Placeholder 3">
            <a:extLst>
              <a:ext uri="{FF2B5EF4-FFF2-40B4-BE49-F238E27FC236}">
                <a16:creationId xmlns:a16="http://schemas.microsoft.com/office/drawing/2014/main" id="{76E5B1BA-052C-4D77-99F0-C825D932BACB}"/>
              </a:ext>
            </a:extLst>
          </p:cNvPr>
          <p:cNvSpPr>
            <a:spLocks noGrp="1"/>
          </p:cNvSpPr>
          <p:nvPr>
            <p:ph type="pic" sz="quarter" idx="50" hasCustomPrompt="1"/>
          </p:nvPr>
        </p:nvSpPr>
        <p:spPr>
          <a:xfrm>
            <a:off x="9012862" y="2133600"/>
            <a:ext cx="18288" cy="4114800"/>
          </a:xfrm>
          <a:solidFill>
            <a:schemeClr val="tx1">
              <a:lumMod val="20000"/>
              <a:lumOff val="80000"/>
            </a:schemeClr>
          </a:solidFill>
        </p:spPr>
        <p:txBody>
          <a:bodyPr/>
          <a:lstStyle/>
          <a:p>
            <a:r>
              <a:rPr lang="en-US"/>
              <a:t> </a:t>
            </a:r>
          </a:p>
        </p:txBody>
      </p:sp>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09600"/>
            <a:ext cx="10274910" cy="443198"/>
          </a:xfrm>
        </p:spPr>
        <p:txBody>
          <a:bodyPr>
            <a:no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19231" y="3134366"/>
            <a:ext cx="224942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5" name="Text Placeholder 3">
            <a:extLst>
              <a:ext uri="{FF2B5EF4-FFF2-40B4-BE49-F238E27FC236}">
                <a16:creationId xmlns:a16="http://schemas.microsoft.com/office/drawing/2014/main" id="{7EC3ECFD-ED5A-4A7A-9D2B-7267D7B1CAC4}"/>
              </a:ext>
            </a:extLst>
          </p:cNvPr>
          <p:cNvSpPr>
            <a:spLocks noGrp="1"/>
          </p:cNvSpPr>
          <p:nvPr>
            <p:ph type="body" sz="quarter" idx="23" hasCustomPrompt="1"/>
          </p:nvPr>
        </p:nvSpPr>
        <p:spPr>
          <a:xfrm>
            <a:off x="3519873" y="3134366"/>
            <a:ext cx="224942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6" name="Text Placeholder 3">
            <a:extLst>
              <a:ext uri="{FF2B5EF4-FFF2-40B4-BE49-F238E27FC236}">
                <a16:creationId xmlns:a16="http://schemas.microsoft.com/office/drawing/2014/main" id="{46C3A2D7-5AF5-4A30-BEF2-E2E2E689DFEF}"/>
              </a:ext>
            </a:extLst>
          </p:cNvPr>
          <p:cNvSpPr>
            <a:spLocks noGrp="1"/>
          </p:cNvSpPr>
          <p:nvPr>
            <p:ph type="body" sz="quarter" idx="24" hasCustomPrompt="1"/>
          </p:nvPr>
        </p:nvSpPr>
        <p:spPr>
          <a:xfrm>
            <a:off x="6425739" y="3134366"/>
            <a:ext cx="224942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3" name="Text Placeholder 2">
            <a:extLst>
              <a:ext uri="{FF2B5EF4-FFF2-40B4-BE49-F238E27FC236}">
                <a16:creationId xmlns:a16="http://schemas.microsoft.com/office/drawing/2014/main" id="{E6A80C65-08BE-4BBB-92AF-AF937DCE9C19}"/>
              </a:ext>
            </a:extLst>
          </p:cNvPr>
          <p:cNvSpPr>
            <a:spLocks noGrp="1"/>
          </p:cNvSpPr>
          <p:nvPr>
            <p:ph type="body" sz="quarter" idx="25" hasCustomPrompt="1"/>
          </p:nvPr>
        </p:nvSpPr>
        <p:spPr>
          <a:xfrm>
            <a:off x="1207552" y="2133600"/>
            <a:ext cx="1096962" cy="524759"/>
          </a:xfrm>
        </p:spPr>
        <p:txBody>
          <a:bodyPr/>
          <a:lstStyle>
            <a:lvl1pPr algn="ctr">
              <a:defRPr sz="4000">
                <a:solidFill>
                  <a:schemeClr val="tx2"/>
                </a:solidFill>
              </a:defRPr>
            </a:lvl1pPr>
          </a:lstStyle>
          <a:p>
            <a:pPr lvl="0"/>
            <a:r>
              <a:rPr lang="en-US"/>
              <a:t>01</a:t>
            </a:r>
          </a:p>
        </p:txBody>
      </p:sp>
      <p:cxnSp>
        <p:nvCxnSpPr>
          <p:cNvPr id="5" name="Straight Connector 4">
            <a:extLst>
              <a:ext uri="{FF2B5EF4-FFF2-40B4-BE49-F238E27FC236}">
                <a16:creationId xmlns:a16="http://schemas.microsoft.com/office/drawing/2014/main" id="{B0FBEC66-EDDF-4BB0-A261-45DD242E6C39}"/>
              </a:ext>
            </a:extLst>
          </p:cNvPr>
          <p:cNvCxnSpPr/>
          <p:nvPr userDrawn="1"/>
        </p:nvCxnSpPr>
        <p:spPr>
          <a:xfrm>
            <a:off x="1449662" y="28468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CF7DDA50-1593-45FA-9F09-453C7E2B647E}"/>
              </a:ext>
            </a:extLst>
          </p:cNvPr>
          <p:cNvSpPr>
            <a:spLocks noGrp="1"/>
          </p:cNvSpPr>
          <p:nvPr>
            <p:ph type="body" sz="quarter" idx="26" hasCustomPrompt="1"/>
          </p:nvPr>
        </p:nvSpPr>
        <p:spPr>
          <a:xfrm>
            <a:off x="4096104" y="2133600"/>
            <a:ext cx="1096962" cy="524759"/>
          </a:xfrm>
        </p:spPr>
        <p:txBody>
          <a:bodyPr/>
          <a:lstStyle>
            <a:lvl1pPr algn="ctr">
              <a:defRPr sz="4000">
                <a:solidFill>
                  <a:schemeClr val="tx2"/>
                </a:solidFill>
              </a:defRPr>
            </a:lvl1pPr>
          </a:lstStyle>
          <a:p>
            <a:pPr lvl="0"/>
            <a:r>
              <a:rPr lang="en-US"/>
              <a:t>02</a:t>
            </a:r>
          </a:p>
        </p:txBody>
      </p:sp>
      <p:cxnSp>
        <p:nvCxnSpPr>
          <p:cNvPr id="18" name="Straight Connector 17">
            <a:extLst>
              <a:ext uri="{FF2B5EF4-FFF2-40B4-BE49-F238E27FC236}">
                <a16:creationId xmlns:a16="http://schemas.microsoft.com/office/drawing/2014/main" id="{DD51DD13-E743-4B6F-A37C-740B632BACDF}"/>
              </a:ext>
            </a:extLst>
          </p:cNvPr>
          <p:cNvCxnSpPr/>
          <p:nvPr userDrawn="1"/>
        </p:nvCxnSpPr>
        <p:spPr>
          <a:xfrm>
            <a:off x="4338214" y="28468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3B09A4D9-5C73-416B-A210-4A3EE0550EE6}"/>
              </a:ext>
            </a:extLst>
          </p:cNvPr>
          <p:cNvSpPr>
            <a:spLocks noGrp="1"/>
          </p:cNvSpPr>
          <p:nvPr>
            <p:ph type="body" sz="quarter" idx="27" hasCustomPrompt="1"/>
          </p:nvPr>
        </p:nvSpPr>
        <p:spPr>
          <a:xfrm>
            <a:off x="7001970" y="2133600"/>
            <a:ext cx="1096962" cy="524759"/>
          </a:xfrm>
        </p:spPr>
        <p:txBody>
          <a:bodyPr/>
          <a:lstStyle>
            <a:lvl1pPr algn="ctr">
              <a:defRPr sz="4000">
                <a:solidFill>
                  <a:schemeClr val="tx2"/>
                </a:solidFill>
              </a:defRPr>
            </a:lvl1pPr>
          </a:lstStyle>
          <a:p>
            <a:pPr lvl="0"/>
            <a:r>
              <a:rPr lang="en-US"/>
              <a:t>03</a:t>
            </a:r>
          </a:p>
        </p:txBody>
      </p:sp>
      <p:cxnSp>
        <p:nvCxnSpPr>
          <p:cNvPr id="20" name="Straight Connector 19">
            <a:extLst>
              <a:ext uri="{FF2B5EF4-FFF2-40B4-BE49-F238E27FC236}">
                <a16:creationId xmlns:a16="http://schemas.microsoft.com/office/drawing/2014/main" id="{FF70D520-D79C-4CC8-9B0F-87542D9FBBA4}"/>
              </a:ext>
            </a:extLst>
          </p:cNvPr>
          <p:cNvCxnSpPr/>
          <p:nvPr userDrawn="1"/>
        </p:nvCxnSpPr>
        <p:spPr>
          <a:xfrm>
            <a:off x="7244080" y="28468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Text Placeholder 3">
            <a:extLst>
              <a:ext uri="{FF2B5EF4-FFF2-40B4-BE49-F238E27FC236}">
                <a16:creationId xmlns:a16="http://schemas.microsoft.com/office/drawing/2014/main" id="{8784BFE5-D82C-4947-8264-E050D1AA1AD3}"/>
              </a:ext>
            </a:extLst>
          </p:cNvPr>
          <p:cNvSpPr>
            <a:spLocks noGrp="1"/>
          </p:cNvSpPr>
          <p:nvPr>
            <p:ph type="body" sz="quarter" idx="28" hasCustomPrompt="1"/>
          </p:nvPr>
        </p:nvSpPr>
        <p:spPr>
          <a:xfrm>
            <a:off x="9326379" y="3134366"/>
            <a:ext cx="224942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2" name="Text Placeholder 2">
            <a:extLst>
              <a:ext uri="{FF2B5EF4-FFF2-40B4-BE49-F238E27FC236}">
                <a16:creationId xmlns:a16="http://schemas.microsoft.com/office/drawing/2014/main" id="{58A7684F-6EDC-4A75-97B1-EB0CA1B5489C}"/>
              </a:ext>
            </a:extLst>
          </p:cNvPr>
          <p:cNvSpPr>
            <a:spLocks noGrp="1"/>
          </p:cNvSpPr>
          <p:nvPr>
            <p:ph type="body" sz="quarter" idx="29" hasCustomPrompt="1"/>
          </p:nvPr>
        </p:nvSpPr>
        <p:spPr>
          <a:xfrm>
            <a:off x="9902610" y="2133600"/>
            <a:ext cx="1096962" cy="524759"/>
          </a:xfrm>
        </p:spPr>
        <p:txBody>
          <a:bodyPr/>
          <a:lstStyle>
            <a:lvl1pPr algn="ctr">
              <a:defRPr sz="4000">
                <a:solidFill>
                  <a:schemeClr val="tx2"/>
                </a:solidFill>
              </a:defRPr>
            </a:lvl1pPr>
          </a:lstStyle>
          <a:p>
            <a:pPr lvl="0"/>
            <a:r>
              <a:rPr lang="en-US"/>
              <a:t>04</a:t>
            </a:r>
          </a:p>
        </p:txBody>
      </p:sp>
      <p:cxnSp>
        <p:nvCxnSpPr>
          <p:cNvPr id="23" name="Straight Connector 22">
            <a:extLst>
              <a:ext uri="{FF2B5EF4-FFF2-40B4-BE49-F238E27FC236}">
                <a16:creationId xmlns:a16="http://schemas.microsoft.com/office/drawing/2014/main" id="{B619149D-608A-4DBA-BBFB-C62FBE8C42C5}"/>
              </a:ext>
            </a:extLst>
          </p:cNvPr>
          <p:cNvCxnSpPr>
            <a:cxnSpLocks/>
          </p:cNvCxnSpPr>
          <p:nvPr userDrawn="1"/>
        </p:nvCxnSpPr>
        <p:spPr>
          <a:xfrm>
            <a:off x="10144720" y="28468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68770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umbering text five sectio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12228"/>
            <a:ext cx="10283838" cy="443198"/>
          </a:xfrm>
        </p:spPr>
        <p:txBody>
          <a:bodyPr>
            <a:no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09600" y="2788576"/>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5" name="Text Placeholder 3">
            <a:extLst>
              <a:ext uri="{FF2B5EF4-FFF2-40B4-BE49-F238E27FC236}">
                <a16:creationId xmlns:a16="http://schemas.microsoft.com/office/drawing/2014/main" id="{7EC3ECFD-ED5A-4A7A-9D2B-7267D7B1CAC4}"/>
              </a:ext>
            </a:extLst>
          </p:cNvPr>
          <p:cNvSpPr>
            <a:spLocks noGrp="1"/>
          </p:cNvSpPr>
          <p:nvPr>
            <p:ph type="body" sz="quarter" idx="23" hasCustomPrompt="1"/>
          </p:nvPr>
        </p:nvSpPr>
        <p:spPr>
          <a:xfrm>
            <a:off x="4541519" y="2788576"/>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6" name="Text Placeholder 3">
            <a:extLst>
              <a:ext uri="{FF2B5EF4-FFF2-40B4-BE49-F238E27FC236}">
                <a16:creationId xmlns:a16="http://schemas.microsoft.com/office/drawing/2014/main" id="{46C3A2D7-5AF5-4A30-BEF2-E2E2E689DFEF}"/>
              </a:ext>
            </a:extLst>
          </p:cNvPr>
          <p:cNvSpPr>
            <a:spLocks noGrp="1"/>
          </p:cNvSpPr>
          <p:nvPr>
            <p:ph type="body" sz="quarter" idx="24" hasCustomPrompt="1"/>
          </p:nvPr>
        </p:nvSpPr>
        <p:spPr>
          <a:xfrm>
            <a:off x="8473440" y="2788576"/>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3" name="Text Placeholder 2">
            <a:extLst>
              <a:ext uri="{FF2B5EF4-FFF2-40B4-BE49-F238E27FC236}">
                <a16:creationId xmlns:a16="http://schemas.microsoft.com/office/drawing/2014/main" id="{E6A80C65-08BE-4BBB-92AF-AF937DCE9C19}"/>
              </a:ext>
            </a:extLst>
          </p:cNvPr>
          <p:cNvSpPr>
            <a:spLocks noGrp="1"/>
          </p:cNvSpPr>
          <p:nvPr>
            <p:ph type="body" sz="quarter" idx="25" hasCustomPrompt="1"/>
          </p:nvPr>
        </p:nvSpPr>
        <p:spPr>
          <a:xfrm>
            <a:off x="1615599" y="1828800"/>
            <a:ext cx="1096962" cy="524759"/>
          </a:xfrm>
        </p:spPr>
        <p:txBody>
          <a:bodyPr/>
          <a:lstStyle>
            <a:lvl1pPr algn="ctr">
              <a:defRPr sz="4000">
                <a:solidFill>
                  <a:schemeClr val="tx2"/>
                </a:solidFill>
              </a:defRPr>
            </a:lvl1pPr>
          </a:lstStyle>
          <a:p>
            <a:pPr lvl="0"/>
            <a:r>
              <a:rPr lang="en-US"/>
              <a:t>01</a:t>
            </a:r>
          </a:p>
        </p:txBody>
      </p:sp>
      <p:cxnSp>
        <p:nvCxnSpPr>
          <p:cNvPr id="5" name="Straight Connector 4">
            <a:extLst>
              <a:ext uri="{FF2B5EF4-FFF2-40B4-BE49-F238E27FC236}">
                <a16:creationId xmlns:a16="http://schemas.microsoft.com/office/drawing/2014/main" id="{B0FBEC66-EDDF-4BB0-A261-45DD242E6C39}"/>
              </a:ext>
            </a:extLst>
          </p:cNvPr>
          <p:cNvCxnSpPr/>
          <p:nvPr userDrawn="1"/>
        </p:nvCxnSpPr>
        <p:spPr>
          <a:xfrm>
            <a:off x="1857709" y="25420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CF7DDA50-1593-45FA-9F09-453C7E2B647E}"/>
              </a:ext>
            </a:extLst>
          </p:cNvPr>
          <p:cNvSpPr>
            <a:spLocks noGrp="1"/>
          </p:cNvSpPr>
          <p:nvPr>
            <p:ph type="body" sz="quarter" idx="26" hasCustomPrompt="1"/>
          </p:nvPr>
        </p:nvSpPr>
        <p:spPr>
          <a:xfrm>
            <a:off x="5547519" y="1828800"/>
            <a:ext cx="1096962" cy="524759"/>
          </a:xfrm>
        </p:spPr>
        <p:txBody>
          <a:bodyPr/>
          <a:lstStyle>
            <a:lvl1pPr algn="ctr">
              <a:defRPr sz="4000">
                <a:solidFill>
                  <a:schemeClr val="tx2"/>
                </a:solidFill>
              </a:defRPr>
            </a:lvl1pPr>
          </a:lstStyle>
          <a:p>
            <a:pPr lvl="0"/>
            <a:r>
              <a:rPr lang="en-US"/>
              <a:t>02</a:t>
            </a:r>
          </a:p>
        </p:txBody>
      </p:sp>
      <p:cxnSp>
        <p:nvCxnSpPr>
          <p:cNvPr id="18" name="Straight Connector 17">
            <a:extLst>
              <a:ext uri="{FF2B5EF4-FFF2-40B4-BE49-F238E27FC236}">
                <a16:creationId xmlns:a16="http://schemas.microsoft.com/office/drawing/2014/main" id="{DD51DD13-E743-4B6F-A37C-740B632BACDF}"/>
              </a:ext>
            </a:extLst>
          </p:cNvPr>
          <p:cNvCxnSpPr/>
          <p:nvPr userDrawn="1"/>
        </p:nvCxnSpPr>
        <p:spPr>
          <a:xfrm>
            <a:off x="5789629" y="25420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3B09A4D9-5C73-416B-A210-4A3EE0550EE6}"/>
              </a:ext>
            </a:extLst>
          </p:cNvPr>
          <p:cNvSpPr>
            <a:spLocks noGrp="1"/>
          </p:cNvSpPr>
          <p:nvPr>
            <p:ph type="body" sz="quarter" idx="27" hasCustomPrompt="1"/>
          </p:nvPr>
        </p:nvSpPr>
        <p:spPr>
          <a:xfrm>
            <a:off x="9479439" y="1828800"/>
            <a:ext cx="1096962" cy="524759"/>
          </a:xfrm>
        </p:spPr>
        <p:txBody>
          <a:bodyPr/>
          <a:lstStyle>
            <a:lvl1pPr algn="ctr">
              <a:defRPr sz="4000">
                <a:solidFill>
                  <a:schemeClr val="tx2"/>
                </a:solidFill>
              </a:defRPr>
            </a:lvl1pPr>
          </a:lstStyle>
          <a:p>
            <a:pPr lvl="0"/>
            <a:r>
              <a:rPr lang="en-US"/>
              <a:t>03</a:t>
            </a:r>
          </a:p>
        </p:txBody>
      </p:sp>
      <p:cxnSp>
        <p:nvCxnSpPr>
          <p:cNvPr id="20" name="Straight Connector 19">
            <a:extLst>
              <a:ext uri="{FF2B5EF4-FFF2-40B4-BE49-F238E27FC236}">
                <a16:creationId xmlns:a16="http://schemas.microsoft.com/office/drawing/2014/main" id="{FF70D520-D79C-4CC8-9B0F-87542D9FBBA4}"/>
              </a:ext>
            </a:extLst>
          </p:cNvPr>
          <p:cNvCxnSpPr/>
          <p:nvPr userDrawn="1"/>
        </p:nvCxnSpPr>
        <p:spPr>
          <a:xfrm>
            <a:off x="9721549" y="2542095"/>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3">
            <a:extLst>
              <a:ext uri="{FF2B5EF4-FFF2-40B4-BE49-F238E27FC236}">
                <a16:creationId xmlns:a16="http://schemas.microsoft.com/office/drawing/2014/main" id="{F5FCCA60-85C8-4CB0-B86A-A6EDD856EFCC}"/>
              </a:ext>
            </a:extLst>
          </p:cNvPr>
          <p:cNvSpPr>
            <a:spLocks noGrp="1"/>
          </p:cNvSpPr>
          <p:nvPr>
            <p:ph type="body" sz="quarter" idx="28" hasCustomPrompt="1"/>
          </p:nvPr>
        </p:nvSpPr>
        <p:spPr>
          <a:xfrm>
            <a:off x="2590800" y="5239962"/>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4" name="Text Placeholder 3">
            <a:extLst>
              <a:ext uri="{FF2B5EF4-FFF2-40B4-BE49-F238E27FC236}">
                <a16:creationId xmlns:a16="http://schemas.microsoft.com/office/drawing/2014/main" id="{DBDE0FD0-2A71-405F-9C52-3EEDE1523587}"/>
              </a:ext>
            </a:extLst>
          </p:cNvPr>
          <p:cNvSpPr>
            <a:spLocks noGrp="1"/>
          </p:cNvSpPr>
          <p:nvPr>
            <p:ph type="body" sz="quarter" idx="29" hasCustomPrompt="1"/>
          </p:nvPr>
        </p:nvSpPr>
        <p:spPr>
          <a:xfrm>
            <a:off x="6492240" y="5239962"/>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8" name="Text Placeholder 2">
            <a:extLst>
              <a:ext uri="{FF2B5EF4-FFF2-40B4-BE49-F238E27FC236}">
                <a16:creationId xmlns:a16="http://schemas.microsoft.com/office/drawing/2014/main" id="{91D10A52-ADE7-42E2-945E-8D149E65918A}"/>
              </a:ext>
            </a:extLst>
          </p:cNvPr>
          <p:cNvSpPr>
            <a:spLocks noGrp="1"/>
          </p:cNvSpPr>
          <p:nvPr>
            <p:ph type="body" sz="quarter" idx="31" hasCustomPrompt="1"/>
          </p:nvPr>
        </p:nvSpPr>
        <p:spPr>
          <a:xfrm>
            <a:off x="3596799" y="4280186"/>
            <a:ext cx="1096962" cy="524759"/>
          </a:xfrm>
        </p:spPr>
        <p:txBody>
          <a:bodyPr/>
          <a:lstStyle>
            <a:lvl1pPr algn="ctr">
              <a:defRPr sz="4000">
                <a:solidFill>
                  <a:schemeClr val="tx2"/>
                </a:solidFill>
              </a:defRPr>
            </a:lvl1pPr>
          </a:lstStyle>
          <a:p>
            <a:pPr lvl="0"/>
            <a:r>
              <a:rPr lang="en-US"/>
              <a:t>04</a:t>
            </a:r>
          </a:p>
        </p:txBody>
      </p:sp>
      <p:cxnSp>
        <p:nvCxnSpPr>
          <p:cNvPr id="30" name="Straight Connector 29">
            <a:extLst>
              <a:ext uri="{FF2B5EF4-FFF2-40B4-BE49-F238E27FC236}">
                <a16:creationId xmlns:a16="http://schemas.microsoft.com/office/drawing/2014/main" id="{F650DE45-14EB-4015-AF24-979934BD2793}"/>
              </a:ext>
            </a:extLst>
          </p:cNvPr>
          <p:cNvCxnSpPr/>
          <p:nvPr userDrawn="1"/>
        </p:nvCxnSpPr>
        <p:spPr>
          <a:xfrm>
            <a:off x="3838909" y="4993481"/>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1" name="Text Placeholder 2">
            <a:extLst>
              <a:ext uri="{FF2B5EF4-FFF2-40B4-BE49-F238E27FC236}">
                <a16:creationId xmlns:a16="http://schemas.microsoft.com/office/drawing/2014/main" id="{8C09EEAA-B0EA-43DF-96AA-06C8003C8E24}"/>
              </a:ext>
            </a:extLst>
          </p:cNvPr>
          <p:cNvSpPr>
            <a:spLocks noGrp="1"/>
          </p:cNvSpPr>
          <p:nvPr>
            <p:ph type="body" sz="quarter" idx="32" hasCustomPrompt="1"/>
          </p:nvPr>
        </p:nvSpPr>
        <p:spPr>
          <a:xfrm>
            <a:off x="7498238" y="4280186"/>
            <a:ext cx="1096962" cy="524759"/>
          </a:xfrm>
        </p:spPr>
        <p:txBody>
          <a:bodyPr/>
          <a:lstStyle>
            <a:lvl1pPr algn="ctr">
              <a:defRPr sz="4000">
                <a:solidFill>
                  <a:schemeClr val="tx2"/>
                </a:solidFill>
              </a:defRPr>
            </a:lvl1pPr>
          </a:lstStyle>
          <a:p>
            <a:pPr lvl="0"/>
            <a:r>
              <a:rPr lang="en-US"/>
              <a:t>05</a:t>
            </a:r>
          </a:p>
        </p:txBody>
      </p:sp>
      <p:cxnSp>
        <p:nvCxnSpPr>
          <p:cNvPr id="32" name="Straight Connector 31">
            <a:extLst>
              <a:ext uri="{FF2B5EF4-FFF2-40B4-BE49-F238E27FC236}">
                <a16:creationId xmlns:a16="http://schemas.microsoft.com/office/drawing/2014/main" id="{C17B79C0-3FBE-461B-9CC6-D7B0C5E82F07}"/>
              </a:ext>
            </a:extLst>
          </p:cNvPr>
          <p:cNvCxnSpPr/>
          <p:nvPr userDrawn="1"/>
        </p:nvCxnSpPr>
        <p:spPr>
          <a:xfrm>
            <a:off x="7740348" y="4993481"/>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Picture Placeholder 3">
            <a:extLst>
              <a:ext uri="{FF2B5EF4-FFF2-40B4-BE49-F238E27FC236}">
                <a16:creationId xmlns:a16="http://schemas.microsoft.com/office/drawing/2014/main" id="{25D96940-AAE9-4857-A834-9FFE8FC52FD4}"/>
              </a:ext>
            </a:extLst>
          </p:cNvPr>
          <p:cNvSpPr>
            <a:spLocks noGrp="1"/>
          </p:cNvSpPr>
          <p:nvPr>
            <p:ph type="pic" sz="quarter" idx="48" hasCustomPrompt="1"/>
          </p:nvPr>
        </p:nvSpPr>
        <p:spPr>
          <a:xfrm>
            <a:off x="4111752" y="1842194"/>
            <a:ext cx="18288" cy="1828800"/>
          </a:xfrm>
          <a:solidFill>
            <a:schemeClr val="tx1">
              <a:lumMod val="20000"/>
              <a:lumOff val="80000"/>
            </a:schemeClr>
          </a:solidFill>
        </p:spPr>
        <p:txBody>
          <a:bodyPr/>
          <a:lstStyle/>
          <a:p>
            <a:r>
              <a:rPr lang="en-US"/>
              <a:t> </a:t>
            </a:r>
          </a:p>
        </p:txBody>
      </p:sp>
      <p:sp>
        <p:nvSpPr>
          <p:cNvPr id="29" name="Picture Placeholder 3">
            <a:extLst>
              <a:ext uri="{FF2B5EF4-FFF2-40B4-BE49-F238E27FC236}">
                <a16:creationId xmlns:a16="http://schemas.microsoft.com/office/drawing/2014/main" id="{BE19D12A-AD43-48DC-ACA9-7374089625F9}"/>
              </a:ext>
            </a:extLst>
          </p:cNvPr>
          <p:cNvSpPr>
            <a:spLocks noGrp="1"/>
          </p:cNvSpPr>
          <p:nvPr>
            <p:ph type="pic" sz="quarter" idx="49" hasCustomPrompt="1"/>
          </p:nvPr>
        </p:nvSpPr>
        <p:spPr>
          <a:xfrm>
            <a:off x="8061867" y="1828800"/>
            <a:ext cx="18288" cy="1828800"/>
          </a:xfrm>
          <a:solidFill>
            <a:schemeClr val="tx1">
              <a:lumMod val="20000"/>
              <a:lumOff val="80000"/>
            </a:schemeClr>
          </a:solidFill>
        </p:spPr>
        <p:txBody>
          <a:bodyPr/>
          <a:lstStyle/>
          <a:p>
            <a:r>
              <a:rPr lang="en-US"/>
              <a:t> </a:t>
            </a:r>
          </a:p>
        </p:txBody>
      </p:sp>
      <p:sp>
        <p:nvSpPr>
          <p:cNvPr id="34" name="Picture Placeholder 3">
            <a:extLst>
              <a:ext uri="{FF2B5EF4-FFF2-40B4-BE49-F238E27FC236}">
                <a16:creationId xmlns:a16="http://schemas.microsoft.com/office/drawing/2014/main" id="{06739850-F2A5-420E-ACFE-3E92E438C639}"/>
              </a:ext>
            </a:extLst>
          </p:cNvPr>
          <p:cNvSpPr>
            <a:spLocks noGrp="1"/>
          </p:cNvSpPr>
          <p:nvPr>
            <p:ph type="pic" sz="quarter" idx="50" hasCustomPrompt="1"/>
          </p:nvPr>
        </p:nvSpPr>
        <p:spPr>
          <a:xfrm>
            <a:off x="6096000" y="4332724"/>
            <a:ext cx="18288" cy="1828800"/>
          </a:xfrm>
          <a:solidFill>
            <a:schemeClr val="tx1">
              <a:lumMod val="20000"/>
              <a:lumOff val="80000"/>
            </a:schemeClr>
          </a:solidFill>
        </p:spPr>
        <p:txBody>
          <a:bodyPr/>
          <a:lstStyle/>
          <a:p>
            <a:r>
              <a:rPr lang="en-US"/>
              <a:t> </a:t>
            </a:r>
          </a:p>
        </p:txBody>
      </p:sp>
      <p:sp>
        <p:nvSpPr>
          <p:cNvPr id="35" name="Picture Placeholder 3">
            <a:extLst>
              <a:ext uri="{FF2B5EF4-FFF2-40B4-BE49-F238E27FC236}">
                <a16:creationId xmlns:a16="http://schemas.microsoft.com/office/drawing/2014/main" id="{A04040D8-BAAF-4E26-89BC-40D62DA188BB}"/>
              </a:ext>
            </a:extLst>
          </p:cNvPr>
          <p:cNvSpPr>
            <a:spLocks noGrp="1"/>
          </p:cNvSpPr>
          <p:nvPr>
            <p:ph type="pic" sz="quarter" idx="51" hasCustomPrompt="1"/>
          </p:nvPr>
        </p:nvSpPr>
        <p:spPr>
          <a:xfrm rot="16200000">
            <a:off x="6086857" y="-1533144"/>
            <a:ext cx="18288" cy="10972800"/>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3922947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umbering text six sectio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12648"/>
            <a:ext cx="10283838" cy="443198"/>
          </a:xfrm>
        </p:spPr>
        <p:txBody>
          <a:bodyPr>
            <a:no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20733" y="2734559"/>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5" name="Text Placeholder 3">
            <a:extLst>
              <a:ext uri="{FF2B5EF4-FFF2-40B4-BE49-F238E27FC236}">
                <a16:creationId xmlns:a16="http://schemas.microsoft.com/office/drawing/2014/main" id="{7EC3ECFD-ED5A-4A7A-9D2B-7267D7B1CAC4}"/>
              </a:ext>
            </a:extLst>
          </p:cNvPr>
          <p:cNvSpPr>
            <a:spLocks noGrp="1"/>
          </p:cNvSpPr>
          <p:nvPr>
            <p:ph type="body" sz="quarter" idx="23" hasCustomPrompt="1"/>
          </p:nvPr>
        </p:nvSpPr>
        <p:spPr>
          <a:xfrm>
            <a:off x="4541094" y="2734559"/>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6" name="Text Placeholder 3">
            <a:extLst>
              <a:ext uri="{FF2B5EF4-FFF2-40B4-BE49-F238E27FC236}">
                <a16:creationId xmlns:a16="http://schemas.microsoft.com/office/drawing/2014/main" id="{46C3A2D7-5AF5-4A30-BEF2-E2E2E689DFEF}"/>
              </a:ext>
            </a:extLst>
          </p:cNvPr>
          <p:cNvSpPr>
            <a:spLocks noGrp="1"/>
          </p:cNvSpPr>
          <p:nvPr>
            <p:ph type="body" sz="quarter" idx="24" hasCustomPrompt="1"/>
          </p:nvPr>
        </p:nvSpPr>
        <p:spPr>
          <a:xfrm>
            <a:off x="8461455" y="2745990"/>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3" name="Text Placeholder 2">
            <a:extLst>
              <a:ext uri="{FF2B5EF4-FFF2-40B4-BE49-F238E27FC236}">
                <a16:creationId xmlns:a16="http://schemas.microsoft.com/office/drawing/2014/main" id="{E6A80C65-08BE-4BBB-92AF-AF937DCE9C19}"/>
              </a:ext>
            </a:extLst>
          </p:cNvPr>
          <p:cNvSpPr>
            <a:spLocks noGrp="1"/>
          </p:cNvSpPr>
          <p:nvPr>
            <p:ph type="body" sz="quarter" idx="25" hasCustomPrompt="1"/>
          </p:nvPr>
        </p:nvSpPr>
        <p:spPr>
          <a:xfrm>
            <a:off x="1626732" y="1774783"/>
            <a:ext cx="1096962" cy="524759"/>
          </a:xfrm>
        </p:spPr>
        <p:txBody>
          <a:bodyPr/>
          <a:lstStyle>
            <a:lvl1pPr algn="ctr">
              <a:defRPr sz="4000">
                <a:solidFill>
                  <a:schemeClr val="tx2"/>
                </a:solidFill>
              </a:defRPr>
            </a:lvl1pPr>
          </a:lstStyle>
          <a:p>
            <a:pPr lvl="0"/>
            <a:r>
              <a:rPr lang="en-US"/>
              <a:t>01</a:t>
            </a:r>
          </a:p>
        </p:txBody>
      </p:sp>
      <p:cxnSp>
        <p:nvCxnSpPr>
          <p:cNvPr id="5" name="Straight Connector 4">
            <a:extLst>
              <a:ext uri="{FF2B5EF4-FFF2-40B4-BE49-F238E27FC236}">
                <a16:creationId xmlns:a16="http://schemas.microsoft.com/office/drawing/2014/main" id="{B0FBEC66-EDDF-4BB0-A261-45DD242E6C39}"/>
              </a:ext>
            </a:extLst>
          </p:cNvPr>
          <p:cNvCxnSpPr/>
          <p:nvPr userDrawn="1"/>
        </p:nvCxnSpPr>
        <p:spPr>
          <a:xfrm>
            <a:off x="1868842" y="2488078"/>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CF7DDA50-1593-45FA-9F09-453C7E2B647E}"/>
              </a:ext>
            </a:extLst>
          </p:cNvPr>
          <p:cNvSpPr>
            <a:spLocks noGrp="1"/>
          </p:cNvSpPr>
          <p:nvPr>
            <p:ph type="body" sz="quarter" idx="26" hasCustomPrompt="1"/>
          </p:nvPr>
        </p:nvSpPr>
        <p:spPr>
          <a:xfrm>
            <a:off x="5515297" y="1774783"/>
            <a:ext cx="1096962" cy="524759"/>
          </a:xfrm>
        </p:spPr>
        <p:txBody>
          <a:bodyPr/>
          <a:lstStyle>
            <a:lvl1pPr algn="ctr">
              <a:defRPr sz="4000">
                <a:solidFill>
                  <a:schemeClr val="tx2"/>
                </a:solidFill>
              </a:defRPr>
            </a:lvl1pPr>
          </a:lstStyle>
          <a:p>
            <a:pPr lvl="0"/>
            <a:r>
              <a:rPr lang="en-US"/>
              <a:t>02</a:t>
            </a:r>
          </a:p>
        </p:txBody>
      </p:sp>
      <p:cxnSp>
        <p:nvCxnSpPr>
          <p:cNvPr id="18" name="Straight Connector 17">
            <a:extLst>
              <a:ext uri="{FF2B5EF4-FFF2-40B4-BE49-F238E27FC236}">
                <a16:creationId xmlns:a16="http://schemas.microsoft.com/office/drawing/2014/main" id="{DD51DD13-E743-4B6F-A37C-740B632BACDF}"/>
              </a:ext>
            </a:extLst>
          </p:cNvPr>
          <p:cNvCxnSpPr/>
          <p:nvPr userDrawn="1"/>
        </p:nvCxnSpPr>
        <p:spPr>
          <a:xfrm>
            <a:off x="5757407" y="2488078"/>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3B09A4D9-5C73-416B-A210-4A3EE0550EE6}"/>
              </a:ext>
            </a:extLst>
          </p:cNvPr>
          <p:cNvSpPr>
            <a:spLocks noGrp="1"/>
          </p:cNvSpPr>
          <p:nvPr>
            <p:ph type="body" sz="quarter" idx="27" hasCustomPrompt="1"/>
          </p:nvPr>
        </p:nvSpPr>
        <p:spPr>
          <a:xfrm>
            <a:off x="9467454" y="1786214"/>
            <a:ext cx="1096962" cy="524759"/>
          </a:xfrm>
        </p:spPr>
        <p:txBody>
          <a:bodyPr/>
          <a:lstStyle>
            <a:lvl1pPr algn="ctr">
              <a:defRPr sz="4000">
                <a:solidFill>
                  <a:schemeClr val="tx2"/>
                </a:solidFill>
              </a:defRPr>
            </a:lvl1pPr>
          </a:lstStyle>
          <a:p>
            <a:pPr lvl="0"/>
            <a:r>
              <a:rPr lang="en-US"/>
              <a:t>03</a:t>
            </a:r>
          </a:p>
        </p:txBody>
      </p:sp>
      <p:cxnSp>
        <p:nvCxnSpPr>
          <p:cNvPr id="20" name="Straight Connector 19">
            <a:extLst>
              <a:ext uri="{FF2B5EF4-FFF2-40B4-BE49-F238E27FC236}">
                <a16:creationId xmlns:a16="http://schemas.microsoft.com/office/drawing/2014/main" id="{FF70D520-D79C-4CC8-9B0F-87542D9FBBA4}"/>
              </a:ext>
            </a:extLst>
          </p:cNvPr>
          <p:cNvCxnSpPr/>
          <p:nvPr userDrawn="1"/>
        </p:nvCxnSpPr>
        <p:spPr>
          <a:xfrm>
            <a:off x="9709564" y="2499509"/>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3">
            <a:extLst>
              <a:ext uri="{FF2B5EF4-FFF2-40B4-BE49-F238E27FC236}">
                <a16:creationId xmlns:a16="http://schemas.microsoft.com/office/drawing/2014/main" id="{F5FCCA60-85C8-4CB0-B86A-A6EDD856EFCC}"/>
              </a:ext>
            </a:extLst>
          </p:cNvPr>
          <p:cNvSpPr>
            <a:spLocks noGrp="1"/>
          </p:cNvSpPr>
          <p:nvPr>
            <p:ph type="body" sz="quarter" idx="28" hasCustomPrompt="1"/>
          </p:nvPr>
        </p:nvSpPr>
        <p:spPr>
          <a:xfrm>
            <a:off x="620733" y="5105400"/>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4" name="Text Placeholder 3">
            <a:extLst>
              <a:ext uri="{FF2B5EF4-FFF2-40B4-BE49-F238E27FC236}">
                <a16:creationId xmlns:a16="http://schemas.microsoft.com/office/drawing/2014/main" id="{DBDE0FD0-2A71-405F-9C52-3EEDE1523587}"/>
              </a:ext>
            </a:extLst>
          </p:cNvPr>
          <p:cNvSpPr>
            <a:spLocks noGrp="1"/>
          </p:cNvSpPr>
          <p:nvPr>
            <p:ph type="body" sz="quarter" idx="29" hasCustomPrompt="1"/>
          </p:nvPr>
        </p:nvSpPr>
        <p:spPr>
          <a:xfrm>
            <a:off x="4541094" y="5105400"/>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7" name="Text Placeholder 3">
            <a:extLst>
              <a:ext uri="{FF2B5EF4-FFF2-40B4-BE49-F238E27FC236}">
                <a16:creationId xmlns:a16="http://schemas.microsoft.com/office/drawing/2014/main" id="{3ACAAB46-FDC8-4A20-90E9-531C9CC12AC0}"/>
              </a:ext>
            </a:extLst>
          </p:cNvPr>
          <p:cNvSpPr>
            <a:spLocks noGrp="1"/>
          </p:cNvSpPr>
          <p:nvPr>
            <p:ph type="body" sz="quarter" idx="30" hasCustomPrompt="1"/>
          </p:nvPr>
        </p:nvSpPr>
        <p:spPr>
          <a:xfrm>
            <a:off x="8461455" y="5105400"/>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8" name="Text Placeholder 2">
            <a:extLst>
              <a:ext uri="{FF2B5EF4-FFF2-40B4-BE49-F238E27FC236}">
                <a16:creationId xmlns:a16="http://schemas.microsoft.com/office/drawing/2014/main" id="{91D10A52-ADE7-42E2-945E-8D149E65918A}"/>
              </a:ext>
            </a:extLst>
          </p:cNvPr>
          <p:cNvSpPr>
            <a:spLocks noGrp="1"/>
          </p:cNvSpPr>
          <p:nvPr>
            <p:ph type="body" sz="quarter" idx="31" hasCustomPrompt="1"/>
          </p:nvPr>
        </p:nvSpPr>
        <p:spPr>
          <a:xfrm>
            <a:off x="1626732" y="4145624"/>
            <a:ext cx="1096962" cy="524759"/>
          </a:xfrm>
        </p:spPr>
        <p:txBody>
          <a:bodyPr/>
          <a:lstStyle>
            <a:lvl1pPr algn="ctr">
              <a:defRPr sz="4000">
                <a:solidFill>
                  <a:schemeClr val="tx2"/>
                </a:solidFill>
              </a:defRPr>
            </a:lvl1pPr>
          </a:lstStyle>
          <a:p>
            <a:pPr lvl="0"/>
            <a:r>
              <a:rPr lang="en-US"/>
              <a:t>04</a:t>
            </a:r>
          </a:p>
        </p:txBody>
      </p:sp>
      <p:cxnSp>
        <p:nvCxnSpPr>
          <p:cNvPr id="30" name="Straight Connector 29">
            <a:extLst>
              <a:ext uri="{FF2B5EF4-FFF2-40B4-BE49-F238E27FC236}">
                <a16:creationId xmlns:a16="http://schemas.microsoft.com/office/drawing/2014/main" id="{F650DE45-14EB-4015-AF24-979934BD2793}"/>
              </a:ext>
            </a:extLst>
          </p:cNvPr>
          <p:cNvCxnSpPr/>
          <p:nvPr userDrawn="1"/>
        </p:nvCxnSpPr>
        <p:spPr>
          <a:xfrm>
            <a:off x="1868842" y="4858919"/>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1" name="Text Placeholder 2">
            <a:extLst>
              <a:ext uri="{FF2B5EF4-FFF2-40B4-BE49-F238E27FC236}">
                <a16:creationId xmlns:a16="http://schemas.microsoft.com/office/drawing/2014/main" id="{8C09EEAA-B0EA-43DF-96AA-06C8003C8E24}"/>
              </a:ext>
            </a:extLst>
          </p:cNvPr>
          <p:cNvSpPr>
            <a:spLocks noGrp="1"/>
          </p:cNvSpPr>
          <p:nvPr>
            <p:ph type="body" sz="quarter" idx="32" hasCustomPrompt="1"/>
          </p:nvPr>
        </p:nvSpPr>
        <p:spPr>
          <a:xfrm>
            <a:off x="5506369" y="4145624"/>
            <a:ext cx="1096962" cy="524759"/>
          </a:xfrm>
        </p:spPr>
        <p:txBody>
          <a:bodyPr/>
          <a:lstStyle>
            <a:lvl1pPr algn="ctr">
              <a:defRPr sz="4000">
                <a:solidFill>
                  <a:schemeClr val="tx2"/>
                </a:solidFill>
              </a:defRPr>
            </a:lvl1pPr>
          </a:lstStyle>
          <a:p>
            <a:pPr lvl="0"/>
            <a:r>
              <a:rPr lang="en-US"/>
              <a:t>05</a:t>
            </a:r>
          </a:p>
        </p:txBody>
      </p:sp>
      <p:cxnSp>
        <p:nvCxnSpPr>
          <p:cNvPr id="32" name="Straight Connector 31">
            <a:extLst>
              <a:ext uri="{FF2B5EF4-FFF2-40B4-BE49-F238E27FC236}">
                <a16:creationId xmlns:a16="http://schemas.microsoft.com/office/drawing/2014/main" id="{C17B79C0-3FBE-461B-9CC6-D7B0C5E82F07}"/>
              </a:ext>
            </a:extLst>
          </p:cNvPr>
          <p:cNvCxnSpPr/>
          <p:nvPr userDrawn="1"/>
        </p:nvCxnSpPr>
        <p:spPr>
          <a:xfrm>
            <a:off x="5748479" y="4858919"/>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Text Placeholder 2">
            <a:extLst>
              <a:ext uri="{FF2B5EF4-FFF2-40B4-BE49-F238E27FC236}">
                <a16:creationId xmlns:a16="http://schemas.microsoft.com/office/drawing/2014/main" id="{7A2D1D7B-3040-4D47-9C46-FDD4D249AFF8}"/>
              </a:ext>
            </a:extLst>
          </p:cNvPr>
          <p:cNvSpPr>
            <a:spLocks noGrp="1"/>
          </p:cNvSpPr>
          <p:nvPr>
            <p:ph type="body" sz="quarter" idx="33" hasCustomPrompt="1"/>
          </p:nvPr>
        </p:nvSpPr>
        <p:spPr>
          <a:xfrm>
            <a:off x="9467454" y="4145624"/>
            <a:ext cx="1096962" cy="524759"/>
          </a:xfrm>
        </p:spPr>
        <p:txBody>
          <a:bodyPr/>
          <a:lstStyle>
            <a:lvl1pPr algn="ctr">
              <a:defRPr sz="4000">
                <a:solidFill>
                  <a:schemeClr val="tx2"/>
                </a:solidFill>
              </a:defRPr>
            </a:lvl1pPr>
          </a:lstStyle>
          <a:p>
            <a:pPr lvl="0"/>
            <a:r>
              <a:rPr lang="en-US"/>
              <a:t>06</a:t>
            </a:r>
          </a:p>
        </p:txBody>
      </p:sp>
      <p:cxnSp>
        <p:nvCxnSpPr>
          <p:cNvPr id="36" name="Straight Connector 35">
            <a:extLst>
              <a:ext uri="{FF2B5EF4-FFF2-40B4-BE49-F238E27FC236}">
                <a16:creationId xmlns:a16="http://schemas.microsoft.com/office/drawing/2014/main" id="{FB304FE3-0A60-4A3F-AB03-E7261AC2556F}"/>
              </a:ext>
            </a:extLst>
          </p:cNvPr>
          <p:cNvCxnSpPr/>
          <p:nvPr userDrawn="1"/>
        </p:nvCxnSpPr>
        <p:spPr>
          <a:xfrm>
            <a:off x="9709564" y="4858919"/>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9" name="Picture Placeholder 3">
            <a:extLst>
              <a:ext uri="{FF2B5EF4-FFF2-40B4-BE49-F238E27FC236}">
                <a16:creationId xmlns:a16="http://schemas.microsoft.com/office/drawing/2014/main" id="{E4161ABC-2BEA-44B1-A12D-03169C2A6E2A}"/>
              </a:ext>
            </a:extLst>
          </p:cNvPr>
          <p:cNvSpPr>
            <a:spLocks noGrp="1"/>
          </p:cNvSpPr>
          <p:nvPr>
            <p:ph type="pic" sz="quarter" idx="48" hasCustomPrompt="1"/>
          </p:nvPr>
        </p:nvSpPr>
        <p:spPr>
          <a:xfrm>
            <a:off x="4111752" y="1842194"/>
            <a:ext cx="18288" cy="1828800"/>
          </a:xfrm>
          <a:solidFill>
            <a:schemeClr val="tx1">
              <a:lumMod val="20000"/>
              <a:lumOff val="80000"/>
            </a:schemeClr>
          </a:solidFill>
        </p:spPr>
        <p:txBody>
          <a:bodyPr/>
          <a:lstStyle/>
          <a:p>
            <a:r>
              <a:rPr lang="en-US"/>
              <a:t> </a:t>
            </a:r>
          </a:p>
        </p:txBody>
      </p:sp>
      <p:sp>
        <p:nvSpPr>
          <p:cNvPr id="33" name="Picture Placeholder 3">
            <a:extLst>
              <a:ext uri="{FF2B5EF4-FFF2-40B4-BE49-F238E27FC236}">
                <a16:creationId xmlns:a16="http://schemas.microsoft.com/office/drawing/2014/main" id="{C69D8D0C-317E-42F2-A9DB-0CFE2A6CACDB}"/>
              </a:ext>
            </a:extLst>
          </p:cNvPr>
          <p:cNvSpPr>
            <a:spLocks noGrp="1"/>
          </p:cNvSpPr>
          <p:nvPr>
            <p:ph type="pic" sz="quarter" idx="49" hasCustomPrompt="1"/>
          </p:nvPr>
        </p:nvSpPr>
        <p:spPr>
          <a:xfrm>
            <a:off x="8061867" y="1828800"/>
            <a:ext cx="18288" cy="1828800"/>
          </a:xfrm>
          <a:solidFill>
            <a:schemeClr val="tx1">
              <a:lumMod val="20000"/>
              <a:lumOff val="80000"/>
            </a:schemeClr>
          </a:solidFill>
        </p:spPr>
        <p:txBody>
          <a:bodyPr/>
          <a:lstStyle/>
          <a:p>
            <a:r>
              <a:rPr lang="en-US"/>
              <a:t> </a:t>
            </a:r>
          </a:p>
        </p:txBody>
      </p:sp>
      <p:sp>
        <p:nvSpPr>
          <p:cNvPr id="34" name="Picture Placeholder 3">
            <a:extLst>
              <a:ext uri="{FF2B5EF4-FFF2-40B4-BE49-F238E27FC236}">
                <a16:creationId xmlns:a16="http://schemas.microsoft.com/office/drawing/2014/main" id="{9DBA3FE4-D965-43D6-B258-F7619EB15FFF}"/>
              </a:ext>
            </a:extLst>
          </p:cNvPr>
          <p:cNvSpPr>
            <a:spLocks noGrp="1"/>
          </p:cNvSpPr>
          <p:nvPr>
            <p:ph type="pic" sz="quarter" idx="51" hasCustomPrompt="1"/>
          </p:nvPr>
        </p:nvSpPr>
        <p:spPr>
          <a:xfrm rot="16200000">
            <a:off x="6086857" y="-1533144"/>
            <a:ext cx="18288" cy="10972800"/>
          </a:xfrm>
          <a:solidFill>
            <a:schemeClr val="tx1">
              <a:lumMod val="20000"/>
              <a:lumOff val="80000"/>
            </a:schemeClr>
          </a:solidFill>
        </p:spPr>
        <p:txBody>
          <a:bodyPr/>
          <a:lstStyle/>
          <a:p>
            <a:r>
              <a:rPr lang="en-US"/>
              <a:t> </a:t>
            </a:r>
          </a:p>
        </p:txBody>
      </p:sp>
      <p:sp>
        <p:nvSpPr>
          <p:cNvPr id="42" name="Picture Placeholder 3">
            <a:extLst>
              <a:ext uri="{FF2B5EF4-FFF2-40B4-BE49-F238E27FC236}">
                <a16:creationId xmlns:a16="http://schemas.microsoft.com/office/drawing/2014/main" id="{A5773E73-A1D6-454E-84C4-B04EAF804A42}"/>
              </a:ext>
            </a:extLst>
          </p:cNvPr>
          <p:cNvSpPr>
            <a:spLocks noGrp="1"/>
          </p:cNvSpPr>
          <p:nvPr>
            <p:ph type="pic" sz="quarter" idx="52" hasCustomPrompt="1"/>
          </p:nvPr>
        </p:nvSpPr>
        <p:spPr>
          <a:xfrm>
            <a:off x="4100919" y="4242601"/>
            <a:ext cx="18288" cy="1828800"/>
          </a:xfrm>
          <a:solidFill>
            <a:schemeClr val="tx1">
              <a:lumMod val="20000"/>
              <a:lumOff val="80000"/>
            </a:schemeClr>
          </a:solidFill>
        </p:spPr>
        <p:txBody>
          <a:bodyPr/>
          <a:lstStyle/>
          <a:p>
            <a:r>
              <a:rPr lang="en-US"/>
              <a:t> </a:t>
            </a:r>
          </a:p>
        </p:txBody>
      </p:sp>
      <p:sp>
        <p:nvSpPr>
          <p:cNvPr id="43" name="Picture Placeholder 3">
            <a:extLst>
              <a:ext uri="{FF2B5EF4-FFF2-40B4-BE49-F238E27FC236}">
                <a16:creationId xmlns:a16="http://schemas.microsoft.com/office/drawing/2014/main" id="{435D1CD9-3B7A-4AF5-A158-69DDEF652245}"/>
              </a:ext>
            </a:extLst>
          </p:cNvPr>
          <p:cNvSpPr>
            <a:spLocks noGrp="1"/>
          </p:cNvSpPr>
          <p:nvPr>
            <p:ph type="pic" sz="quarter" idx="53" hasCustomPrompt="1"/>
          </p:nvPr>
        </p:nvSpPr>
        <p:spPr>
          <a:xfrm>
            <a:off x="8051034" y="4229207"/>
            <a:ext cx="18288" cy="1828800"/>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31551612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ing Text eight sectio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09600"/>
            <a:ext cx="10274910" cy="443198"/>
          </a:xfrm>
        </p:spPr>
        <p:txBody>
          <a:bodyPr>
            <a:no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04718" y="3048909"/>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3" name="Text Placeholder 2">
            <a:extLst>
              <a:ext uri="{FF2B5EF4-FFF2-40B4-BE49-F238E27FC236}">
                <a16:creationId xmlns:a16="http://schemas.microsoft.com/office/drawing/2014/main" id="{E6A80C65-08BE-4BBB-92AF-AF937DCE9C19}"/>
              </a:ext>
            </a:extLst>
          </p:cNvPr>
          <p:cNvSpPr>
            <a:spLocks noGrp="1"/>
          </p:cNvSpPr>
          <p:nvPr>
            <p:ph type="body" sz="quarter" idx="25" hasCustomPrompt="1"/>
          </p:nvPr>
        </p:nvSpPr>
        <p:spPr>
          <a:xfrm>
            <a:off x="1193039" y="2048143"/>
            <a:ext cx="1096962" cy="524759"/>
          </a:xfrm>
        </p:spPr>
        <p:txBody>
          <a:bodyPr/>
          <a:lstStyle>
            <a:lvl1pPr algn="ctr">
              <a:defRPr sz="4000">
                <a:solidFill>
                  <a:schemeClr val="tx2"/>
                </a:solidFill>
              </a:defRPr>
            </a:lvl1pPr>
          </a:lstStyle>
          <a:p>
            <a:pPr lvl="0"/>
            <a:r>
              <a:rPr lang="en-US"/>
              <a:t>01</a:t>
            </a:r>
          </a:p>
        </p:txBody>
      </p:sp>
      <p:cxnSp>
        <p:nvCxnSpPr>
          <p:cNvPr id="5" name="Straight Connector 4">
            <a:extLst>
              <a:ext uri="{FF2B5EF4-FFF2-40B4-BE49-F238E27FC236}">
                <a16:creationId xmlns:a16="http://schemas.microsoft.com/office/drawing/2014/main" id="{B0FBEC66-EDDF-4BB0-A261-45DD242E6C39}"/>
              </a:ext>
            </a:extLst>
          </p:cNvPr>
          <p:cNvCxnSpPr/>
          <p:nvPr userDrawn="1"/>
        </p:nvCxnSpPr>
        <p:spPr>
          <a:xfrm>
            <a:off x="1435149" y="2761438"/>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CF7DDA50-1593-45FA-9F09-453C7E2B647E}"/>
              </a:ext>
            </a:extLst>
          </p:cNvPr>
          <p:cNvSpPr>
            <a:spLocks noGrp="1"/>
          </p:cNvSpPr>
          <p:nvPr>
            <p:ph type="body" sz="quarter" idx="26" hasCustomPrompt="1"/>
          </p:nvPr>
        </p:nvSpPr>
        <p:spPr>
          <a:xfrm>
            <a:off x="4090368" y="2048143"/>
            <a:ext cx="1096962" cy="524759"/>
          </a:xfrm>
        </p:spPr>
        <p:txBody>
          <a:bodyPr/>
          <a:lstStyle>
            <a:lvl1pPr algn="ctr">
              <a:defRPr sz="4000">
                <a:solidFill>
                  <a:schemeClr val="tx2"/>
                </a:solidFill>
              </a:defRPr>
            </a:lvl1pPr>
          </a:lstStyle>
          <a:p>
            <a:pPr lvl="0"/>
            <a:r>
              <a:rPr lang="en-US"/>
              <a:t>02</a:t>
            </a:r>
          </a:p>
        </p:txBody>
      </p:sp>
      <p:cxnSp>
        <p:nvCxnSpPr>
          <p:cNvPr id="18" name="Straight Connector 17">
            <a:extLst>
              <a:ext uri="{FF2B5EF4-FFF2-40B4-BE49-F238E27FC236}">
                <a16:creationId xmlns:a16="http://schemas.microsoft.com/office/drawing/2014/main" id="{DD51DD13-E743-4B6F-A37C-740B632BACDF}"/>
              </a:ext>
            </a:extLst>
          </p:cNvPr>
          <p:cNvCxnSpPr/>
          <p:nvPr userDrawn="1"/>
        </p:nvCxnSpPr>
        <p:spPr>
          <a:xfrm>
            <a:off x="4332478" y="2761438"/>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3B09A4D9-5C73-416B-A210-4A3EE0550EE6}"/>
              </a:ext>
            </a:extLst>
          </p:cNvPr>
          <p:cNvSpPr>
            <a:spLocks noGrp="1"/>
          </p:cNvSpPr>
          <p:nvPr>
            <p:ph type="body" sz="quarter" idx="27" hasCustomPrompt="1"/>
          </p:nvPr>
        </p:nvSpPr>
        <p:spPr>
          <a:xfrm>
            <a:off x="6999787" y="2048143"/>
            <a:ext cx="1096962" cy="524759"/>
          </a:xfrm>
        </p:spPr>
        <p:txBody>
          <a:bodyPr/>
          <a:lstStyle>
            <a:lvl1pPr algn="ctr">
              <a:defRPr sz="4000">
                <a:solidFill>
                  <a:schemeClr val="tx2"/>
                </a:solidFill>
              </a:defRPr>
            </a:lvl1pPr>
          </a:lstStyle>
          <a:p>
            <a:pPr lvl="0"/>
            <a:r>
              <a:rPr lang="en-US"/>
              <a:t>03</a:t>
            </a:r>
          </a:p>
        </p:txBody>
      </p:sp>
      <p:cxnSp>
        <p:nvCxnSpPr>
          <p:cNvPr id="20" name="Straight Connector 19">
            <a:extLst>
              <a:ext uri="{FF2B5EF4-FFF2-40B4-BE49-F238E27FC236}">
                <a16:creationId xmlns:a16="http://schemas.microsoft.com/office/drawing/2014/main" id="{FF70D520-D79C-4CC8-9B0F-87542D9FBBA4}"/>
              </a:ext>
            </a:extLst>
          </p:cNvPr>
          <p:cNvCxnSpPr/>
          <p:nvPr userDrawn="1"/>
        </p:nvCxnSpPr>
        <p:spPr>
          <a:xfrm>
            <a:off x="7241897" y="2761438"/>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Text Placeholder 2">
            <a:extLst>
              <a:ext uri="{FF2B5EF4-FFF2-40B4-BE49-F238E27FC236}">
                <a16:creationId xmlns:a16="http://schemas.microsoft.com/office/drawing/2014/main" id="{58A7684F-6EDC-4A75-97B1-EB0CA1B5489C}"/>
              </a:ext>
            </a:extLst>
          </p:cNvPr>
          <p:cNvSpPr>
            <a:spLocks noGrp="1"/>
          </p:cNvSpPr>
          <p:nvPr>
            <p:ph type="body" sz="quarter" idx="29" hasCustomPrompt="1"/>
          </p:nvPr>
        </p:nvSpPr>
        <p:spPr>
          <a:xfrm>
            <a:off x="9898753" y="2048143"/>
            <a:ext cx="1096962" cy="524759"/>
          </a:xfrm>
        </p:spPr>
        <p:txBody>
          <a:bodyPr/>
          <a:lstStyle>
            <a:lvl1pPr algn="ctr">
              <a:defRPr sz="4000">
                <a:solidFill>
                  <a:schemeClr val="tx2"/>
                </a:solidFill>
              </a:defRPr>
            </a:lvl1pPr>
          </a:lstStyle>
          <a:p>
            <a:pPr lvl="0"/>
            <a:r>
              <a:rPr lang="en-US"/>
              <a:t>04</a:t>
            </a:r>
          </a:p>
        </p:txBody>
      </p:sp>
      <p:cxnSp>
        <p:nvCxnSpPr>
          <p:cNvPr id="23" name="Straight Connector 22">
            <a:extLst>
              <a:ext uri="{FF2B5EF4-FFF2-40B4-BE49-F238E27FC236}">
                <a16:creationId xmlns:a16="http://schemas.microsoft.com/office/drawing/2014/main" id="{B619149D-608A-4DBA-BBFB-C62FBE8C42C5}"/>
              </a:ext>
            </a:extLst>
          </p:cNvPr>
          <p:cNvCxnSpPr>
            <a:cxnSpLocks/>
          </p:cNvCxnSpPr>
          <p:nvPr userDrawn="1"/>
        </p:nvCxnSpPr>
        <p:spPr>
          <a:xfrm>
            <a:off x="10140863" y="2761438"/>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7" name="Text Placeholder 3">
            <a:extLst>
              <a:ext uri="{FF2B5EF4-FFF2-40B4-BE49-F238E27FC236}">
                <a16:creationId xmlns:a16="http://schemas.microsoft.com/office/drawing/2014/main" id="{DF03F7C7-5E4F-4AF8-99FF-2ED5C80BC8F7}"/>
              </a:ext>
            </a:extLst>
          </p:cNvPr>
          <p:cNvSpPr>
            <a:spLocks noGrp="1"/>
          </p:cNvSpPr>
          <p:nvPr userDrawn="1">
            <p:ph type="body" sz="quarter" idx="30" hasCustomPrompt="1"/>
          </p:nvPr>
        </p:nvSpPr>
        <p:spPr>
          <a:xfrm>
            <a:off x="3514137" y="3048909"/>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28" name="Text Placeholder 3">
            <a:extLst>
              <a:ext uri="{FF2B5EF4-FFF2-40B4-BE49-F238E27FC236}">
                <a16:creationId xmlns:a16="http://schemas.microsoft.com/office/drawing/2014/main" id="{7B5803BC-F9B7-4ADF-8D9A-02BBBDCC249D}"/>
              </a:ext>
            </a:extLst>
          </p:cNvPr>
          <p:cNvSpPr>
            <a:spLocks noGrp="1"/>
          </p:cNvSpPr>
          <p:nvPr userDrawn="1">
            <p:ph type="body" sz="quarter" idx="31" hasCustomPrompt="1"/>
          </p:nvPr>
        </p:nvSpPr>
        <p:spPr>
          <a:xfrm>
            <a:off x="6423556" y="3048909"/>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30" name="Text Placeholder 3">
            <a:extLst>
              <a:ext uri="{FF2B5EF4-FFF2-40B4-BE49-F238E27FC236}">
                <a16:creationId xmlns:a16="http://schemas.microsoft.com/office/drawing/2014/main" id="{0494C025-8E35-49F8-953C-A6B78A8942DA}"/>
              </a:ext>
            </a:extLst>
          </p:cNvPr>
          <p:cNvSpPr>
            <a:spLocks noGrp="1"/>
          </p:cNvSpPr>
          <p:nvPr userDrawn="1">
            <p:ph type="body" sz="quarter" idx="32" hasCustomPrompt="1"/>
          </p:nvPr>
        </p:nvSpPr>
        <p:spPr>
          <a:xfrm>
            <a:off x="9332976" y="3048909"/>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36" name="Text Placeholder 3">
            <a:extLst>
              <a:ext uri="{FF2B5EF4-FFF2-40B4-BE49-F238E27FC236}">
                <a16:creationId xmlns:a16="http://schemas.microsoft.com/office/drawing/2014/main" id="{878EE201-6F6E-46E0-B2AC-D0570C83D61A}"/>
              </a:ext>
            </a:extLst>
          </p:cNvPr>
          <p:cNvSpPr>
            <a:spLocks noGrp="1"/>
          </p:cNvSpPr>
          <p:nvPr userDrawn="1">
            <p:ph type="body" sz="quarter" idx="33" hasCustomPrompt="1"/>
          </p:nvPr>
        </p:nvSpPr>
        <p:spPr>
          <a:xfrm>
            <a:off x="616599" y="5419750"/>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37" name="Text Placeholder 2">
            <a:extLst>
              <a:ext uri="{FF2B5EF4-FFF2-40B4-BE49-F238E27FC236}">
                <a16:creationId xmlns:a16="http://schemas.microsoft.com/office/drawing/2014/main" id="{CD119910-C2BA-448F-A936-5AD6C5E5BDFC}"/>
              </a:ext>
            </a:extLst>
          </p:cNvPr>
          <p:cNvSpPr>
            <a:spLocks noGrp="1"/>
          </p:cNvSpPr>
          <p:nvPr userDrawn="1">
            <p:ph type="body" sz="quarter" idx="34" hasCustomPrompt="1"/>
          </p:nvPr>
        </p:nvSpPr>
        <p:spPr>
          <a:xfrm>
            <a:off x="1204920" y="4418984"/>
            <a:ext cx="1096962" cy="524759"/>
          </a:xfrm>
        </p:spPr>
        <p:txBody>
          <a:bodyPr/>
          <a:lstStyle>
            <a:lvl1pPr algn="ctr">
              <a:defRPr sz="4000">
                <a:solidFill>
                  <a:schemeClr val="tx2"/>
                </a:solidFill>
              </a:defRPr>
            </a:lvl1pPr>
          </a:lstStyle>
          <a:p>
            <a:pPr lvl="0"/>
            <a:r>
              <a:rPr lang="en-US"/>
              <a:t>05</a:t>
            </a:r>
          </a:p>
        </p:txBody>
      </p:sp>
      <p:cxnSp>
        <p:nvCxnSpPr>
          <p:cNvPr id="38" name="Straight Connector 37">
            <a:extLst>
              <a:ext uri="{FF2B5EF4-FFF2-40B4-BE49-F238E27FC236}">
                <a16:creationId xmlns:a16="http://schemas.microsoft.com/office/drawing/2014/main" id="{E4D18228-7DF9-4AA8-8E4B-ACAEB217138B}"/>
              </a:ext>
            </a:extLst>
          </p:cNvPr>
          <p:cNvCxnSpPr/>
          <p:nvPr userDrawn="1"/>
        </p:nvCxnSpPr>
        <p:spPr>
          <a:xfrm>
            <a:off x="1447030" y="5132279"/>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9" name="Text Placeholder 2">
            <a:extLst>
              <a:ext uri="{FF2B5EF4-FFF2-40B4-BE49-F238E27FC236}">
                <a16:creationId xmlns:a16="http://schemas.microsoft.com/office/drawing/2014/main" id="{A1C0E600-AF65-4A9C-8697-73DEAC330A55}"/>
              </a:ext>
            </a:extLst>
          </p:cNvPr>
          <p:cNvSpPr>
            <a:spLocks noGrp="1"/>
          </p:cNvSpPr>
          <p:nvPr userDrawn="1">
            <p:ph type="body" sz="quarter" idx="35" hasCustomPrompt="1"/>
          </p:nvPr>
        </p:nvSpPr>
        <p:spPr>
          <a:xfrm>
            <a:off x="4096035" y="4418984"/>
            <a:ext cx="1096962" cy="524759"/>
          </a:xfrm>
        </p:spPr>
        <p:txBody>
          <a:bodyPr/>
          <a:lstStyle>
            <a:lvl1pPr algn="ctr">
              <a:defRPr sz="4000">
                <a:solidFill>
                  <a:schemeClr val="tx2"/>
                </a:solidFill>
              </a:defRPr>
            </a:lvl1pPr>
          </a:lstStyle>
          <a:p>
            <a:pPr lvl="0"/>
            <a:r>
              <a:rPr lang="en-US"/>
              <a:t>06</a:t>
            </a:r>
          </a:p>
        </p:txBody>
      </p:sp>
      <p:cxnSp>
        <p:nvCxnSpPr>
          <p:cNvPr id="40" name="Straight Connector 39">
            <a:extLst>
              <a:ext uri="{FF2B5EF4-FFF2-40B4-BE49-F238E27FC236}">
                <a16:creationId xmlns:a16="http://schemas.microsoft.com/office/drawing/2014/main" id="{4C9BFAC0-1F4F-4658-9661-E63535946031}"/>
              </a:ext>
            </a:extLst>
          </p:cNvPr>
          <p:cNvCxnSpPr/>
          <p:nvPr userDrawn="1"/>
        </p:nvCxnSpPr>
        <p:spPr>
          <a:xfrm>
            <a:off x="4338145" y="5132279"/>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1" name="Text Placeholder 2">
            <a:extLst>
              <a:ext uri="{FF2B5EF4-FFF2-40B4-BE49-F238E27FC236}">
                <a16:creationId xmlns:a16="http://schemas.microsoft.com/office/drawing/2014/main" id="{05351257-7534-4359-880A-C707BF193A97}"/>
              </a:ext>
            </a:extLst>
          </p:cNvPr>
          <p:cNvSpPr>
            <a:spLocks noGrp="1"/>
          </p:cNvSpPr>
          <p:nvPr userDrawn="1">
            <p:ph type="body" sz="quarter" idx="36" hasCustomPrompt="1"/>
          </p:nvPr>
        </p:nvSpPr>
        <p:spPr>
          <a:xfrm>
            <a:off x="6999240" y="4418984"/>
            <a:ext cx="1096962" cy="524759"/>
          </a:xfrm>
        </p:spPr>
        <p:txBody>
          <a:bodyPr/>
          <a:lstStyle>
            <a:lvl1pPr algn="ctr">
              <a:defRPr sz="4000">
                <a:solidFill>
                  <a:schemeClr val="tx2"/>
                </a:solidFill>
              </a:defRPr>
            </a:lvl1pPr>
          </a:lstStyle>
          <a:p>
            <a:pPr lvl="0"/>
            <a:r>
              <a:rPr lang="en-US"/>
              <a:t>07</a:t>
            </a:r>
          </a:p>
        </p:txBody>
      </p:sp>
      <p:cxnSp>
        <p:nvCxnSpPr>
          <p:cNvPr id="42" name="Straight Connector 41">
            <a:extLst>
              <a:ext uri="{FF2B5EF4-FFF2-40B4-BE49-F238E27FC236}">
                <a16:creationId xmlns:a16="http://schemas.microsoft.com/office/drawing/2014/main" id="{4AC8B278-7BE0-4809-B788-CD3C6A65223B}"/>
              </a:ext>
            </a:extLst>
          </p:cNvPr>
          <p:cNvCxnSpPr/>
          <p:nvPr userDrawn="1"/>
        </p:nvCxnSpPr>
        <p:spPr>
          <a:xfrm>
            <a:off x="7241350" y="5132279"/>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3" name="Text Placeholder 2">
            <a:extLst>
              <a:ext uri="{FF2B5EF4-FFF2-40B4-BE49-F238E27FC236}">
                <a16:creationId xmlns:a16="http://schemas.microsoft.com/office/drawing/2014/main" id="{328F286C-0B55-4F09-A561-FB0E8C39C730}"/>
              </a:ext>
            </a:extLst>
          </p:cNvPr>
          <p:cNvSpPr>
            <a:spLocks noGrp="1"/>
          </p:cNvSpPr>
          <p:nvPr userDrawn="1">
            <p:ph type="body" sz="quarter" idx="37" hasCustomPrompt="1"/>
          </p:nvPr>
        </p:nvSpPr>
        <p:spPr>
          <a:xfrm>
            <a:off x="9891989" y="4418984"/>
            <a:ext cx="1096962" cy="524759"/>
          </a:xfrm>
        </p:spPr>
        <p:txBody>
          <a:bodyPr/>
          <a:lstStyle>
            <a:lvl1pPr algn="ctr">
              <a:defRPr sz="4000">
                <a:solidFill>
                  <a:schemeClr val="tx2"/>
                </a:solidFill>
              </a:defRPr>
            </a:lvl1pPr>
          </a:lstStyle>
          <a:p>
            <a:pPr lvl="0"/>
            <a:r>
              <a:rPr lang="en-US"/>
              <a:t>08</a:t>
            </a:r>
          </a:p>
        </p:txBody>
      </p:sp>
      <p:cxnSp>
        <p:nvCxnSpPr>
          <p:cNvPr id="44" name="Straight Connector 43">
            <a:extLst>
              <a:ext uri="{FF2B5EF4-FFF2-40B4-BE49-F238E27FC236}">
                <a16:creationId xmlns:a16="http://schemas.microsoft.com/office/drawing/2014/main" id="{7CCF01BA-7EAF-4F94-90F2-BC911402EACD}"/>
              </a:ext>
            </a:extLst>
          </p:cNvPr>
          <p:cNvCxnSpPr>
            <a:cxnSpLocks/>
          </p:cNvCxnSpPr>
          <p:nvPr userDrawn="1"/>
        </p:nvCxnSpPr>
        <p:spPr>
          <a:xfrm>
            <a:off x="10134099" y="5132279"/>
            <a:ext cx="612743"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5" name="Text Placeholder 3">
            <a:extLst>
              <a:ext uri="{FF2B5EF4-FFF2-40B4-BE49-F238E27FC236}">
                <a16:creationId xmlns:a16="http://schemas.microsoft.com/office/drawing/2014/main" id="{F1451F72-A88B-4072-822A-EDC4DCC7A7ED}"/>
              </a:ext>
            </a:extLst>
          </p:cNvPr>
          <p:cNvSpPr>
            <a:spLocks noGrp="1"/>
          </p:cNvSpPr>
          <p:nvPr userDrawn="1">
            <p:ph type="body" sz="quarter" idx="38" hasCustomPrompt="1"/>
          </p:nvPr>
        </p:nvSpPr>
        <p:spPr>
          <a:xfrm>
            <a:off x="3519804" y="5419750"/>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46" name="Text Placeholder 3">
            <a:extLst>
              <a:ext uri="{FF2B5EF4-FFF2-40B4-BE49-F238E27FC236}">
                <a16:creationId xmlns:a16="http://schemas.microsoft.com/office/drawing/2014/main" id="{DA68EFC4-470A-4D36-A251-03AD7863CEBA}"/>
              </a:ext>
            </a:extLst>
          </p:cNvPr>
          <p:cNvSpPr>
            <a:spLocks noGrp="1"/>
          </p:cNvSpPr>
          <p:nvPr userDrawn="1">
            <p:ph type="body" sz="quarter" idx="39" hasCustomPrompt="1"/>
          </p:nvPr>
        </p:nvSpPr>
        <p:spPr>
          <a:xfrm>
            <a:off x="6423009" y="5419750"/>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47" name="Text Placeholder 3">
            <a:extLst>
              <a:ext uri="{FF2B5EF4-FFF2-40B4-BE49-F238E27FC236}">
                <a16:creationId xmlns:a16="http://schemas.microsoft.com/office/drawing/2014/main" id="{5E9C8046-8366-484E-B700-22ED75058869}"/>
              </a:ext>
            </a:extLst>
          </p:cNvPr>
          <p:cNvSpPr>
            <a:spLocks noGrp="1"/>
          </p:cNvSpPr>
          <p:nvPr userDrawn="1">
            <p:ph type="body" sz="quarter" idx="40" hasCustomPrompt="1"/>
          </p:nvPr>
        </p:nvSpPr>
        <p:spPr>
          <a:xfrm>
            <a:off x="9326212" y="5419750"/>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52" name="Picture Placeholder 3">
            <a:extLst>
              <a:ext uri="{FF2B5EF4-FFF2-40B4-BE49-F238E27FC236}">
                <a16:creationId xmlns:a16="http://schemas.microsoft.com/office/drawing/2014/main" id="{8D019E7B-709D-4284-979F-CDB2471D8C69}"/>
              </a:ext>
            </a:extLst>
          </p:cNvPr>
          <p:cNvSpPr>
            <a:spLocks noGrp="1"/>
          </p:cNvSpPr>
          <p:nvPr>
            <p:ph type="pic" sz="quarter" idx="48" hasCustomPrompt="1"/>
          </p:nvPr>
        </p:nvSpPr>
        <p:spPr>
          <a:xfrm>
            <a:off x="3169400" y="2029596"/>
            <a:ext cx="18288" cy="1828800"/>
          </a:xfrm>
          <a:solidFill>
            <a:schemeClr val="tx1">
              <a:lumMod val="20000"/>
              <a:lumOff val="80000"/>
            </a:schemeClr>
          </a:solidFill>
        </p:spPr>
        <p:txBody>
          <a:bodyPr/>
          <a:lstStyle/>
          <a:p>
            <a:r>
              <a:rPr lang="en-US"/>
              <a:t> </a:t>
            </a:r>
          </a:p>
        </p:txBody>
      </p:sp>
      <p:sp>
        <p:nvSpPr>
          <p:cNvPr id="53" name="Picture Placeholder 3">
            <a:extLst>
              <a:ext uri="{FF2B5EF4-FFF2-40B4-BE49-F238E27FC236}">
                <a16:creationId xmlns:a16="http://schemas.microsoft.com/office/drawing/2014/main" id="{C6022B30-F6EC-4B9D-8E6F-0203A1439962}"/>
              </a:ext>
            </a:extLst>
          </p:cNvPr>
          <p:cNvSpPr>
            <a:spLocks noGrp="1"/>
          </p:cNvSpPr>
          <p:nvPr>
            <p:ph type="pic" sz="quarter" idx="49" hasCustomPrompt="1"/>
          </p:nvPr>
        </p:nvSpPr>
        <p:spPr>
          <a:xfrm>
            <a:off x="6090893" y="2016202"/>
            <a:ext cx="18288" cy="1828800"/>
          </a:xfrm>
          <a:solidFill>
            <a:schemeClr val="tx1">
              <a:lumMod val="20000"/>
              <a:lumOff val="80000"/>
            </a:schemeClr>
          </a:solidFill>
        </p:spPr>
        <p:txBody>
          <a:bodyPr/>
          <a:lstStyle/>
          <a:p>
            <a:r>
              <a:rPr lang="en-US"/>
              <a:t> </a:t>
            </a:r>
          </a:p>
        </p:txBody>
      </p:sp>
      <p:sp>
        <p:nvSpPr>
          <p:cNvPr id="54" name="Picture Placeholder 3">
            <a:extLst>
              <a:ext uri="{FF2B5EF4-FFF2-40B4-BE49-F238E27FC236}">
                <a16:creationId xmlns:a16="http://schemas.microsoft.com/office/drawing/2014/main" id="{CD26ED98-5F98-4464-B751-11AFDEE8BF6A}"/>
              </a:ext>
            </a:extLst>
          </p:cNvPr>
          <p:cNvSpPr>
            <a:spLocks noGrp="1"/>
          </p:cNvSpPr>
          <p:nvPr>
            <p:ph type="pic" sz="quarter" idx="51" hasCustomPrompt="1"/>
          </p:nvPr>
        </p:nvSpPr>
        <p:spPr>
          <a:xfrm rot="16200000">
            <a:off x="6086857" y="-1345742"/>
            <a:ext cx="18288" cy="10972800"/>
          </a:xfrm>
          <a:solidFill>
            <a:schemeClr val="tx1">
              <a:lumMod val="20000"/>
              <a:lumOff val="80000"/>
            </a:schemeClr>
          </a:solidFill>
        </p:spPr>
        <p:txBody>
          <a:bodyPr/>
          <a:lstStyle/>
          <a:p>
            <a:r>
              <a:rPr lang="en-US"/>
              <a:t> </a:t>
            </a:r>
          </a:p>
        </p:txBody>
      </p:sp>
      <p:sp>
        <p:nvSpPr>
          <p:cNvPr id="55" name="Picture Placeholder 3">
            <a:extLst>
              <a:ext uri="{FF2B5EF4-FFF2-40B4-BE49-F238E27FC236}">
                <a16:creationId xmlns:a16="http://schemas.microsoft.com/office/drawing/2014/main" id="{E1796F94-B25F-4AFC-871F-83FE9F25A80A}"/>
              </a:ext>
            </a:extLst>
          </p:cNvPr>
          <p:cNvSpPr>
            <a:spLocks noGrp="1"/>
          </p:cNvSpPr>
          <p:nvPr>
            <p:ph type="pic" sz="quarter" idx="52" hasCustomPrompt="1"/>
          </p:nvPr>
        </p:nvSpPr>
        <p:spPr>
          <a:xfrm>
            <a:off x="8986261" y="2016202"/>
            <a:ext cx="18288" cy="1828800"/>
          </a:xfrm>
          <a:solidFill>
            <a:schemeClr val="tx1">
              <a:lumMod val="20000"/>
              <a:lumOff val="80000"/>
            </a:schemeClr>
          </a:solidFill>
        </p:spPr>
        <p:txBody>
          <a:bodyPr/>
          <a:lstStyle/>
          <a:p>
            <a:r>
              <a:rPr lang="en-US"/>
              <a:t> </a:t>
            </a:r>
          </a:p>
        </p:txBody>
      </p:sp>
      <p:sp>
        <p:nvSpPr>
          <p:cNvPr id="56" name="Picture Placeholder 3">
            <a:extLst>
              <a:ext uri="{FF2B5EF4-FFF2-40B4-BE49-F238E27FC236}">
                <a16:creationId xmlns:a16="http://schemas.microsoft.com/office/drawing/2014/main" id="{052F23CF-9926-4181-B48F-03C7B0943B39}"/>
              </a:ext>
            </a:extLst>
          </p:cNvPr>
          <p:cNvSpPr>
            <a:spLocks noGrp="1"/>
          </p:cNvSpPr>
          <p:nvPr>
            <p:ph type="pic" sz="quarter" idx="53" hasCustomPrompt="1"/>
          </p:nvPr>
        </p:nvSpPr>
        <p:spPr>
          <a:xfrm>
            <a:off x="3169400" y="4432378"/>
            <a:ext cx="18288" cy="1828800"/>
          </a:xfrm>
          <a:solidFill>
            <a:schemeClr val="tx1">
              <a:lumMod val="20000"/>
              <a:lumOff val="80000"/>
            </a:schemeClr>
          </a:solidFill>
        </p:spPr>
        <p:txBody>
          <a:bodyPr/>
          <a:lstStyle/>
          <a:p>
            <a:r>
              <a:rPr lang="en-US"/>
              <a:t> </a:t>
            </a:r>
          </a:p>
        </p:txBody>
      </p:sp>
      <p:sp>
        <p:nvSpPr>
          <p:cNvPr id="57" name="Picture Placeholder 3">
            <a:extLst>
              <a:ext uri="{FF2B5EF4-FFF2-40B4-BE49-F238E27FC236}">
                <a16:creationId xmlns:a16="http://schemas.microsoft.com/office/drawing/2014/main" id="{2E7776FC-9563-422A-B602-3A614F9B3649}"/>
              </a:ext>
            </a:extLst>
          </p:cNvPr>
          <p:cNvSpPr>
            <a:spLocks noGrp="1"/>
          </p:cNvSpPr>
          <p:nvPr>
            <p:ph type="pic" sz="quarter" idx="54" hasCustomPrompt="1"/>
          </p:nvPr>
        </p:nvSpPr>
        <p:spPr>
          <a:xfrm>
            <a:off x="6090893" y="4418984"/>
            <a:ext cx="18288" cy="1828800"/>
          </a:xfrm>
          <a:solidFill>
            <a:schemeClr val="tx1">
              <a:lumMod val="20000"/>
              <a:lumOff val="80000"/>
            </a:schemeClr>
          </a:solidFill>
        </p:spPr>
        <p:txBody>
          <a:bodyPr/>
          <a:lstStyle/>
          <a:p>
            <a:r>
              <a:rPr lang="en-US"/>
              <a:t> </a:t>
            </a:r>
          </a:p>
        </p:txBody>
      </p:sp>
      <p:sp>
        <p:nvSpPr>
          <p:cNvPr id="58" name="Picture Placeholder 3">
            <a:extLst>
              <a:ext uri="{FF2B5EF4-FFF2-40B4-BE49-F238E27FC236}">
                <a16:creationId xmlns:a16="http://schemas.microsoft.com/office/drawing/2014/main" id="{6CD68230-798C-443E-924E-9A116E313475}"/>
              </a:ext>
            </a:extLst>
          </p:cNvPr>
          <p:cNvSpPr>
            <a:spLocks noGrp="1"/>
          </p:cNvSpPr>
          <p:nvPr>
            <p:ph type="pic" sz="quarter" idx="55" hasCustomPrompt="1"/>
          </p:nvPr>
        </p:nvSpPr>
        <p:spPr>
          <a:xfrm>
            <a:off x="8986261" y="4418984"/>
            <a:ext cx="18288" cy="1828800"/>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30679786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icon two colum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09600"/>
            <a:ext cx="10277962" cy="443198"/>
          </a:xfrm>
        </p:spPr>
        <p:txBody>
          <a:bodyPr>
            <a:sp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09600" y="3346704"/>
            <a:ext cx="490118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5" name="Text Placeholder 3">
            <a:extLst>
              <a:ext uri="{FF2B5EF4-FFF2-40B4-BE49-F238E27FC236}">
                <a16:creationId xmlns:a16="http://schemas.microsoft.com/office/drawing/2014/main" id="{7EC3ECFD-ED5A-4A7A-9D2B-7267D7B1CAC4}"/>
              </a:ext>
            </a:extLst>
          </p:cNvPr>
          <p:cNvSpPr>
            <a:spLocks noGrp="1"/>
          </p:cNvSpPr>
          <p:nvPr>
            <p:ph type="body" sz="quarter" idx="23" hasCustomPrompt="1"/>
          </p:nvPr>
        </p:nvSpPr>
        <p:spPr>
          <a:xfrm>
            <a:off x="6675991" y="3346704"/>
            <a:ext cx="490118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7" name="Picture Placeholder 12">
            <a:extLst>
              <a:ext uri="{FF2B5EF4-FFF2-40B4-BE49-F238E27FC236}">
                <a16:creationId xmlns:a16="http://schemas.microsoft.com/office/drawing/2014/main" id="{9C5F9AB7-463A-4987-A5FF-CA7E7C1A5E26}"/>
              </a:ext>
            </a:extLst>
          </p:cNvPr>
          <p:cNvSpPr>
            <a:spLocks noGrp="1" noChangeAspect="1"/>
          </p:cNvSpPr>
          <p:nvPr>
            <p:ph type="pic" sz="quarter" idx="14"/>
          </p:nvPr>
        </p:nvSpPr>
        <p:spPr>
          <a:xfrm>
            <a:off x="2570988" y="2133600"/>
            <a:ext cx="978408" cy="978408"/>
          </a:xfrm>
          <a:solidFill>
            <a:schemeClr val="bg1"/>
          </a:solidFill>
        </p:spPr>
        <p:txBody>
          <a:bodyPr>
            <a:normAutofit/>
          </a:bodyPr>
          <a:lstStyle>
            <a:lvl1pPr>
              <a:defRPr sz="1800"/>
            </a:lvl1pPr>
          </a:lstStyle>
          <a:p>
            <a:pPr lvl="1"/>
            <a:r>
              <a:rPr lang="en-GB"/>
              <a:t>Click icon to add picture</a:t>
            </a:r>
            <a:endParaRPr lang="en-US"/>
          </a:p>
        </p:txBody>
      </p:sp>
      <p:sp>
        <p:nvSpPr>
          <p:cNvPr id="28" name="Picture Placeholder 12">
            <a:extLst>
              <a:ext uri="{FF2B5EF4-FFF2-40B4-BE49-F238E27FC236}">
                <a16:creationId xmlns:a16="http://schemas.microsoft.com/office/drawing/2014/main" id="{6B85A036-9133-4A80-BA91-F7646A2CEE41}"/>
              </a:ext>
            </a:extLst>
          </p:cNvPr>
          <p:cNvSpPr>
            <a:spLocks noGrp="1" noChangeAspect="1"/>
          </p:cNvSpPr>
          <p:nvPr>
            <p:ph type="pic" sz="quarter" idx="29"/>
          </p:nvPr>
        </p:nvSpPr>
        <p:spPr>
          <a:xfrm>
            <a:off x="8637379" y="2133600"/>
            <a:ext cx="978408" cy="978408"/>
          </a:xfrm>
          <a:solidFill>
            <a:schemeClr val="bg1"/>
          </a:solidFill>
        </p:spPr>
        <p:txBody>
          <a:bodyPr>
            <a:normAutofit/>
          </a:bodyPr>
          <a:lstStyle>
            <a:lvl1pPr>
              <a:defRPr sz="1800"/>
            </a:lvl1pPr>
          </a:lstStyle>
          <a:p>
            <a:pPr lvl="1"/>
            <a:r>
              <a:rPr lang="en-GB"/>
              <a:t>Click icon to add picture</a:t>
            </a:r>
            <a:endParaRPr lang="en-US"/>
          </a:p>
        </p:txBody>
      </p:sp>
      <p:sp>
        <p:nvSpPr>
          <p:cNvPr id="8" name="Picture Placeholder 3">
            <a:extLst>
              <a:ext uri="{FF2B5EF4-FFF2-40B4-BE49-F238E27FC236}">
                <a16:creationId xmlns:a16="http://schemas.microsoft.com/office/drawing/2014/main" id="{B6E66371-0F1F-4C19-B884-33FFEF765AE7}"/>
              </a:ext>
            </a:extLst>
          </p:cNvPr>
          <p:cNvSpPr>
            <a:spLocks noGrp="1"/>
          </p:cNvSpPr>
          <p:nvPr>
            <p:ph type="pic" sz="quarter" idx="48" hasCustomPrompt="1"/>
          </p:nvPr>
        </p:nvSpPr>
        <p:spPr>
          <a:xfrm>
            <a:off x="6096000" y="1593850"/>
            <a:ext cx="18288" cy="4651375"/>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12761574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icon three colum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12228"/>
            <a:ext cx="10274910" cy="443198"/>
          </a:xfrm>
        </p:spPr>
        <p:txBody>
          <a:bodyPr>
            <a:sp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27993" y="3136392"/>
            <a:ext cx="3108960"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5" name="Text Placeholder 3">
            <a:extLst>
              <a:ext uri="{FF2B5EF4-FFF2-40B4-BE49-F238E27FC236}">
                <a16:creationId xmlns:a16="http://schemas.microsoft.com/office/drawing/2014/main" id="{7EC3ECFD-ED5A-4A7A-9D2B-7267D7B1CAC4}"/>
              </a:ext>
            </a:extLst>
          </p:cNvPr>
          <p:cNvSpPr>
            <a:spLocks noGrp="1"/>
          </p:cNvSpPr>
          <p:nvPr>
            <p:ph type="body" sz="quarter" idx="23" hasCustomPrompt="1"/>
          </p:nvPr>
        </p:nvSpPr>
        <p:spPr>
          <a:xfrm>
            <a:off x="4547873" y="3136392"/>
            <a:ext cx="3108960"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6" name="Text Placeholder 3">
            <a:extLst>
              <a:ext uri="{FF2B5EF4-FFF2-40B4-BE49-F238E27FC236}">
                <a16:creationId xmlns:a16="http://schemas.microsoft.com/office/drawing/2014/main" id="{46C3A2D7-5AF5-4A30-BEF2-E2E2E689DFEF}"/>
              </a:ext>
            </a:extLst>
          </p:cNvPr>
          <p:cNvSpPr>
            <a:spLocks noGrp="1"/>
          </p:cNvSpPr>
          <p:nvPr>
            <p:ph type="body" sz="quarter" idx="24" hasCustomPrompt="1"/>
          </p:nvPr>
        </p:nvSpPr>
        <p:spPr>
          <a:xfrm>
            <a:off x="8457674" y="3136392"/>
            <a:ext cx="3108960"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7" name="Picture Placeholder 12">
            <a:extLst>
              <a:ext uri="{FF2B5EF4-FFF2-40B4-BE49-F238E27FC236}">
                <a16:creationId xmlns:a16="http://schemas.microsoft.com/office/drawing/2014/main" id="{9C5F9AB7-463A-4987-A5FF-CA7E7C1A5E26}"/>
              </a:ext>
            </a:extLst>
          </p:cNvPr>
          <p:cNvSpPr>
            <a:spLocks noGrp="1" noChangeAspect="1"/>
          </p:cNvSpPr>
          <p:nvPr>
            <p:ph type="pic" sz="quarter" idx="14"/>
          </p:nvPr>
        </p:nvSpPr>
        <p:spPr>
          <a:xfrm>
            <a:off x="1773790" y="2133600"/>
            <a:ext cx="777240" cy="777240"/>
          </a:xfrm>
        </p:spPr>
        <p:txBody>
          <a:bodyPr>
            <a:normAutofit/>
          </a:bodyPr>
          <a:lstStyle>
            <a:lvl1pPr>
              <a:defRPr sz="1800"/>
            </a:lvl1pPr>
            <a:lvl2pPr>
              <a:defRPr sz="1600"/>
            </a:lvl2pPr>
          </a:lstStyle>
          <a:p>
            <a:pPr lvl="1"/>
            <a:r>
              <a:rPr lang="en-GB"/>
              <a:t>Click icon to add picture</a:t>
            </a:r>
            <a:endParaRPr lang="en-US"/>
          </a:p>
        </p:txBody>
      </p:sp>
      <p:sp>
        <p:nvSpPr>
          <p:cNvPr id="28" name="Picture Placeholder 12">
            <a:extLst>
              <a:ext uri="{FF2B5EF4-FFF2-40B4-BE49-F238E27FC236}">
                <a16:creationId xmlns:a16="http://schemas.microsoft.com/office/drawing/2014/main" id="{6B85A036-9133-4A80-BA91-F7646A2CEE41}"/>
              </a:ext>
            </a:extLst>
          </p:cNvPr>
          <p:cNvSpPr>
            <a:spLocks noGrp="1" noChangeAspect="1"/>
          </p:cNvSpPr>
          <p:nvPr>
            <p:ph type="pic" sz="quarter" idx="29"/>
          </p:nvPr>
        </p:nvSpPr>
        <p:spPr>
          <a:xfrm>
            <a:off x="5705459" y="2133600"/>
            <a:ext cx="777240" cy="777240"/>
          </a:xfrm>
        </p:spPr>
        <p:txBody>
          <a:bodyPr>
            <a:normAutofit/>
          </a:bodyPr>
          <a:lstStyle>
            <a:lvl1pPr>
              <a:defRPr sz="1800"/>
            </a:lvl1pPr>
            <a:lvl2pPr>
              <a:defRPr sz="1600"/>
            </a:lvl2pPr>
          </a:lstStyle>
          <a:p>
            <a:pPr lvl="1"/>
            <a:r>
              <a:rPr lang="en-GB"/>
              <a:t>Click icon to add picture</a:t>
            </a:r>
            <a:endParaRPr lang="en-US"/>
          </a:p>
        </p:txBody>
      </p:sp>
      <p:sp>
        <p:nvSpPr>
          <p:cNvPr id="30" name="Picture Placeholder 12">
            <a:extLst>
              <a:ext uri="{FF2B5EF4-FFF2-40B4-BE49-F238E27FC236}">
                <a16:creationId xmlns:a16="http://schemas.microsoft.com/office/drawing/2014/main" id="{B4AE0E28-DA57-4FD1-8C29-D137C334CA56}"/>
              </a:ext>
            </a:extLst>
          </p:cNvPr>
          <p:cNvSpPr>
            <a:spLocks noGrp="1" noChangeAspect="1"/>
          </p:cNvSpPr>
          <p:nvPr>
            <p:ph type="pic" sz="quarter" idx="30"/>
          </p:nvPr>
        </p:nvSpPr>
        <p:spPr>
          <a:xfrm>
            <a:off x="9603471" y="2133600"/>
            <a:ext cx="777240" cy="777240"/>
          </a:xfrm>
        </p:spPr>
        <p:txBody>
          <a:bodyPr>
            <a:normAutofit/>
          </a:bodyPr>
          <a:lstStyle>
            <a:lvl1pPr>
              <a:defRPr sz="1800"/>
            </a:lvl1pPr>
            <a:lvl2pPr>
              <a:defRPr sz="1600"/>
            </a:lvl2pPr>
          </a:lstStyle>
          <a:p>
            <a:pPr lvl="1"/>
            <a:r>
              <a:rPr lang="en-GB"/>
              <a:t>Click icon to add picture</a:t>
            </a:r>
            <a:endParaRPr lang="en-US"/>
          </a:p>
        </p:txBody>
      </p:sp>
      <p:sp>
        <p:nvSpPr>
          <p:cNvPr id="11" name="Picture Placeholder 3">
            <a:extLst>
              <a:ext uri="{FF2B5EF4-FFF2-40B4-BE49-F238E27FC236}">
                <a16:creationId xmlns:a16="http://schemas.microsoft.com/office/drawing/2014/main" id="{4918112C-4556-4A79-A08A-FC2223708DEA}"/>
              </a:ext>
            </a:extLst>
          </p:cNvPr>
          <p:cNvSpPr>
            <a:spLocks noGrp="1"/>
          </p:cNvSpPr>
          <p:nvPr>
            <p:ph type="pic" sz="quarter" idx="48" hasCustomPrompt="1"/>
          </p:nvPr>
        </p:nvSpPr>
        <p:spPr>
          <a:xfrm>
            <a:off x="4120708" y="2133600"/>
            <a:ext cx="18288" cy="2743200"/>
          </a:xfrm>
          <a:solidFill>
            <a:schemeClr val="tx1">
              <a:lumMod val="20000"/>
              <a:lumOff val="80000"/>
            </a:schemeClr>
          </a:solidFill>
        </p:spPr>
        <p:txBody>
          <a:bodyPr/>
          <a:lstStyle/>
          <a:p>
            <a:r>
              <a:rPr lang="en-US"/>
              <a:t> </a:t>
            </a:r>
          </a:p>
        </p:txBody>
      </p:sp>
      <p:sp>
        <p:nvSpPr>
          <p:cNvPr id="12" name="Picture Placeholder 3">
            <a:extLst>
              <a:ext uri="{FF2B5EF4-FFF2-40B4-BE49-F238E27FC236}">
                <a16:creationId xmlns:a16="http://schemas.microsoft.com/office/drawing/2014/main" id="{52A12FE4-104E-470F-B3B7-A0BB563ECFCE}"/>
              </a:ext>
            </a:extLst>
          </p:cNvPr>
          <p:cNvSpPr>
            <a:spLocks noGrp="1"/>
          </p:cNvSpPr>
          <p:nvPr>
            <p:ph type="pic" sz="quarter" idx="49" hasCustomPrompt="1"/>
          </p:nvPr>
        </p:nvSpPr>
        <p:spPr>
          <a:xfrm>
            <a:off x="8043860" y="2133600"/>
            <a:ext cx="18288" cy="2743200"/>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19596300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icon four colum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12228"/>
            <a:ext cx="10274910" cy="443198"/>
          </a:xfrm>
        </p:spPr>
        <p:txBody>
          <a:bodyPr>
            <a:no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09600" y="3054096"/>
            <a:ext cx="224942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5" name="Text Placeholder 3">
            <a:extLst>
              <a:ext uri="{FF2B5EF4-FFF2-40B4-BE49-F238E27FC236}">
                <a16:creationId xmlns:a16="http://schemas.microsoft.com/office/drawing/2014/main" id="{7EC3ECFD-ED5A-4A7A-9D2B-7267D7B1CAC4}"/>
              </a:ext>
            </a:extLst>
          </p:cNvPr>
          <p:cNvSpPr>
            <a:spLocks noGrp="1"/>
          </p:cNvSpPr>
          <p:nvPr>
            <p:ph type="body" sz="quarter" idx="23" hasCustomPrompt="1"/>
          </p:nvPr>
        </p:nvSpPr>
        <p:spPr>
          <a:xfrm>
            <a:off x="3517391" y="3054096"/>
            <a:ext cx="224942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6" name="Text Placeholder 3">
            <a:extLst>
              <a:ext uri="{FF2B5EF4-FFF2-40B4-BE49-F238E27FC236}">
                <a16:creationId xmlns:a16="http://schemas.microsoft.com/office/drawing/2014/main" id="{46C3A2D7-5AF5-4A30-BEF2-E2E2E689DFEF}"/>
              </a:ext>
            </a:extLst>
          </p:cNvPr>
          <p:cNvSpPr>
            <a:spLocks noGrp="1"/>
          </p:cNvSpPr>
          <p:nvPr>
            <p:ph type="body" sz="quarter" idx="24" hasCustomPrompt="1"/>
          </p:nvPr>
        </p:nvSpPr>
        <p:spPr>
          <a:xfrm>
            <a:off x="6425183" y="3054096"/>
            <a:ext cx="224942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1" name="Text Placeholder 3">
            <a:extLst>
              <a:ext uri="{FF2B5EF4-FFF2-40B4-BE49-F238E27FC236}">
                <a16:creationId xmlns:a16="http://schemas.microsoft.com/office/drawing/2014/main" id="{8784BFE5-D82C-4947-8264-E050D1AA1AD3}"/>
              </a:ext>
            </a:extLst>
          </p:cNvPr>
          <p:cNvSpPr>
            <a:spLocks noGrp="1"/>
          </p:cNvSpPr>
          <p:nvPr>
            <p:ph type="body" sz="quarter" idx="28" hasCustomPrompt="1"/>
          </p:nvPr>
        </p:nvSpPr>
        <p:spPr>
          <a:xfrm>
            <a:off x="9332976" y="3054096"/>
            <a:ext cx="2249424" cy="1538144"/>
          </a:xfrm>
        </p:spPr>
        <p:txBody>
          <a:bodyPr>
            <a:noAutofit/>
          </a:bodyPr>
          <a:lstStyle>
            <a:lvl1pPr algn="ctr">
              <a:defRPr/>
            </a:lvl1pPr>
            <a:lvl2pPr algn="ctr">
              <a:defRPr/>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27" name="Picture Placeholder 12">
            <a:extLst>
              <a:ext uri="{FF2B5EF4-FFF2-40B4-BE49-F238E27FC236}">
                <a16:creationId xmlns:a16="http://schemas.microsoft.com/office/drawing/2014/main" id="{9C5F9AB7-463A-4987-A5FF-CA7E7C1A5E26}"/>
              </a:ext>
            </a:extLst>
          </p:cNvPr>
          <p:cNvSpPr>
            <a:spLocks noGrp="1" noChangeAspect="1"/>
          </p:cNvSpPr>
          <p:nvPr>
            <p:ph type="pic" sz="quarter" idx="14"/>
          </p:nvPr>
        </p:nvSpPr>
        <p:spPr>
          <a:xfrm>
            <a:off x="1354836" y="2133600"/>
            <a:ext cx="758952" cy="758952"/>
          </a:xfrm>
        </p:spPr>
        <p:txBody>
          <a:bodyPr>
            <a:normAutofit/>
          </a:bodyPr>
          <a:lstStyle>
            <a:lvl1pPr>
              <a:defRPr sz="1800"/>
            </a:lvl1pPr>
            <a:lvl2pPr>
              <a:defRPr sz="1600"/>
            </a:lvl2pPr>
          </a:lstStyle>
          <a:p>
            <a:pPr lvl="1"/>
            <a:r>
              <a:rPr lang="en-GB"/>
              <a:t>Click icon to add picture</a:t>
            </a:r>
            <a:endParaRPr lang="en-US"/>
          </a:p>
        </p:txBody>
      </p:sp>
      <p:sp>
        <p:nvSpPr>
          <p:cNvPr id="28" name="Picture Placeholder 12">
            <a:extLst>
              <a:ext uri="{FF2B5EF4-FFF2-40B4-BE49-F238E27FC236}">
                <a16:creationId xmlns:a16="http://schemas.microsoft.com/office/drawing/2014/main" id="{6B85A036-9133-4A80-BA91-F7646A2CEE41}"/>
              </a:ext>
            </a:extLst>
          </p:cNvPr>
          <p:cNvSpPr>
            <a:spLocks noGrp="1" noChangeAspect="1"/>
          </p:cNvSpPr>
          <p:nvPr>
            <p:ph type="pic" sz="quarter" idx="29"/>
          </p:nvPr>
        </p:nvSpPr>
        <p:spPr>
          <a:xfrm>
            <a:off x="4262627" y="2133600"/>
            <a:ext cx="758952" cy="758952"/>
          </a:xfrm>
        </p:spPr>
        <p:txBody>
          <a:bodyPr>
            <a:normAutofit/>
          </a:bodyPr>
          <a:lstStyle>
            <a:lvl1pPr>
              <a:defRPr sz="1800"/>
            </a:lvl1pPr>
            <a:lvl2pPr>
              <a:defRPr sz="1600"/>
            </a:lvl2pPr>
          </a:lstStyle>
          <a:p>
            <a:pPr lvl="1"/>
            <a:r>
              <a:rPr lang="en-GB"/>
              <a:t>Click icon to add picture</a:t>
            </a:r>
            <a:endParaRPr lang="en-US"/>
          </a:p>
        </p:txBody>
      </p:sp>
      <p:sp>
        <p:nvSpPr>
          <p:cNvPr id="30" name="Picture Placeholder 12">
            <a:extLst>
              <a:ext uri="{FF2B5EF4-FFF2-40B4-BE49-F238E27FC236}">
                <a16:creationId xmlns:a16="http://schemas.microsoft.com/office/drawing/2014/main" id="{B4AE0E28-DA57-4FD1-8C29-D137C334CA56}"/>
              </a:ext>
            </a:extLst>
          </p:cNvPr>
          <p:cNvSpPr>
            <a:spLocks noGrp="1" noChangeAspect="1"/>
          </p:cNvSpPr>
          <p:nvPr>
            <p:ph type="pic" sz="quarter" idx="30"/>
          </p:nvPr>
        </p:nvSpPr>
        <p:spPr>
          <a:xfrm>
            <a:off x="7170419" y="2133600"/>
            <a:ext cx="758952" cy="758952"/>
          </a:xfrm>
        </p:spPr>
        <p:txBody>
          <a:bodyPr>
            <a:normAutofit/>
          </a:bodyPr>
          <a:lstStyle>
            <a:lvl1pPr>
              <a:defRPr sz="1800"/>
            </a:lvl1pPr>
            <a:lvl2pPr>
              <a:defRPr sz="1600"/>
            </a:lvl2pPr>
          </a:lstStyle>
          <a:p>
            <a:pPr lvl="1"/>
            <a:r>
              <a:rPr lang="en-GB"/>
              <a:t>Click icon to add picture</a:t>
            </a:r>
            <a:endParaRPr lang="en-US"/>
          </a:p>
        </p:txBody>
      </p:sp>
      <p:sp>
        <p:nvSpPr>
          <p:cNvPr id="31" name="Picture Placeholder 12">
            <a:extLst>
              <a:ext uri="{FF2B5EF4-FFF2-40B4-BE49-F238E27FC236}">
                <a16:creationId xmlns:a16="http://schemas.microsoft.com/office/drawing/2014/main" id="{4F70E09B-C439-49DB-899C-90886934B6B3}"/>
              </a:ext>
            </a:extLst>
          </p:cNvPr>
          <p:cNvSpPr>
            <a:spLocks noGrp="1" noChangeAspect="1"/>
          </p:cNvSpPr>
          <p:nvPr>
            <p:ph type="pic" sz="quarter" idx="31"/>
          </p:nvPr>
        </p:nvSpPr>
        <p:spPr>
          <a:xfrm>
            <a:off x="10078212" y="2133599"/>
            <a:ext cx="758952" cy="758952"/>
          </a:xfrm>
        </p:spPr>
        <p:txBody>
          <a:bodyPr>
            <a:normAutofit/>
          </a:bodyPr>
          <a:lstStyle>
            <a:lvl1pPr>
              <a:defRPr sz="1800"/>
            </a:lvl1pPr>
            <a:lvl2pPr>
              <a:defRPr sz="1600"/>
            </a:lvl2pPr>
          </a:lstStyle>
          <a:p>
            <a:pPr lvl="1"/>
            <a:r>
              <a:rPr lang="en-GB"/>
              <a:t>Click icon to add picture</a:t>
            </a:r>
            <a:endParaRPr lang="en-US"/>
          </a:p>
        </p:txBody>
      </p:sp>
      <p:sp>
        <p:nvSpPr>
          <p:cNvPr id="14" name="Picture Placeholder 3">
            <a:extLst>
              <a:ext uri="{FF2B5EF4-FFF2-40B4-BE49-F238E27FC236}">
                <a16:creationId xmlns:a16="http://schemas.microsoft.com/office/drawing/2014/main" id="{DF7E89F0-D1CC-4C3B-8964-8D357F179098}"/>
              </a:ext>
            </a:extLst>
          </p:cNvPr>
          <p:cNvSpPr>
            <a:spLocks noGrp="1"/>
          </p:cNvSpPr>
          <p:nvPr>
            <p:ph type="pic" sz="quarter" idx="48" hasCustomPrompt="1"/>
          </p:nvPr>
        </p:nvSpPr>
        <p:spPr>
          <a:xfrm>
            <a:off x="3173365" y="2133599"/>
            <a:ext cx="18288" cy="4114800"/>
          </a:xfrm>
          <a:solidFill>
            <a:schemeClr val="tx1">
              <a:lumMod val="20000"/>
              <a:lumOff val="80000"/>
            </a:schemeClr>
          </a:solidFill>
        </p:spPr>
        <p:txBody>
          <a:bodyPr/>
          <a:lstStyle/>
          <a:p>
            <a:r>
              <a:rPr lang="en-US"/>
              <a:t> </a:t>
            </a:r>
          </a:p>
        </p:txBody>
      </p:sp>
      <p:sp>
        <p:nvSpPr>
          <p:cNvPr id="17" name="Picture Placeholder 3">
            <a:extLst>
              <a:ext uri="{FF2B5EF4-FFF2-40B4-BE49-F238E27FC236}">
                <a16:creationId xmlns:a16="http://schemas.microsoft.com/office/drawing/2014/main" id="{F309B4C0-05F7-45E2-9FDF-D9589F6DE7A0}"/>
              </a:ext>
            </a:extLst>
          </p:cNvPr>
          <p:cNvSpPr>
            <a:spLocks noGrp="1"/>
          </p:cNvSpPr>
          <p:nvPr>
            <p:ph type="pic" sz="quarter" idx="49" hasCustomPrompt="1"/>
          </p:nvPr>
        </p:nvSpPr>
        <p:spPr>
          <a:xfrm>
            <a:off x="6103076" y="2133600"/>
            <a:ext cx="18288" cy="4114800"/>
          </a:xfrm>
          <a:solidFill>
            <a:schemeClr val="tx1">
              <a:lumMod val="20000"/>
              <a:lumOff val="80000"/>
            </a:schemeClr>
          </a:solidFill>
        </p:spPr>
        <p:txBody>
          <a:bodyPr/>
          <a:lstStyle/>
          <a:p>
            <a:r>
              <a:rPr lang="en-US"/>
              <a:t> </a:t>
            </a:r>
          </a:p>
        </p:txBody>
      </p:sp>
      <p:sp>
        <p:nvSpPr>
          <p:cNvPr id="18" name="Picture Placeholder 3">
            <a:extLst>
              <a:ext uri="{FF2B5EF4-FFF2-40B4-BE49-F238E27FC236}">
                <a16:creationId xmlns:a16="http://schemas.microsoft.com/office/drawing/2014/main" id="{CB27AE02-3B40-4058-A9BA-BB9522AA069C}"/>
              </a:ext>
            </a:extLst>
          </p:cNvPr>
          <p:cNvSpPr>
            <a:spLocks noGrp="1"/>
          </p:cNvSpPr>
          <p:nvPr>
            <p:ph type="pic" sz="quarter" idx="50" hasCustomPrompt="1"/>
          </p:nvPr>
        </p:nvSpPr>
        <p:spPr>
          <a:xfrm>
            <a:off x="9012862" y="2133600"/>
            <a:ext cx="18288" cy="4114800"/>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2143788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icon 2 by 2">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12648" y="612648"/>
            <a:ext cx="10274910" cy="443198"/>
          </a:xfrm>
        </p:spPr>
        <p:txBody>
          <a:bodyPr>
            <a:noAutofit/>
          </a:bodyPr>
          <a:lstStyle/>
          <a:p>
            <a:r>
              <a:rPr lang="en-US"/>
              <a:t>CLICK TO EDIT MASTER TITLE STYLE</a:t>
            </a:r>
          </a:p>
        </p:txBody>
      </p:sp>
      <p:sp>
        <p:nvSpPr>
          <p:cNvPr id="13" name="Picture Placeholder 12">
            <a:extLst>
              <a:ext uri="{FF2B5EF4-FFF2-40B4-BE49-F238E27FC236}">
                <a16:creationId xmlns:a16="http://schemas.microsoft.com/office/drawing/2014/main" id="{9E0523B3-2788-43ED-912C-1199F31CEE8F}"/>
              </a:ext>
            </a:extLst>
          </p:cNvPr>
          <p:cNvSpPr>
            <a:spLocks noGrp="1" noChangeAspect="1"/>
          </p:cNvSpPr>
          <p:nvPr>
            <p:ph type="pic" sz="quarter" idx="14"/>
          </p:nvPr>
        </p:nvSpPr>
        <p:spPr>
          <a:xfrm>
            <a:off x="609600" y="2133600"/>
            <a:ext cx="758952" cy="758952"/>
          </a:xfrm>
        </p:spPr>
        <p:txBody>
          <a:bodyPr>
            <a:normAutofit/>
          </a:bodyPr>
          <a:lstStyle>
            <a:lvl1pPr>
              <a:defRPr sz="1800"/>
            </a:lvl1pPr>
            <a:lvl2pPr>
              <a:defRPr sz="1200"/>
            </a:lvl2pPr>
          </a:lstStyle>
          <a:p>
            <a:pPr lvl="1"/>
            <a:r>
              <a:rPr lang="en-GB"/>
              <a:t>Click icon to add picture</a:t>
            </a:r>
            <a:endParaRPr lang="en-US"/>
          </a:p>
        </p:txBody>
      </p:sp>
      <p:sp>
        <p:nvSpPr>
          <p:cNvPr id="19" name="Text Placeholder 3">
            <a:extLst>
              <a:ext uri="{FF2B5EF4-FFF2-40B4-BE49-F238E27FC236}">
                <a16:creationId xmlns:a16="http://schemas.microsoft.com/office/drawing/2014/main" id="{9E11B1A4-8682-46B4-B71D-639F6F283E7D}"/>
              </a:ext>
            </a:extLst>
          </p:cNvPr>
          <p:cNvSpPr>
            <a:spLocks noGrp="1"/>
          </p:cNvSpPr>
          <p:nvPr>
            <p:ph type="body" sz="quarter" idx="24" hasCustomPrompt="1"/>
          </p:nvPr>
        </p:nvSpPr>
        <p:spPr>
          <a:xfrm>
            <a:off x="1598008" y="2133600"/>
            <a:ext cx="3895344" cy="144719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35" name="Picture Placeholder 12">
            <a:extLst>
              <a:ext uri="{FF2B5EF4-FFF2-40B4-BE49-F238E27FC236}">
                <a16:creationId xmlns:a16="http://schemas.microsoft.com/office/drawing/2014/main" id="{488EE1EB-DAF4-4787-9A4F-AAF404E7D3F7}"/>
              </a:ext>
            </a:extLst>
          </p:cNvPr>
          <p:cNvSpPr>
            <a:spLocks noGrp="1" noChangeAspect="1"/>
          </p:cNvSpPr>
          <p:nvPr>
            <p:ph type="pic" sz="quarter" idx="28"/>
          </p:nvPr>
        </p:nvSpPr>
        <p:spPr>
          <a:xfrm>
            <a:off x="609600" y="4480560"/>
            <a:ext cx="758952" cy="758952"/>
          </a:xfrm>
        </p:spPr>
        <p:txBody>
          <a:bodyPr>
            <a:normAutofit/>
          </a:bodyPr>
          <a:lstStyle>
            <a:lvl1pPr>
              <a:defRPr sz="1800"/>
            </a:lvl1pPr>
            <a:lvl2pPr>
              <a:defRPr sz="1200"/>
            </a:lvl2pPr>
          </a:lstStyle>
          <a:p>
            <a:pPr lvl="1"/>
            <a:r>
              <a:rPr lang="en-GB"/>
              <a:t>Click icon to add picture</a:t>
            </a:r>
            <a:endParaRPr lang="en-US"/>
          </a:p>
        </p:txBody>
      </p:sp>
      <p:sp>
        <p:nvSpPr>
          <p:cNvPr id="36" name="Text Placeholder 3">
            <a:extLst>
              <a:ext uri="{FF2B5EF4-FFF2-40B4-BE49-F238E27FC236}">
                <a16:creationId xmlns:a16="http://schemas.microsoft.com/office/drawing/2014/main" id="{1FFBD9FC-F2B7-452F-A192-D58AA74A19BD}"/>
              </a:ext>
            </a:extLst>
          </p:cNvPr>
          <p:cNvSpPr>
            <a:spLocks noGrp="1"/>
          </p:cNvSpPr>
          <p:nvPr>
            <p:ph type="body" sz="quarter" idx="29" hasCustomPrompt="1"/>
          </p:nvPr>
        </p:nvSpPr>
        <p:spPr>
          <a:xfrm>
            <a:off x="1575149" y="4489704"/>
            <a:ext cx="3895344" cy="144719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40" name="Picture Placeholder 12">
            <a:extLst>
              <a:ext uri="{FF2B5EF4-FFF2-40B4-BE49-F238E27FC236}">
                <a16:creationId xmlns:a16="http://schemas.microsoft.com/office/drawing/2014/main" id="{D91565BC-C001-401E-8407-0786469597D6}"/>
              </a:ext>
            </a:extLst>
          </p:cNvPr>
          <p:cNvSpPr>
            <a:spLocks noGrp="1" noChangeAspect="1"/>
          </p:cNvSpPr>
          <p:nvPr>
            <p:ph type="pic" sz="quarter" idx="30"/>
          </p:nvPr>
        </p:nvSpPr>
        <p:spPr>
          <a:xfrm>
            <a:off x="6669288" y="2142744"/>
            <a:ext cx="758952" cy="758952"/>
          </a:xfrm>
        </p:spPr>
        <p:txBody>
          <a:bodyPr>
            <a:normAutofit/>
          </a:bodyPr>
          <a:lstStyle>
            <a:lvl1pPr>
              <a:defRPr sz="1800"/>
            </a:lvl1pPr>
            <a:lvl2pPr>
              <a:defRPr sz="1200"/>
            </a:lvl2pPr>
          </a:lstStyle>
          <a:p>
            <a:pPr lvl="1"/>
            <a:r>
              <a:rPr lang="en-GB"/>
              <a:t>Click icon to add picture</a:t>
            </a:r>
            <a:endParaRPr lang="en-US"/>
          </a:p>
        </p:txBody>
      </p:sp>
      <p:sp>
        <p:nvSpPr>
          <p:cNvPr id="41" name="Text Placeholder 3">
            <a:extLst>
              <a:ext uri="{FF2B5EF4-FFF2-40B4-BE49-F238E27FC236}">
                <a16:creationId xmlns:a16="http://schemas.microsoft.com/office/drawing/2014/main" id="{1E33FE37-BC3E-4B5D-944C-4FCB30F5CD2B}"/>
              </a:ext>
            </a:extLst>
          </p:cNvPr>
          <p:cNvSpPr>
            <a:spLocks noGrp="1"/>
          </p:cNvSpPr>
          <p:nvPr>
            <p:ph type="body" sz="quarter" idx="31" hasCustomPrompt="1"/>
          </p:nvPr>
        </p:nvSpPr>
        <p:spPr>
          <a:xfrm>
            <a:off x="7682529" y="2133600"/>
            <a:ext cx="3895344" cy="144719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42" name="Picture Placeholder 12">
            <a:extLst>
              <a:ext uri="{FF2B5EF4-FFF2-40B4-BE49-F238E27FC236}">
                <a16:creationId xmlns:a16="http://schemas.microsoft.com/office/drawing/2014/main" id="{1693ED5F-318F-4AF6-98D1-32506A321DB1}"/>
              </a:ext>
            </a:extLst>
          </p:cNvPr>
          <p:cNvSpPr>
            <a:spLocks noGrp="1" noChangeAspect="1"/>
          </p:cNvSpPr>
          <p:nvPr>
            <p:ph type="pic" sz="quarter" idx="32"/>
          </p:nvPr>
        </p:nvSpPr>
        <p:spPr>
          <a:xfrm>
            <a:off x="6665804" y="4498848"/>
            <a:ext cx="758952" cy="758952"/>
          </a:xfrm>
        </p:spPr>
        <p:txBody>
          <a:bodyPr>
            <a:normAutofit/>
          </a:bodyPr>
          <a:lstStyle>
            <a:lvl1pPr>
              <a:defRPr sz="1800"/>
            </a:lvl1pPr>
            <a:lvl2pPr>
              <a:defRPr sz="1200"/>
            </a:lvl2pPr>
          </a:lstStyle>
          <a:p>
            <a:pPr lvl="1"/>
            <a:r>
              <a:rPr lang="en-GB"/>
              <a:t>Click icon to add picture</a:t>
            </a:r>
            <a:endParaRPr lang="en-US"/>
          </a:p>
        </p:txBody>
      </p:sp>
      <p:sp>
        <p:nvSpPr>
          <p:cNvPr id="43" name="Text Placeholder 3">
            <a:extLst>
              <a:ext uri="{FF2B5EF4-FFF2-40B4-BE49-F238E27FC236}">
                <a16:creationId xmlns:a16="http://schemas.microsoft.com/office/drawing/2014/main" id="{CF9E631E-DAB2-41F5-8C68-6AED40CDDE6B}"/>
              </a:ext>
            </a:extLst>
          </p:cNvPr>
          <p:cNvSpPr>
            <a:spLocks noGrp="1"/>
          </p:cNvSpPr>
          <p:nvPr>
            <p:ph type="body" sz="quarter" idx="33" hasCustomPrompt="1"/>
          </p:nvPr>
        </p:nvSpPr>
        <p:spPr>
          <a:xfrm>
            <a:off x="7682529" y="4489704"/>
            <a:ext cx="3895344" cy="144719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14" name="Picture Placeholder 3">
            <a:extLst>
              <a:ext uri="{FF2B5EF4-FFF2-40B4-BE49-F238E27FC236}">
                <a16:creationId xmlns:a16="http://schemas.microsoft.com/office/drawing/2014/main" id="{44968743-86B1-46E5-B84C-9ACDB8ECFA92}"/>
              </a:ext>
            </a:extLst>
          </p:cNvPr>
          <p:cNvSpPr>
            <a:spLocks noGrp="1"/>
          </p:cNvSpPr>
          <p:nvPr>
            <p:ph type="pic" sz="quarter" idx="48" hasCustomPrompt="1"/>
          </p:nvPr>
        </p:nvSpPr>
        <p:spPr>
          <a:xfrm>
            <a:off x="6091745" y="2123014"/>
            <a:ext cx="18288" cy="3840480"/>
          </a:xfrm>
          <a:solidFill>
            <a:schemeClr val="tx1">
              <a:lumMod val="20000"/>
              <a:lumOff val="80000"/>
            </a:schemeClr>
          </a:solidFill>
        </p:spPr>
        <p:txBody>
          <a:bodyPr/>
          <a:lstStyle/>
          <a:p>
            <a:r>
              <a:rPr lang="en-US"/>
              <a:t> </a:t>
            </a:r>
          </a:p>
        </p:txBody>
      </p:sp>
      <p:sp>
        <p:nvSpPr>
          <p:cNvPr id="15" name="Picture Placeholder 3">
            <a:extLst>
              <a:ext uri="{FF2B5EF4-FFF2-40B4-BE49-F238E27FC236}">
                <a16:creationId xmlns:a16="http://schemas.microsoft.com/office/drawing/2014/main" id="{651DF0A7-BF08-4147-AEF9-CB9E7855856F}"/>
              </a:ext>
            </a:extLst>
          </p:cNvPr>
          <p:cNvSpPr>
            <a:spLocks noGrp="1"/>
          </p:cNvSpPr>
          <p:nvPr>
            <p:ph type="pic" sz="quarter" idx="51" hasCustomPrompt="1"/>
          </p:nvPr>
        </p:nvSpPr>
        <p:spPr>
          <a:xfrm rot="16200000" flipH="1">
            <a:off x="3218797" y="1440312"/>
            <a:ext cx="18288" cy="5236682"/>
          </a:xfrm>
          <a:solidFill>
            <a:schemeClr val="tx1">
              <a:lumMod val="20000"/>
              <a:lumOff val="80000"/>
            </a:schemeClr>
          </a:solidFill>
        </p:spPr>
        <p:txBody>
          <a:bodyPr/>
          <a:lstStyle/>
          <a:p>
            <a:r>
              <a:rPr lang="en-US"/>
              <a:t> </a:t>
            </a:r>
          </a:p>
        </p:txBody>
      </p:sp>
      <p:sp>
        <p:nvSpPr>
          <p:cNvPr id="17" name="Picture Placeholder 3">
            <a:extLst>
              <a:ext uri="{FF2B5EF4-FFF2-40B4-BE49-F238E27FC236}">
                <a16:creationId xmlns:a16="http://schemas.microsoft.com/office/drawing/2014/main" id="{8A517586-3B0C-44F9-BB96-965159DD6F69}"/>
              </a:ext>
            </a:extLst>
          </p:cNvPr>
          <p:cNvSpPr>
            <a:spLocks noGrp="1"/>
          </p:cNvSpPr>
          <p:nvPr>
            <p:ph type="pic" sz="quarter" idx="52" hasCustomPrompt="1"/>
          </p:nvPr>
        </p:nvSpPr>
        <p:spPr>
          <a:xfrm rot="16200000" flipH="1">
            <a:off x="8972159" y="1440313"/>
            <a:ext cx="18288" cy="5236682"/>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24125124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icon five sectio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12648"/>
            <a:ext cx="10283838" cy="443198"/>
          </a:xfrm>
        </p:spPr>
        <p:txBody>
          <a:bodyPr>
            <a:no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09600" y="2748309"/>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5" name="Text Placeholder 3">
            <a:extLst>
              <a:ext uri="{FF2B5EF4-FFF2-40B4-BE49-F238E27FC236}">
                <a16:creationId xmlns:a16="http://schemas.microsoft.com/office/drawing/2014/main" id="{7EC3ECFD-ED5A-4A7A-9D2B-7267D7B1CAC4}"/>
              </a:ext>
            </a:extLst>
          </p:cNvPr>
          <p:cNvSpPr>
            <a:spLocks noGrp="1"/>
          </p:cNvSpPr>
          <p:nvPr>
            <p:ph type="body" sz="quarter" idx="23" hasCustomPrompt="1"/>
          </p:nvPr>
        </p:nvSpPr>
        <p:spPr>
          <a:xfrm>
            <a:off x="4541519" y="2748309"/>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6" name="Text Placeholder 3">
            <a:extLst>
              <a:ext uri="{FF2B5EF4-FFF2-40B4-BE49-F238E27FC236}">
                <a16:creationId xmlns:a16="http://schemas.microsoft.com/office/drawing/2014/main" id="{46C3A2D7-5AF5-4A30-BEF2-E2E2E689DFEF}"/>
              </a:ext>
            </a:extLst>
          </p:cNvPr>
          <p:cNvSpPr>
            <a:spLocks noGrp="1"/>
          </p:cNvSpPr>
          <p:nvPr>
            <p:ph type="body" sz="quarter" idx="24" hasCustomPrompt="1"/>
          </p:nvPr>
        </p:nvSpPr>
        <p:spPr>
          <a:xfrm>
            <a:off x="8473440" y="2748309"/>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3" name="Text Placeholder 3">
            <a:extLst>
              <a:ext uri="{FF2B5EF4-FFF2-40B4-BE49-F238E27FC236}">
                <a16:creationId xmlns:a16="http://schemas.microsoft.com/office/drawing/2014/main" id="{F5FCCA60-85C8-4CB0-B86A-A6EDD856EFCC}"/>
              </a:ext>
            </a:extLst>
          </p:cNvPr>
          <p:cNvSpPr>
            <a:spLocks noGrp="1"/>
          </p:cNvSpPr>
          <p:nvPr>
            <p:ph type="body" sz="quarter" idx="28" hasCustomPrompt="1"/>
          </p:nvPr>
        </p:nvSpPr>
        <p:spPr>
          <a:xfrm>
            <a:off x="2563999" y="5428643"/>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4" name="Text Placeholder 3">
            <a:extLst>
              <a:ext uri="{FF2B5EF4-FFF2-40B4-BE49-F238E27FC236}">
                <a16:creationId xmlns:a16="http://schemas.microsoft.com/office/drawing/2014/main" id="{DBDE0FD0-2A71-405F-9C52-3EEDE1523587}"/>
              </a:ext>
            </a:extLst>
          </p:cNvPr>
          <p:cNvSpPr>
            <a:spLocks noGrp="1"/>
          </p:cNvSpPr>
          <p:nvPr>
            <p:ph type="body" sz="quarter" idx="29" hasCustomPrompt="1"/>
          </p:nvPr>
        </p:nvSpPr>
        <p:spPr>
          <a:xfrm>
            <a:off x="6492765" y="5428643"/>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37" name="Picture Placeholder 12">
            <a:extLst>
              <a:ext uri="{FF2B5EF4-FFF2-40B4-BE49-F238E27FC236}">
                <a16:creationId xmlns:a16="http://schemas.microsoft.com/office/drawing/2014/main" id="{784BE29B-5B08-4700-A4E8-2E37A91359C5}"/>
              </a:ext>
            </a:extLst>
          </p:cNvPr>
          <p:cNvSpPr>
            <a:spLocks noGrp="1" noChangeAspect="1"/>
          </p:cNvSpPr>
          <p:nvPr>
            <p:ph type="pic" sz="quarter" idx="14"/>
          </p:nvPr>
        </p:nvSpPr>
        <p:spPr>
          <a:xfrm>
            <a:off x="1798320" y="1782093"/>
            <a:ext cx="731520" cy="731520"/>
          </a:xfrm>
        </p:spPr>
        <p:txBody>
          <a:bodyPr>
            <a:normAutofit/>
          </a:bodyPr>
          <a:lstStyle>
            <a:lvl1pPr>
              <a:defRPr sz="1800"/>
            </a:lvl1pPr>
            <a:lvl2pPr>
              <a:defRPr sz="1200"/>
            </a:lvl2pPr>
          </a:lstStyle>
          <a:p>
            <a:pPr lvl="1"/>
            <a:r>
              <a:rPr lang="en-GB"/>
              <a:t>Click icon to add picture</a:t>
            </a:r>
            <a:endParaRPr lang="en-US"/>
          </a:p>
        </p:txBody>
      </p:sp>
      <p:sp>
        <p:nvSpPr>
          <p:cNvPr id="38" name="Picture Placeholder 12">
            <a:extLst>
              <a:ext uri="{FF2B5EF4-FFF2-40B4-BE49-F238E27FC236}">
                <a16:creationId xmlns:a16="http://schemas.microsoft.com/office/drawing/2014/main" id="{C14EB9C5-F11C-4544-94C4-F04B82362F4B}"/>
              </a:ext>
            </a:extLst>
          </p:cNvPr>
          <p:cNvSpPr>
            <a:spLocks noGrp="1" noChangeAspect="1"/>
          </p:cNvSpPr>
          <p:nvPr>
            <p:ph type="pic" sz="quarter" idx="34"/>
          </p:nvPr>
        </p:nvSpPr>
        <p:spPr>
          <a:xfrm>
            <a:off x="3761647" y="4450235"/>
            <a:ext cx="731520" cy="731520"/>
          </a:xfrm>
        </p:spPr>
        <p:txBody>
          <a:bodyPr>
            <a:normAutofit/>
          </a:bodyPr>
          <a:lstStyle>
            <a:lvl1pPr>
              <a:defRPr sz="1800"/>
            </a:lvl1pPr>
            <a:lvl2pPr>
              <a:defRPr sz="1200"/>
            </a:lvl2pPr>
          </a:lstStyle>
          <a:p>
            <a:pPr lvl="1"/>
            <a:r>
              <a:rPr lang="en-GB"/>
              <a:t>Click icon to add picture</a:t>
            </a:r>
            <a:endParaRPr lang="en-US"/>
          </a:p>
        </p:txBody>
      </p:sp>
      <p:sp>
        <p:nvSpPr>
          <p:cNvPr id="41" name="Picture Placeholder 12">
            <a:extLst>
              <a:ext uri="{FF2B5EF4-FFF2-40B4-BE49-F238E27FC236}">
                <a16:creationId xmlns:a16="http://schemas.microsoft.com/office/drawing/2014/main" id="{AD8AE800-FE4A-4F30-B08A-39A212D63984}"/>
              </a:ext>
            </a:extLst>
          </p:cNvPr>
          <p:cNvSpPr>
            <a:spLocks noGrp="1" noChangeAspect="1"/>
          </p:cNvSpPr>
          <p:nvPr>
            <p:ph type="pic" sz="quarter" idx="35"/>
          </p:nvPr>
        </p:nvSpPr>
        <p:spPr>
          <a:xfrm>
            <a:off x="5719790" y="1782093"/>
            <a:ext cx="731520" cy="731520"/>
          </a:xfrm>
        </p:spPr>
        <p:txBody>
          <a:bodyPr>
            <a:normAutofit/>
          </a:bodyPr>
          <a:lstStyle>
            <a:lvl1pPr>
              <a:defRPr sz="1800"/>
            </a:lvl1pPr>
            <a:lvl2pPr>
              <a:defRPr sz="1200"/>
            </a:lvl2pPr>
          </a:lstStyle>
          <a:p>
            <a:pPr lvl="1"/>
            <a:r>
              <a:rPr lang="en-GB"/>
              <a:t>Click icon to add picture</a:t>
            </a:r>
            <a:endParaRPr lang="en-US"/>
          </a:p>
        </p:txBody>
      </p:sp>
      <p:sp>
        <p:nvSpPr>
          <p:cNvPr id="42" name="Picture Placeholder 12">
            <a:extLst>
              <a:ext uri="{FF2B5EF4-FFF2-40B4-BE49-F238E27FC236}">
                <a16:creationId xmlns:a16="http://schemas.microsoft.com/office/drawing/2014/main" id="{26821E79-5750-4AA1-BC62-9E59B69CFDA1}"/>
              </a:ext>
            </a:extLst>
          </p:cNvPr>
          <p:cNvSpPr>
            <a:spLocks noGrp="1" noChangeAspect="1"/>
          </p:cNvSpPr>
          <p:nvPr>
            <p:ph type="pic" sz="quarter" idx="36"/>
          </p:nvPr>
        </p:nvSpPr>
        <p:spPr>
          <a:xfrm>
            <a:off x="7690413" y="4450235"/>
            <a:ext cx="731520" cy="731520"/>
          </a:xfrm>
        </p:spPr>
        <p:txBody>
          <a:bodyPr>
            <a:normAutofit/>
          </a:bodyPr>
          <a:lstStyle>
            <a:lvl1pPr>
              <a:defRPr sz="1800"/>
            </a:lvl1pPr>
            <a:lvl2pPr>
              <a:defRPr sz="1200"/>
            </a:lvl2pPr>
          </a:lstStyle>
          <a:p>
            <a:pPr lvl="1"/>
            <a:r>
              <a:rPr lang="en-GB"/>
              <a:t>Click icon to add picture</a:t>
            </a:r>
            <a:endParaRPr lang="en-US"/>
          </a:p>
        </p:txBody>
      </p:sp>
      <p:sp>
        <p:nvSpPr>
          <p:cNvPr id="43" name="Picture Placeholder 12">
            <a:extLst>
              <a:ext uri="{FF2B5EF4-FFF2-40B4-BE49-F238E27FC236}">
                <a16:creationId xmlns:a16="http://schemas.microsoft.com/office/drawing/2014/main" id="{7AE69DAB-A1CF-4426-86A2-1E53A38FBBE9}"/>
              </a:ext>
            </a:extLst>
          </p:cNvPr>
          <p:cNvSpPr>
            <a:spLocks noGrp="1" noChangeAspect="1"/>
          </p:cNvSpPr>
          <p:nvPr>
            <p:ph type="pic" sz="quarter" idx="37"/>
          </p:nvPr>
        </p:nvSpPr>
        <p:spPr>
          <a:xfrm>
            <a:off x="9662159" y="1782093"/>
            <a:ext cx="731520" cy="731520"/>
          </a:xfrm>
        </p:spPr>
        <p:txBody>
          <a:bodyPr>
            <a:normAutofit/>
          </a:bodyPr>
          <a:lstStyle>
            <a:lvl1pPr>
              <a:defRPr sz="1800"/>
            </a:lvl1pPr>
            <a:lvl2pPr>
              <a:defRPr sz="1200"/>
            </a:lvl2pPr>
          </a:lstStyle>
          <a:p>
            <a:pPr lvl="1"/>
            <a:r>
              <a:rPr lang="en-GB"/>
              <a:t>Click icon to add picture</a:t>
            </a:r>
            <a:endParaRPr lang="en-US"/>
          </a:p>
        </p:txBody>
      </p:sp>
      <p:sp>
        <p:nvSpPr>
          <p:cNvPr id="17" name="Picture Placeholder 3">
            <a:extLst>
              <a:ext uri="{FF2B5EF4-FFF2-40B4-BE49-F238E27FC236}">
                <a16:creationId xmlns:a16="http://schemas.microsoft.com/office/drawing/2014/main" id="{F20DB9F9-F78F-46B2-BBF6-BC0F6362F88D}"/>
              </a:ext>
            </a:extLst>
          </p:cNvPr>
          <p:cNvSpPr>
            <a:spLocks noGrp="1"/>
          </p:cNvSpPr>
          <p:nvPr>
            <p:ph type="pic" sz="quarter" idx="48" hasCustomPrompt="1"/>
          </p:nvPr>
        </p:nvSpPr>
        <p:spPr>
          <a:xfrm>
            <a:off x="4111752" y="1842194"/>
            <a:ext cx="18288" cy="1828800"/>
          </a:xfrm>
          <a:solidFill>
            <a:schemeClr val="tx1">
              <a:lumMod val="20000"/>
              <a:lumOff val="80000"/>
            </a:schemeClr>
          </a:solidFill>
        </p:spPr>
        <p:txBody>
          <a:bodyPr/>
          <a:lstStyle/>
          <a:p>
            <a:r>
              <a:rPr lang="en-US"/>
              <a:t> </a:t>
            </a:r>
          </a:p>
        </p:txBody>
      </p:sp>
      <p:sp>
        <p:nvSpPr>
          <p:cNvPr id="18" name="Picture Placeholder 3">
            <a:extLst>
              <a:ext uri="{FF2B5EF4-FFF2-40B4-BE49-F238E27FC236}">
                <a16:creationId xmlns:a16="http://schemas.microsoft.com/office/drawing/2014/main" id="{C79DD72C-F9C5-4159-A75C-0B2CEE2858A5}"/>
              </a:ext>
            </a:extLst>
          </p:cNvPr>
          <p:cNvSpPr>
            <a:spLocks noGrp="1"/>
          </p:cNvSpPr>
          <p:nvPr>
            <p:ph type="pic" sz="quarter" idx="49" hasCustomPrompt="1"/>
          </p:nvPr>
        </p:nvSpPr>
        <p:spPr>
          <a:xfrm>
            <a:off x="8061867" y="1828800"/>
            <a:ext cx="18288" cy="1828800"/>
          </a:xfrm>
          <a:solidFill>
            <a:schemeClr val="tx1">
              <a:lumMod val="20000"/>
              <a:lumOff val="80000"/>
            </a:schemeClr>
          </a:solidFill>
        </p:spPr>
        <p:txBody>
          <a:bodyPr/>
          <a:lstStyle/>
          <a:p>
            <a:r>
              <a:rPr lang="en-US"/>
              <a:t> </a:t>
            </a:r>
          </a:p>
        </p:txBody>
      </p:sp>
      <p:sp>
        <p:nvSpPr>
          <p:cNvPr id="19" name="Picture Placeholder 3">
            <a:extLst>
              <a:ext uri="{FF2B5EF4-FFF2-40B4-BE49-F238E27FC236}">
                <a16:creationId xmlns:a16="http://schemas.microsoft.com/office/drawing/2014/main" id="{164714EC-73EC-40AB-BFE5-805ADDEE56A0}"/>
              </a:ext>
            </a:extLst>
          </p:cNvPr>
          <p:cNvSpPr>
            <a:spLocks noGrp="1"/>
          </p:cNvSpPr>
          <p:nvPr>
            <p:ph type="pic" sz="quarter" idx="50" hasCustomPrompt="1"/>
          </p:nvPr>
        </p:nvSpPr>
        <p:spPr>
          <a:xfrm>
            <a:off x="6096000" y="4425321"/>
            <a:ext cx="18288" cy="1828800"/>
          </a:xfrm>
          <a:solidFill>
            <a:schemeClr val="tx1">
              <a:lumMod val="20000"/>
              <a:lumOff val="80000"/>
            </a:schemeClr>
          </a:solidFill>
        </p:spPr>
        <p:txBody>
          <a:bodyPr/>
          <a:lstStyle/>
          <a:p>
            <a:r>
              <a:rPr lang="en-US"/>
              <a:t> </a:t>
            </a:r>
          </a:p>
        </p:txBody>
      </p:sp>
      <p:sp>
        <p:nvSpPr>
          <p:cNvPr id="20" name="Picture Placeholder 3">
            <a:extLst>
              <a:ext uri="{FF2B5EF4-FFF2-40B4-BE49-F238E27FC236}">
                <a16:creationId xmlns:a16="http://schemas.microsoft.com/office/drawing/2014/main" id="{405DF546-13F8-4A25-856A-260C83F7778D}"/>
              </a:ext>
            </a:extLst>
          </p:cNvPr>
          <p:cNvSpPr>
            <a:spLocks noGrp="1"/>
          </p:cNvSpPr>
          <p:nvPr>
            <p:ph type="pic" sz="quarter" idx="51" hasCustomPrompt="1"/>
          </p:nvPr>
        </p:nvSpPr>
        <p:spPr>
          <a:xfrm rot="16200000">
            <a:off x="6086857" y="-1444939"/>
            <a:ext cx="18288" cy="10972800"/>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16153569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icon six sectio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15797"/>
            <a:ext cx="10283838" cy="443198"/>
          </a:xfrm>
        </p:spPr>
        <p:txBody>
          <a:bodyPr>
            <a:no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21424" y="2824121"/>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5" name="Text Placeholder 3">
            <a:extLst>
              <a:ext uri="{FF2B5EF4-FFF2-40B4-BE49-F238E27FC236}">
                <a16:creationId xmlns:a16="http://schemas.microsoft.com/office/drawing/2014/main" id="{7EC3ECFD-ED5A-4A7A-9D2B-7267D7B1CAC4}"/>
              </a:ext>
            </a:extLst>
          </p:cNvPr>
          <p:cNvSpPr>
            <a:spLocks noGrp="1"/>
          </p:cNvSpPr>
          <p:nvPr>
            <p:ph type="body" sz="quarter" idx="23" hasCustomPrompt="1"/>
          </p:nvPr>
        </p:nvSpPr>
        <p:spPr>
          <a:xfrm>
            <a:off x="4541521" y="2824121"/>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6" name="Text Placeholder 3">
            <a:extLst>
              <a:ext uri="{FF2B5EF4-FFF2-40B4-BE49-F238E27FC236}">
                <a16:creationId xmlns:a16="http://schemas.microsoft.com/office/drawing/2014/main" id="{46C3A2D7-5AF5-4A30-BEF2-E2E2E689DFEF}"/>
              </a:ext>
            </a:extLst>
          </p:cNvPr>
          <p:cNvSpPr>
            <a:spLocks noGrp="1"/>
          </p:cNvSpPr>
          <p:nvPr>
            <p:ph type="body" sz="quarter" idx="24" hasCustomPrompt="1"/>
          </p:nvPr>
        </p:nvSpPr>
        <p:spPr>
          <a:xfrm>
            <a:off x="8461616" y="2824121"/>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3" name="Text Placeholder 3">
            <a:extLst>
              <a:ext uri="{FF2B5EF4-FFF2-40B4-BE49-F238E27FC236}">
                <a16:creationId xmlns:a16="http://schemas.microsoft.com/office/drawing/2014/main" id="{F5FCCA60-85C8-4CB0-B86A-A6EDD856EFCC}"/>
              </a:ext>
            </a:extLst>
          </p:cNvPr>
          <p:cNvSpPr>
            <a:spLocks noGrp="1"/>
          </p:cNvSpPr>
          <p:nvPr>
            <p:ph type="body" sz="quarter" idx="28" hasCustomPrompt="1"/>
          </p:nvPr>
        </p:nvSpPr>
        <p:spPr>
          <a:xfrm>
            <a:off x="612496" y="5392285"/>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4" name="Text Placeholder 3">
            <a:extLst>
              <a:ext uri="{FF2B5EF4-FFF2-40B4-BE49-F238E27FC236}">
                <a16:creationId xmlns:a16="http://schemas.microsoft.com/office/drawing/2014/main" id="{DBDE0FD0-2A71-405F-9C52-3EEDE1523587}"/>
              </a:ext>
            </a:extLst>
          </p:cNvPr>
          <p:cNvSpPr>
            <a:spLocks noGrp="1"/>
          </p:cNvSpPr>
          <p:nvPr>
            <p:ph type="body" sz="quarter" idx="29" hasCustomPrompt="1"/>
          </p:nvPr>
        </p:nvSpPr>
        <p:spPr>
          <a:xfrm>
            <a:off x="4532593" y="5392285"/>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7" name="Text Placeholder 3">
            <a:extLst>
              <a:ext uri="{FF2B5EF4-FFF2-40B4-BE49-F238E27FC236}">
                <a16:creationId xmlns:a16="http://schemas.microsoft.com/office/drawing/2014/main" id="{3ACAAB46-FDC8-4A20-90E9-531C9CC12AC0}"/>
              </a:ext>
            </a:extLst>
          </p:cNvPr>
          <p:cNvSpPr>
            <a:spLocks noGrp="1"/>
          </p:cNvSpPr>
          <p:nvPr>
            <p:ph type="body" sz="quarter" idx="30" hasCustomPrompt="1"/>
          </p:nvPr>
        </p:nvSpPr>
        <p:spPr>
          <a:xfrm>
            <a:off x="8452688" y="5392285"/>
            <a:ext cx="3108960" cy="825478"/>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37" name="Picture Placeholder 12">
            <a:extLst>
              <a:ext uri="{FF2B5EF4-FFF2-40B4-BE49-F238E27FC236}">
                <a16:creationId xmlns:a16="http://schemas.microsoft.com/office/drawing/2014/main" id="{784BE29B-5B08-4700-A4E8-2E37A91359C5}"/>
              </a:ext>
            </a:extLst>
          </p:cNvPr>
          <p:cNvSpPr>
            <a:spLocks noGrp="1" noChangeAspect="1"/>
          </p:cNvSpPr>
          <p:nvPr>
            <p:ph type="pic" sz="quarter" idx="14"/>
          </p:nvPr>
        </p:nvSpPr>
        <p:spPr>
          <a:xfrm>
            <a:off x="1810144" y="1857905"/>
            <a:ext cx="731520" cy="731520"/>
          </a:xfrm>
        </p:spPr>
        <p:txBody>
          <a:bodyPr>
            <a:normAutofit/>
          </a:bodyPr>
          <a:lstStyle>
            <a:lvl1pPr>
              <a:defRPr sz="1800"/>
            </a:lvl1pPr>
            <a:lvl2pPr>
              <a:defRPr sz="1200"/>
            </a:lvl2pPr>
          </a:lstStyle>
          <a:p>
            <a:pPr lvl="1"/>
            <a:r>
              <a:rPr lang="en-GB"/>
              <a:t>Click icon to add picture</a:t>
            </a:r>
            <a:endParaRPr lang="en-US"/>
          </a:p>
        </p:txBody>
      </p:sp>
      <p:sp>
        <p:nvSpPr>
          <p:cNvPr id="38" name="Picture Placeholder 12">
            <a:extLst>
              <a:ext uri="{FF2B5EF4-FFF2-40B4-BE49-F238E27FC236}">
                <a16:creationId xmlns:a16="http://schemas.microsoft.com/office/drawing/2014/main" id="{C14EB9C5-F11C-4544-94C4-F04B82362F4B}"/>
              </a:ext>
            </a:extLst>
          </p:cNvPr>
          <p:cNvSpPr>
            <a:spLocks noGrp="1" noChangeAspect="1"/>
          </p:cNvSpPr>
          <p:nvPr>
            <p:ph type="pic" sz="quarter" idx="34"/>
          </p:nvPr>
        </p:nvSpPr>
        <p:spPr>
          <a:xfrm>
            <a:off x="1810144" y="4413877"/>
            <a:ext cx="731520" cy="731520"/>
          </a:xfrm>
        </p:spPr>
        <p:txBody>
          <a:bodyPr>
            <a:normAutofit/>
          </a:bodyPr>
          <a:lstStyle>
            <a:lvl1pPr>
              <a:defRPr sz="1800"/>
            </a:lvl1pPr>
            <a:lvl2pPr>
              <a:defRPr sz="1200"/>
            </a:lvl2pPr>
          </a:lstStyle>
          <a:p>
            <a:pPr lvl="1"/>
            <a:r>
              <a:rPr lang="en-GB"/>
              <a:t>Click icon to add picture</a:t>
            </a:r>
            <a:endParaRPr lang="en-US"/>
          </a:p>
        </p:txBody>
      </p:sp>
      <p:sp>
        <p:nvSpPr>
          <p:cNvPr id="41" name="Picture Placeholder 12">
            <a:extLst>
              <a:ext uri="{FF2B5EF4-FFF2-40B4-BE49-F238E27FC236}">
                <a16:creationId xmlns:a16="http://schemas.microsoft.com/office/drawing/2014/main" id="{AD8AE800-FE4A-4F30-B08A-39A212D63984}"/>
              </a:ext>
            </a:extLst>
          </p:cNvPr>
          <p:cNvSpPr>
            <a:spLocks noGrp="1" noChangeAspect="1"/>
          </p:cNvSpPr>
          <p:nvPr>
            <p:ph type="pic" sz="quarter" idx="35"/>
          </p:nvPr>
        </p:nvSpPr>
        <p:spPr>
          <a:xfrm>
            <a:off x="5719790" y="1857905"/>
            <a:ext cx="731520" cy="731520"/>
          </a:xfrm>
        </p:spPr>
        <p:txBody>
          <a:bodyPr>
            <a:normAutofit/>
          </a:bodyPr>
          <a:lstStyle>
            <a:lvl1pPr>
              <a:defRPr sz="1800"/>
            </a:lvl1pPr>
            <a:lvl2pPr>
              <a:defRPr sz="1200"/>
            </a:lvl2pPr>
          </a:lstStyle>
          <a:p>
            <a:pPr lvl="1"/>
            <a:r>
              <a:rPr lang="en-GB"/>
              <a:t>Click icon to add picture</a:t>
            </a:r>
            <a:endParaRPr lang="en-US"/>
          </a:p>
        </p:txBody>
      </p:sp>
      <p:sp>
        <p:nvSpPr>
          <p:cNvPr id="42" name="Picture Placeholder 12">
            <a:extLst>
              <a:ext uri="{FF2B5EF4-FFF2-40B4-BE49-F238E27FC236}">
                <a16:creationId xmlns:a16="http://schemas.microsoft.com/office/drawing/2014/main" id="{26821E79-5750-4AA1-BC62-9E59B69CFDA1}"/>
              </a:ext>
            </a:extLst>
          </p:cNvPr>
          <p:cNvSpPr>
            <a:spLocks noGrp="1" noChangeAspect="1"/>
          </p:cNvSpPr>
          <p:nvPr>
            <p:ph type="pic" sz="quarter" idx="36"/>
          </p:nvPr>
        </p:nvSpPr>
        <p:spPr>
          <a:xfrm>
            <a:off x="5730241" y="4413877"/>
            <a:ext cx="731520" cy="731520"/>
          </a:xfrm>
        </p:spPr>
        <p:txBody>
          <a:bodyPr>
            <a:normAutofit/>
          </a:bodyPr>
          <a:lstStyle>
            <a:lvl1pPr>
              <a:defRPr sz="1800"/>
            </a:lvl1pPr>
            <a:lvl2pPr>
              <a:defRPr sz="1200"/>
            </a:lvl2pPr>
          </a:lstStyle>
          <a:p>
            <a:pPr lvl="1"/>
            <a:r>
              <a:rPr lang="en-GB"/>
              <a:t>Click icon to add picture</a:t>
            </a:r>
            <a:endParaRPr lang="en-US"/>
          </a:p>
        </p:txBody>
      </p:sp>
      <p:sp>
        <p:nvSpPr>
          <p:cNvPr id="43" name="Picture Placeholder 12">
            <a:extLst>
              <a:ext uri="{FF2B5EF4-FFF2-40B4-BE49-F238E27FC236}">
                <a16:creationId xmlns:a16="http://schemas.microsoft.com/office/drawing/2014/main" id="{7AE69DAB-A1CF-4426-86A2-1E53A38FBBE9}"/>
              </a:ext>
            </a:extLst>
          </p:cNvPr>
          <p:cNvSpPr>
            <a:spLocks noGrp="1" noChangeAspect="1"/>
          </p:cNvSpPr>
          <p:nvPr>
            <p:ph type="pic" sz="quarter" idx="37"/>
          </p:nvPr>
        </p:nvSpPr>
        <p:spPr>
          <a:xfrm>
            <a:off x="9650335" y="1857905"/>
            <a:ext cx="731520" cy="731520"/>
          </a:xfrm>
        </p:spPr>
        <p:txBody>
          <a:bodyPr>
            <a:normAutofit/>
          </a:bodyPr>
          <a:lstStyle>
            <a:lvl1pPr>
              <a:defRPr sz="1800"/>
            </a:lvl1pPr>
            <a:lvl2pPr>
              <a:defRPr sz="1200"/>
            </a:lvl2pPr>
          </a:lstStyle>
          <a:p>
            <a:pPr lvl="1"/>
            <a:r>
              <a:rPr lang="en-GB"/>
              <a:t>Click icon to add picture</a:t>
            </a:r>
            <a:endParaRPr lang="en-US"/>
          </a:p>
        </p:txBody>
      </p:sp>
      <p:sp>
        <p:nvSpPr>
          <p:cNvPr id="44" name="Picture Placeholder 12">
            <a:extLst>
              <a:ext uri="{FF2B5EF4-FFF2-40B4-BE49-F238E27FC236}">
                <a16:creationId xmlns:a16="http://schemas.microsoft.com/office/drawing/2014/main" id="{02A04F72-B967-4FC9-9771-49A17D170A9E}"/>
              </a:ext>
            </a:extLst>
          </p:cNvPr>
          <p:cNvSpPr>
            <a:spLocks noGrp="1" noChangeAspect="1"/>
          </p:cNvSpPr>
          <p:nvPr>
            <p:ph type="pic" sz="quarter" idx="38"/>
          </p:nvPr>
        </p:nvSpPr>
        <p:spPr>
          <a:xfrm>
            <a:off x="9650335" y="4413877"/>
            <a:ext cx="731520" cy="731520"/>
          </a:xfrm>
        </p:spPr>
        <p:txBody>
          <a:bodyPr>
            <a:normAutofit/>
          </a:bodyPr>
          <a:lstStyle>
            <a:lvl1pPr>
              <a:defRPr sz="1800"/>
            </a:lvl1pPr>
            <a:lvl2pPr>
              <a:defRPr sz="1200"/>
            </a:lvl2pPr>
          </a:lstStyle>
          <a:p>
            <a:pPr lvl="1"/>
            <a:r>
              <a:rPr lang="en-GB"/>
              <a:t>Click icon to add picture</a:t>
            </a:r>
            <a:endParaRPr lang="en-US"/>
          </a:p>
        </p:txBody>
      </p:sp>
      <p:sp>
        <p:nvSpPr>
          <p:cNvPr id="20" name="Picture Placeholder 3">
            <a:extLst>
              <a:ext uri="{FF2B5EF4-FFF2-40B4-BE49-F238E27FC236}">
                <a16:creationId xmlns:a16="http://schemas.microsoft.com/office/drawing/2014/main" id="{41D633D7-CBF0-4819-9F41-46E4F8628739}"/>
              </a:ext>
            </a:extLst>
          </p:cNvPr>
          <p:cNvSpPr>
            <a:spLocks noGrp="1"/>
          </p:cNvSpPr>
          <p:nvPr>
            <p:ph type="pic" sz="quarter" idx="48" hasCustomPrompt="1"/>
          </p:nvPr>
        </p:nvSpPr>
        <p:spPr>
          <a:xfrm>
            <a:off x="4111752" y="1842194"/>
            <a:ext cx="18288" cy="1828800"/>
          </a:xfrm>
          <a:solidFill>
            <a:schemeClr val="tx1">
              <a:lumMod val="20000"/>
              <a:lumOff val="80000"/>
            </a:schemeClr>
          </a:solidFill>
        </p:spPr>
        <p:txBody>
          <a:bodyPr/>
          <a:lstStyle/>
          <a:p>
            <a:r>
              <a:rPr lang="en-US"/>
              <a:t> </a:t>
            </a:r>
          </a:p>
        </p:txBody>
      </p:sp>
      <p:sp>
        <p:nvSpPr>
          <p:cNvPr id="21" name="Picture Placeholder 3">
            <a:extLst>
              <a:ext uri="{FF2B5EF4-FFF2-40B4-BE49-F238E27FC236}">
                <a16:creationId xmlns:a16="http://schemas.microsoft.com/office/drawing/2014/main" id="{07D0A27A-62C4-42E8-A03F-F0BD2B36A515}"/>
              </a:ext>
            </a:extLst>
          </p:cNvPr>
          <p:cNvSpPr>
            <a:spLocks noGrp="1"/>
          </p:cNvSpPr>
          <p:nvPr>
            <p:ph type="pic" sz="quarter" idx="49" hasCustomPrompt="1"/>
          </p:nvPr>
        </p:nvSpPr>
        <p:spPr>
          <a:xfrm>
            <a:off x="8061867" y="1828800"/>
            <a:ext cx="18288" cy="1828800"/>
          </a:xfrm>
          <a:solidFill>
            <a:schemeClr val="tx1">
              <a:lumMod val="20000"/>
              <a:lumOff val="80000"/>
            </a:schemeClr>
          </a:solidFill>
        </p:spPr>
        <p:txBody>
          <a:bodyPr/>
          <a:lstStyle/>
          <a:p>
            <a:r>
              <a:rPr lang="en-US"/>
              <a:t> </a:t>
            </a:r>
          </a:p>
        </p:txBody>
      </p:sp>
      <p:sp>
        <p:nvSpPr>
          <p:cNvPr id="22" name="Picture Placeholder 3">
            <a:extLst>
              <a:ext uri="{FF2B5EF4-FFF2-40B4-BE49-F238E27FC236}">
                <a16:creationId xmlns:a16="http://schemas.microsoft.com/office/drawing/2014/main" id="{E43DB876-9255-4928-87CD-6DD3FE82D1B8}"/>
              </a:ext>
            </a:extLst>
          </p:cNvPr>
          <p:cNvSpPr>
            <a:spLocks noGrp="1"/>
          </p:cNvSpPr>
          <p:nvPr>
            <p:ph type="pic" sz="quarter" idx="51" hasCustomPrompt="1"/>
          </p:nvPr>
        </p:nvSpPr>
        <p:spPr>
          <a:xfrm rot="16200000">
            <a:off x="6086857" y="-1438702"/>
            <a:ext cx="18288" cy="10972800"/>
          </a:xfrm>
          <a:solidFill>
            <a:schemeClr val="tx1">
              <a:lumMod val="20000"/>
              <a:lumOff val="80000"/>
            </a:schemeClr>
          </a:solidFill>
        </p:spPr>
        <p:txBody>
          <a:bodyPr/>
          <a:lstStyle/>
          <a:p>
            <a:r>
              <a:rPr lang="en-US"/>
              <a:t> </a:t>
            </a:r>
          </a:p>
        </p:txBody>
      </p:sp>
      <p:sp>
        <p:nvSpPr>
          <p:cNvPr id="29" name="Picture Placeholder 3">
            <a:extLst>
              <a:ext uri="{FF2B5EF4-FFF2-40B4-BE49-F238E27FC236}">
                <a16:creationId xmlns:a16="http://schemas.microsoft.com/office/drawing/2014/main" id="{27B36080-EE14-4177-9F55-8CFBDC2A6D1A}"/>
              </a:ext>
            </a:extLst>
          </p:cNvPr>
          <p:cNvSpPr>
            <a:spLocks noGrp="1"/>
          </p:cNvSpPr>
          <p:nvPr>
            <p:ph type="pic" sz="quarter" idx="52" hasCustomPrompt="1"/>
          </p:nvPr>
        </p:nvSpPr>
        <p:spPr>
          <a:xfrm>
            <a:off x="4100919" y="4424401"/>
            <a:ext cx="18288" cy="1828800"/>
          </a:xfrm>
          <a:solidFill>
            <a:schemeClr val="tx1">
              <a:lumMod val="20000"/>
              <a:lumOff val="80000"/>
            </a:schemeClr>
          </a:solidFill>
        </p:spPr>
        <p:txBody>
          <a:bodyPr/>
          <a:lstStyle/>
          <a:p>
            <a:r>
              <a:rPr lang="en-US"/>
              <a:t> </a:t>
            </a:r>
          </a:p>
        </p:txBody>
      </p:sp>
      <p:sp>
        <p:nvSpPr>
          <p:cNvPr id="33" name="Picture Placeholder 3">
            <a:extLst>
              <a:ext uri="{FF2B5EF4-FFF2-40B4-BE49-F238E27FC236}">
                <a16:creationId xmlns:a16="http://schemas.microsoft.com/office/drawing/2014/main" id="{6F18CEFA-F58B-49B5-920A-2BB484BDEA9E}"/>
              </a:ext>
            </a:extLst>
          </p:cNvPr>
          <p:cNvSpPr>
            <a:spLocks noGrp="1"/>
          </p:cNvSpPr>
          <p:nvPr>
            <p:ph type="pic" sz="quarter" idx="53" hasCustomPrompt="1"/>
          </p:nvPr>
        </p:nvSpPr>
        <p:spPr>
          <a:xfrm>
            <a:off x="8051034" y="4411007"/>
            <a:ext cx="18288" cy="1828800"/>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5923460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icon 8 sectio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09600"/>
            <a:ext cx="10297452" cy="443198"/>
          </a:xfrm>
        </p:spPr>
        <p:txBody>
          <a:bodyPr>
            <a:no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00460" y="2971064"/>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27" name="Text Placeholder 3">
            <a:extLst>
              <a:ext uri="{FF2B5EF4-FFF2-40B4-BE49-F238E27FC236}">
                <a16:creationId xmlns:a16="http://schemas.microsoft.com/office/drawing/2014/main" id="{DF03F7C7-5E4F-4AF8-99FF-2ED5C80BC8F7}"/>
              </a:ext>
            </a:extLst>
          </p:cNvPr>
          <p:cNvSpPr>
            <a:spLocks noGrp="1"/>
          </p:cNvSpPr>
          <p:nvPr>
            <p:ph type="body" sz="quarter" idx="30" hasCustomPrompt="1"/>
          </p:nvPr>
        </p:nvSpPr>
        <p:spPr>
          <a:xfrm>
            <a:off x="3521545" y="2971064"/>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28" name="Text Placeholder 3">
            <a:extLst>
              <a:ext uri="{FF2B5EF4-FFF2-40B4-BE49-F238E27FC236}">
                <a16:creationId xmlns:a16="http://schemas.microsoft.com/office/drawing/2014/main" id="{7B5803BC-F9B7-4ADF-8D9A-02BBBDCC249D}"/>
              </a:ext>
            </a:extLst>
          </p:cNvPr>
          <p:cNvSpPr>
            <a:spLocks noGrp="1"/>
          </p:cNvSpPr>
          <p:nvPr>
            <p:ph type="body" sz="quarter" idx="31" hasCustomPrompt="1"/>
          </p:nvPr>
        </p:nvSpPr>
        <p:spPr>
          <a:xfrm>
            <a:off x="6416534" y="2971064"/>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30" name="Text Placeholder 3">
            <a:extLst>
              <a:ext uri="{FF2B5EF4-FFF2-40B4-BE49-F238E27FC236}">
                <a16:creationId xmlns:a16="http://schemas.microsoft.com/office/drawing/2014/main" id="{0494C025-8E35-49F8-953C-A6B78A8942DA}"/>
              </a:ext>
            </a:extLst>
          </p:cNvPr>
          <p:cNvSpPr>
            <a:spLocks noGrp="1"/>
          </p:cNvSpPr>
          <p:nvPr>
            <p:ph type="body" sz="quarter" idx="32" hasCustomPrompt="1"/>
          </p:nvPr>
        </p:nvSpPr>
        <p:spPr>
          <a:xfrm>
            <a:off x="9318148" y="2971064"/>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36" name="Text Placeholder 3">
            <a:extLst>
              <a:ext uri="{FF2B5EF4-FFF2-40B4-BE49-F238E27FC236}">
                <a16:creationId xmlns:a16="http://schemas.microsoft.com/office/drawing/2014/main" id="{878EE201-6F6E-46E0-B2AC-D0570C83D61A}"/>
              </a:ext>
            </a:extLst>
          </p:cNvPr>
          <p:cNvSpPr>
            <a:spLocks noGrp="1"/>
          </p:cNvSpPr>
          <p:nvPr>
            <p:ph type="body" sz="quarter" idx="33" hasCustomPrompt="1"/>
          </p:nvPr>
        </p:nvSpPr>
        <p:spPr>
          <a:xfrm>
            <a:off x="612548" y="5395035"/>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45" name="Text Placeholder 3">
            <a:extLst>
              <a:ext uri="{FF2B5EF4-FFF2-40B4-BE49-F238E27FC236}">
                <a16:creationId xmlns:a16="http://schemas.microsoft.com/office/drawing/2014/main" id="{F1451F72-A88B-4072-822A-EDC4DCC7A7ED}"/>
              </a:ext>
            </a:extLst>
          </p:cNvPr>
          <p:cNvSpPr>
            <a:spLocks noGrp="1"/>
          </p:cNvSpPr>
          <p:nvPr>
            <p:ph type="body" sz="quarter" idx="38" hasCustomPrompt="1"/>
          </p:nvPr>
        </p:nvSpPr>
        <p:spPr>
          <a:xfrm>
            <a:off x="3521545" y="5395035"/>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46" name="Text Placeholder 3">
            <a:extLst>
              <a:ext uri="{FF2B5EF4-FFF2-40B4-BE49-F238E27FC236}">
                <a16:creationId xmlns:a16="http://schemas.microsoft.com/office/drawing/2014/main" id="{DA68EFC4-470A-4D36-A251-03AD7863CEBA}"/>
              </a:ext>
            </a:extLst>
          </p:cNvPr>
          <p:cNvSpPr>
            <a:spLocks noGrp="1"/>
          </p:cNvSpPr>
          <p:nvPr>
            <p:ph type="body" sz="quarter" idx="39" hasCustomPrompt="1"/>
          </p:nvPr>
        </p:nvSpPr>
        <p:spPr>
          <a:xfrm>
            <a:off x="6416534" y="5395035"/>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47" name="Text Placeholder 3">
            <a:extLst>
              <a:ext uri="{FF2B5EF4-FFF2-40B4-BE49-F238E27FC236}">
                <a16:creationId xmlns:a16="http://schemas.microsoft.com/office/drawing/2014/main" id="{5E9C8046-8366-484E-B700-22ED75058869}"/>
              </a:ext>
            </a:extLst>
          </p:cNvPr>
          <p:cNvSpPr>
            <a:spLocks noGrp="1"/>
          </p:cNvSpPr>
          <p:nvPr>
            <p:ph type="body" sz="quarter" idx="40" hasCustomPrompt="1"/>
          </p:nvPr>
        </p:nvSpPr>
        <p:spPr>
          <a:xfrm>
            <a:off x="9330236" y="5395035"/>
            <a:ext cx="2249424" cy="809952"/>
          </a:xfrm>
        </p:spPr>
        <p:txBody>
          <a:bodyPr>
            <a:noAutofit/>
          </a:bodyPr>
          <a:lstStyle>
            <a:lvl1pPr algn="ctr">
              <a:defRPr sz="1800"/>
            </a:lvl1pPr>
            <a:lvl2pPr algn="ctr">
              <a:defRPr sz="1800"/>
            </a:lvl2pPr>
            <a:lvl3pPr algn="ctr">
              <a:defRPr/>
            </a:lvl3pPr>
            <a:lvl4pPr algn="ctr">
              <a:defRPr/>
            </a:lvl4pPr>
            <a:lvl5pPr algn="ctr">
              <a:defRPr/>
            </a:lvl5pPr>
          </a:lstStyle>
          <a:p>
            <a:pPr lvl="0"/>
            <a:r>
              <a:rPr lang="en-US"/>
              <a:t>Heading</a:t>
            </a:r>
          </a:p>
          <a:p>
            <a:pPr lvl="1"/>
            <a:r>
              <a:rPr lang="en-US"/>
              <a:t>Lorem ipsum dolor sit </a:t>
            </a:r>
            <a:r>
              <a:rPr lang="en-US" err="1"/>
              <a:t>amet</a:t>
            </a:r>
            <a:r>
              <a:rPr lang="en-US"/>
              <a:t>, </a:t>
            </a:r>
            <a:r>
              <a:rPr lang="en-US" err="1"/>
              <a:t>consectetuer</a:t>
            </a:r>
            <a:r>
              <a:rPr lang="en-US"/>
              <a:t>.</a:t>
            </a:r>
          </a:p>
        </p:txBody>
      </p:sp>
      <p:sp>
        <p:nvSpPr>
          <p:cNvPr id="48" name="Picture Placeholder 12">
            <a:extLst>
              <a:ext uri="{FF2B5EF4-FFF2-40B4-BE49-F238E27FC236}">
                <a16:creationId xmlns:a16="http://schemas.microsoft.com/office/drawing/2014/main" id="{5AF0F26C-C4FA-4B4C-BE5F-FABEE1D66A95}"/>
              </a:ext>
            </a:extLst>
          </p:cNvPr>
          <p:cNvSpPr>
            <a:spLocks noGrp="1" noChangeAspect="1"/>
          </p:cNvSpPr>
          <p:nvPr>
            <p:ph type="pic" sz="quarter" idx="14"/>
          </p:nvPr>
        </p:nvSpPr>
        <p:spPr>
          <a:xfrm>
            <a:off x="1359412" y="2004848"/>
            <a:ext cx="731520" cy="731520"/>
          </a:xfrm>
        </p:spPr>
        <p:txBody>
          <a:bodyPr>
            <a:normAutofit/>
          </a:bodyPr>
          <a:lstStyle>
            <a:lvl1pPr>
              <a:defRPr sz="1800"/>
            </a:lvl1pPr>
            <a:lvl2pPr>
              <a:defRPr sz="1200"/>
            </a:lvl2pPr>
          </a:lstStyle>
          <a:p>
            <a:pPr lvl="1"/>
            <a:r>
              <a:rPr lang="en-GB"/>
              <a:t>Click icon to add picture</a:t>
            </a:r>
            <a:endParaRPr lang="en-US"/>
          </a:p>
        </p:txBody>
      </p:sp>
      <p:sp>
        <p:nvSpPr>
          <p:cNvPr id="49" name="Picture Placeholder 12">
            <a:extLst>
              <a:ext uri="{FF2B5EF4-FFF2-40B4-BE49-F238E27FC236}">
                <a16:creationId xmlns:a16="http://schemas.microsoft.com/office/drawing/2014/main" id="{9C3FCBB2-9E80-4B7A-8C78-074DAF7846AB}"/>
              </a:ext>
            </a:extLst>
          </p:cNvPr>
          <p:cNvSpPr>
            <a:spLocks noGrp="1" noChangeAspect="1"/>
          </p:cNvSpPr>
          <p:nvPr>
            <p:ph type="pic" sz="quarter" idx="34"/>
          </p:nvPr>
        </p:nvSpPr>
        <p:spPr>
          <a:xfrm>
            <a:off x="1416562" y="4416627"/>
            <a:ext cx="731520" cy="731520"/>
          </a:xfrm>
        </p:spPr>
        <p:txBody>
          <a:bodyPr>
            <a:normAutofit/>
          </a:bodyPr>
          <a:lstStyle>
            <a:lvl1pPr>
              <a:defRPr sz="1800"/>
            </a:lvl1pPr>
            <a:lvl2pPr>
              <a:defRPr sz="1200"/>
            </a:lvl2pPr>
          </a:lstStyle>
          <a:p>
            <a:pPr lvl="1"/>
            <a:r>
              <a:rPr lang="en-GB"/>
              <a:t>Click icon to add picture</a:t>
            </a:r>
            <a:endParaRPr lang="en-US"/>
          </a:p>
        </p:txBody>
      </p:sp>
      <p:sp>
        <p:nvSpPr>
          <p:cNvPr id="50" name="Picture Placeholder 12">
            <a:extLst>
              <a:ext uri="{FF2B5EF4-FFF2-40B4-BE49-F238E27FC236}">
                <a16:creationId xmlns:a16="http://schemas.microsoft.com/office/drawing/2014/main" id="{271E2035-0AFD-469F-A9C2-2A3A61BC9FB9}"/>
              </a:ext>
            </a:extLst>
          </p:cNvPr>
          <p:cNvSpPr>
            <a:spLocks noGrp="1" noChangeAspect="1"/>
          </p:cNvSpPr>
          <p:nvPr>
            <p:ph type="pic" sz="quarter" idx="41"/>
          </p:nvPr>
        </p:nvSpPr>
        <p:spPr>
          <a:xfrm>
            <a:off x="4280497" y="2004847"/>
            <a:ext cx="731520" cy="731520"/>
          </a:xfrm>
        </p:spPr>
        <p:txBody>
          <a:bodyPr>
            <a:normAutofit/>
          </a:bodyPr>
          <a:lstStyle>
            <a:lvl1pPr>
              <a:defRPr sz="1800"/>
            </a:lvl1pPr>
            <a:lvl2pPr>
              <a:defRPr sz="1200"/>
            </a:lvl2pPr>
          </a:lstStyle>
          <a:p>
            <a:pPr lvl="1"/>
            <a:r>
              <a:rPr lang="en-GB"/>
              <a:t>Click icon to add picture</a:t>
            </a:r>
            <a:endParaRPr lang="en-US"/>
          </a:p>
        </p:txBody>
      </p:sp>
      <p:sp>
        <p:nvSpPr>
          <p:cNvPr id="51" name="Picture Placeholder 12">
            <a:extLst>
              <a:ext uri="{FF2B5EF4-FFF2-40B4-BE49-F238E27FC236}">
                <a16:creationId xmlns:a16="http://schemas.microsoft.com/office/drawing/2014/main" id="{1EC1D056-226D-4CAC-9267-80536B555BDF}"/>
              </a:ext>
            </a:extLst>
          </p:cNvPr>
          <p:cNvSpPr>
            <a:spLocks noGrp="1" noChangeAspect="1"/>
          </p:cNvSpPr>
          <p:nvPr>
            <p:ph type="pic" sz="quarter" idx="42"/>
          </p:nvPr>
        </p:nvSpPr>
        <p:spPr>
          <a:xfrm>
            <a:off x="4280497" y="4416627"/>
            <a:ext cx="731520" cy="731520"/>
          </a:xfrm>
        </p:spPr>
        <p:txBody>
          <a:bodyPr>
            <a:normAutofit/>
          </a:bodyPr>
          <a:lstStyle>
            <a:lvl1pPr>
              <a:defRPr sz="1800"/>
            </a:lvl1pPr>
            <a:lvl2pPr>
              <a:defRPr sz="1200"/>
            </a:lvl2pPr>
          </a:lstStyle>
          <a:p>
            <a:pPr lvl="1"/>
            <a:r>
              <a:rPr lang="en-GB"/>
              <a:t>Click icon to add picture</a:t>
            </a:r>
            <a:endParaRPr lang="en-US"/>
          </a:p>
        </p:txBody>
      </p:sp>
      <p:sp>
        <p:nvSpPr>
          <p:cNvPr id="52" name="Picture Placeholder 12">
            <a:extLst>
              <a:ext uri="{FF2B5EF4-FFF2-40B4-BE49-F238E27FC236}">
                <a16:creationId xmlns:a16="http://schemas.microsoft.com/office/drawing/2014/main" id="{59DD9AA8-4AB8-43C0-A7A2-8023DA0D94D9}"/>
              </a:ext>
            </a:extLst>
          </p:cNvPr>
          <p:cNvSpPr>
            <a:spLocks noGrp="1" noChangeAspect="1"/>
          </p:cNvSpPr>
          <p:nvPr>
            <p:ph type="pic" sz="quarter" idx="43"/>
          </p:nvPr>
        </p:nvSpPr>
        <p:spPr>
          <a:xfrm>
            <a:off x="7175486" y="2004848"/>
            <a:ext cx="731520" cy="731520"/>
          </a:xfrm>
        </p:spPr>
        <p:txBody>
          <a:bodyPr>
            <a:normAutofit/>
          </a:bodyPr>
          <a:lstStyle>
            <a:lvl1pPr>
              <a:defRPr sz="1800"/>
            </a:lvl1pPr>
            <a:lvl2pPr>
              <a:defRPr sz="1200"/>
            </a:lvl2pPr>
          </a:lstStyle>
          <a:p>
            <a:pPr lvl="1"/>
            <a:r>
              <a:rPr lang="en-GB"/>
              <a:t>Click icon to add picture</a:t>
            </a:r>
            <a:endParaRPr lang="en-US"/>
          </a:p>
        </p:txBody>
      </p:sp>
      <p:sp>
        <p:nvSpPr>
          <p:cNvPr id="53" name="Picture Placeholder 12">
            <a:extLst>
              <a:ext uri="{FF2B5EF4-FFF2-40B4-BE49-F238E27FC236}">
                <a16:creationId xmlns:a16="http://schemas.microsoft.com/office/drawing/2014/main" id="{5829C865-3A41-4177-BBCA-D4798190655C}"/>
              </a:ext>
            </a:extLst>
          </p:cNvPr>
          <p:cNvSpPr>
            <a:spLocks noGrp="1" noChangeAspect="1"/>
          </p:cNvSpPr>
          <p:nvPr>
            <p:ph type="pic" sz="quarter" idx="44"/>
          </p:nvPr>
        </p:nvSpPr>
        <p:spPr>
          <a:xfrm>
            <a:off x="7175486" y="4416627"/>
            <a:ext cx="731520" cy="731520"/>
          </a:xfrm>
        </p:spPr>
        <p:txBody>
          <a:bodyPr>
            <a:normAutofit/>
          </a:bodyPr>
          <a:lstStyle>
            <a:lvl1pPr>
              <a:defRPr sz="1800"/>
            </a:lvl1pPr>
            <a:lvl2pPr>
              <a:defRPr sz="1200"/>
            </a:lvl2pPr>
          </a:lstStyle>
          <a:p>
            <a:pPr lvl="1"/>
            <a:r>
              <a:rPr lang="en-GB"/>
              <a:t>Click icon to add picture</a:t>
            </a:r>
            <a:endParaRPr lang="en-US"/>
          </a:p>
        </p:txBody>
      </p:sp>
      <p:sp>
        <p:nvSpPr>
          <p:cNvPr id="54" name="Picture Placeholder 12">
            <a:extLst>
              <a:ext uri="{FF2B5EF4-FFF2-40B4-BE49-F238E27FC236}">
                <a16:creationId xmlns:a16="http://schemas.microsoft.com/office/drawing/2014/main" id="{59B443DF-6115-4F80-B2F9-56ACC5CCDFF8}"/>
              </a:ext>
            </a:extLst>
          </p:cNvPr>
          <p:cNvSpPr>
            <a:spLocks noGrp="1" noChangeAspect="1"/>
          </p:cNvSpPr>
          <p:nvPr>
            <p:ph type="pic" sz="quarter" idx="45"/>
          </p:nvPr>
        </p:nvSpPr>
        <p:spPr>
          <a:xfrm>
            <a:off x="10077100" y="2004848"/>
            <a:ext cx="731520" cy="731520"/>
          </a:xfrm>
        </p:spPr>
        <p:txBody>
          <a:bodyPr>
            <a:normAutofit/>
          </a:bodyPr>
          <a:lstStyle>
            <a:lvl1pPr>
              <a:defRPr sz="1800"/>
            </a:lvl1pPr>
            <a:lvl2pPr>
              <a:defRPr sz="1200"/>
            </a:lvl2pPr>
          </a:lstStyle>
          <a:p>
            <a:pPr lvl="1"/>
            <a:r>
              <a:rPr lang="en-GB"/>
              <a:t>Click icon to add picture</a:t>
            </a:r>
            <a:endParaRPr lang="en-US"/>
          </a:p>
        </p:txBody>
      </p:sp>
      <p:sp>
        <p:nvSpPr>
          <p:cNvPr id="55" name="Picture Placeholder 12">
            <a:extLst>
              <a:ext uri="{FF2B5EF4-FFF2-40B4-BE49-F238E27FC236}">
                <a16:creationId xmlns:a16="http://schemas.microsoft.com/office/drawing/2014/main" id="{934A5AC9-F10C-4DBF-95EF-2685C6EE8A54}"/>
              </a:ext>
            </a:extLst>
          </p:cNvPr>
          <p:cNvSpPr>
            <a:spLocks noGrp="1" noChangeAspect="1"/>
          </p:cNvSpPr>
          <p:nvPr>
            <p:ph type="pic" sz="quarter" idx="46"/>
          </p:nvPr>
        </p:nvSpPr>
        <p:spPr>
          <a:xfrm>
            <a:off x="10134250" y="4416627"/>
            <a:ext cx="731520" cy="731520"/>
          </a:xfrm>
        </p:spPr>
        <p:txBody>
          <a:bodyPr>
            <a:normAutofit/>
          </a:bodyPr>
          <a:lstStyle>
            <a:lvl1pPr>
              <a:defRPr sz="1800"/>
            </a:lvl1pPr>
            <a:lvl2pPr>
              <a:defRPr sz="1200"/>
            </a:lvl2pPr>
          </a:lstStyle>
          <a:p>
            <a:pPr lvl="1"/>
            <a:r>
              <a:rPr lang="en-GB"/>
              <a:t>Click icon to add picture</a:t>
            </a:r>
            <a:endParaRPr lang="en-US"/>
          </a:p>
        </p:txBody>
      </p:sp>
      <p:sp>
        <p:nvSpPr>
          <p:cNvPr id="26" name="Picture Placeholder 3">
            <a:extLst>
              <a:ext uri="{FF2B5EF4-FFF2-40B4-BE49-F238E27FC236}">
                <a16:creationId xmlns:a16="http://schemas.microsoft.com/office/drawing/2014/main" id="{9681B445-30C4-4782-BEF9-ED099BEF4E2F}"/>
              </a:ext>
            </a:extLst>
          </p:cNvPr>
          <p:cNvSpPr>
            <a:spLocks noGrp="1"/>
          </p:cNvSpPr>
          <p:nvPr>
            <p:ph type="pic" sz="quarter" idx="48" hasCustomPrompt="1"/>
          </p:nvPr>
        </p:nvSpPr>
        <p:spPr>
          <a:xfrm>
            <a:off x="3169400" y="2029596"/>
            <a:ext cx="18288" cy="1828800"/>
          </a:xfrm>
          <a:solidFill>
            <a:schemeClr val="tx1">
              <a:lumMod val="20000"/>
              <a:lumOff val="80000"/>
            </a:schemeClr>
          </a:solidFill>
        </p:spPr>
        <p:txBody>
          <a:bodyPr/>
          <a:lstStyle/>
          <a:p>
            <a:r>
              <a:rPr lang="en-US"/>
              <a:t> </a:t>
            </a:r>
          </a:p>
        </p:txBody>
      </p:sp>
      <p:sp>
        <p:nvSpPr>
          <p:cNvPr id="29" name="Picture Placeholder 3">
            <a:extLst>
              <a:ext uri="{FF2B5EF4-FFF2-40B4-BE49-F238E27FC236}">
                <a16:creationId xmlns:a16="http://schemas.microsoft.com/office/drawing/2014/main" id="{1FB46385-0D73-431E-AFC0-66970AD7A556}"/>
              </a:ext>
            </a:extLst>
          </p:cNvPr>
          <p:cNvSpPr>
            <a:spLocks noGrp="1"/>
          </p:cNvSpPr>
          <p:nvPr>
            <p:ph type="pic" sz="quarter" idx="49" hasCustomPrompt="1"/>
          </p:nvPr>
        </p:nvSpPr>
        <p:spPr>
          <a:xfrm>
            <a:off x="6090893" y="2016202"/>
            <a:ext cx="18288" cy="1828800"/>
          </a:xfrm>
          <a:solidFill>
            <a:schemeClr val="tx1">
              <a:lumMod val="20000"/>
              <a:lumOff val="80000"/>
            </a:schemeClr>
          </a:solidFill>
        </p:spPr>
        <p:txBody>
          <a:bodyPr/>
          <a:lstStyle/>
          <a:p>
            <a:r>
              <a:rPr lang="en-US"/>
              <a:t> </a:t>
            </a:r>
          </a:p>
        </p:txBody>
      </p:sp>
      <p:sp>
        <p:nvSpPr>
          <p:cNvPr id="31" name="Picture Placeholder 3">
            <a:extLst>
              <a:ext uri="{FF2B5EF4-FFF2-40B4-BE49-F238E27FC236}">
                <a16:creationId xmlns:a16="http://schemas.microsoft.com/office/drawing/2014/main" id="{43DFFEE2-641D-496B-AF63-AA19C1B9EECE}"/>
              </a:ext>
            </a:extLst>
          </p:cNvPr>
          <p:cNvSpPr>
            <a:spLocks noGrp="1"/>
          </p:cNvSpPr>
          <p:nvPr>
            <p:ph type="pic" sz="quarter" idx="51" hasCustomPrompt="1"/>
          </p:nvPr>
        </p:nvSpPr>
        <p:spPr>
          <a:xfrm rot="16200000">
            <a:off x="6086857" y="-1345742"/>
            <a:ext cx="18288" cy="10972800"/>
          </a:xfrm>
          <a:solidFill>
            <a:schemeClr val="tx1">
              <a:lumMod val="20000"/>
              <a:lumOff val="80000"/>
            </a:schemeClr>
          </a:solidFill>
        </p:spPr>
        <p:txBody>
          <a:bodyPr/>
          <a:lstStyle/>
          <a:p>
            <a:r>
              <a:rPr lang="en-US"/>
              <a:t> </a:t>
            </a:r>
          </a:p>
        </p:txBody>
      </p:sp>
      <p:sp>
        <p:nvSpPr>
          <p:cNvPr id="32" name="Picture Placeholder 3">
            <a:extLst>
              <a:ext uri="{FF2B5EF4-FFF2-40B4-BE49-F238E27FC236}">
                <a16:creationId xmlns:a16="http://schemas.microsoft.com/office/drawing/2014/main" id="{4EA00925-8997-4BEC-B657-194D69DBC256}"/>
              </a:ext>
            </a:extLst>
          </p:cNvPr>
          <p:cNvSpPr>
            <a:spLocks noGrp="1"/>
          </p:cNvSpPr>
          <p:nvPr>
            <p:ph type="pic" sz="quarter" idx="52" hasCustomPrompt="1"/>
          </p:nvPr>
        </p:nvSpPr>
        <p:spPr>
          <a:xfrm>
            <a:off x="8986261" y="2016202"/>
            <a:ext cx="18288" cy="1828800"/>
          </a:xfrm>
          <a:solidFill>
            <a:schemeClr val="tx1">
              <a:lumMod val="20000"/>
              <a:lumOff val="80000"/>
            </a:schemeClr>
          </a:solidFill>
        </p:spPr>
        <p:txBody>
          <a:bodyPr/>
          <a:lstStyle/>
          <a:p>
            <a:r>
              <a:rPr lang="en-US"/>
              <a:t> </a:t>
            </a:r>
          </a:p>
        </p:txBody>
      </p:sp>
      <p:sp>
        <p:nvSpPr>
          <p:cNvPr id="33" name="Picture Placeholder 3">
            <a:extLst>
              <a:ext uri="{FF2B5EF4-FFF2-40B4-BE49-F238E27FC236}">
                <a16:creationId xmlns:a16="http://schemas.microsoft.com/office/drawing/2014/main" id="{B95E85E0-AEF0-4CA3-B6B1-356EB1E85629}"/>
              </a:ext>
            </a:extLst>
          </p:cNvPr>
          <p:cNvSpPr>
            <a:spLocks noGrp="1"/>
          </p:cNvSpPr>
          <p:nvPr>
            <p:ph type="pic" sz="quarter" idx="53" hasCustomPrompt="1"/>
          </p:nvPr>
        </p:nvSpPr>
        <p:spPr>
          <a:xfrm>
            <a:off x="3169400" y="4432378"/>
            <a:ext cx="18288" cy="1828800"/>
          </a:xfrm>
          <a:solidFill>
            <a:schemeClr val="tx1">
              <a:lumMod val="20000"/>
              <a:lumOff val="80000"/>
            </a:schemeClr>
          </a:solidFill>
        </p:spPr>
        <p:txBody>
          <a:bodyPr/>
          <a:lstStyle/>
          <a:p>
            <a:r>
              <a:rPr lang="en-US"/>
              <a:t> </a:t>
            </a:r>
          </a:p>
        </p:txBody>
      </p:sp>
      <p:sp>
        <p:nvSpPr>
          <p:cNvPr id="34" name="Picture Placeholder 3">
            <a:extLst>
              <a:ext uri="{FF2B5EF4-FFF2-40B4-BE49-F238E27FC236}">
                <a16:creationId xmlns:a16="http://schemas.microsoft.com/office/drawing/2014/main" id="{97558BA3-8352-4581-B80C-01AEDD33F5F1}"/>
              </a:ext>
            </a:extLst>
          </p:cNvPr>
          <p:cNvSpPr>
            <a:spLocks noGrp="1"/>
          </p:cNvSpPr>
          <p:nvPr>
            <p:ph type="pic" sz="quarter" idx="54" hasCustomPrompt="1"/>
          </p:nvPr>
        </p:nvSpPr>
        <p:spPr>
          <a:xfrm>
            <a:off x="6090893" y="4418984"/>
            <a:ext cx="18288" cy="1828800"/>
          </a:xfrm>
          <a:solidFill>
            <a:schemeClr val="tx1">
              <a:lumMod val="20000"/>
              <a:lumOff val="80000"/>
            </a:schemeClr>
          </a:solidFill>
        </p:spPr>
        <p:txBody>
          <a:bodyPr/>
          <a:lstStyle/>
          <a:p>
            <a:r>
              <a:rPr lang="en-US"/>
              <a:t> </a:t>
            </a:r>
          </a:p>
        </p:txBody>
      </p:sp>
      <p:sp>
        <p:nvSpPr>
          <p:cNvPr id="35" name="Picture Placeholder 3">
            <a:extLst>
              <a:ext uri="{FF2B5EF4-FFF2-40B4-BE49-F238E27FC236}">
                <a16:creationId xmlns:a16="http://schemas.microsoft.com/office/drawing/2014/main" id="{117219F9-055C-4F84-B829-0874F7758537}"/>
              </a:ext>
            </a:extLst>
          </p:cNvPr>
          <p:cNvSpPr>
            <a:spLocks noGrp="1"/>
          </p:cNvSpPr>
          <p:nvPr>
            <p:ph type="pic" sz="quarter" idx="55" hasCustomPrompt="1"/>
          </p:nvPr>
        </p:nvSpPr>
        <p:spPr>
          <a:xfrm>
            <a:off x="8986261" y="4418984"/>
            <a:ext cx="18288" cy="1828800"/>
          </a:xfrm>
          <a:solidFill>
            <a:schemeClr val="tx1">
              <a:lumMod val="20000"/>
              <a:lumOff val="80000"/>
            </a:schemeClr>
          </a:solidFill>
        </p:spPr>
        <p:txBody>
          <a:bodyPr/>
          <a:lstStyle/>
          <a:p>
            <a:r>
              <a:rPr lang="en-US"/>
              <a:t> </a:t>
            </a:r>
          </a:p>
        </p:txBody>
      </p:sp>
    </p:spTree>
    <p:extLst>
      <p:ext uri="{BB962C8B-B14F-4D97-AF65-F5344CB8AC3E}">
        <p14:creationId xmlns:p14="http://schemas.microsoft.com/office/powerpoint/2010/main" val="6290331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text and vertical photo">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9AC3C63-6EB1-4AF9-AD8B-692230121EEF}"/>
              </a:ext>
            </a:extLst>
          </p:cNvPr>
          <p:cNvSpPr>
            <a:spLocks noGrp="1"/>
          </p:cNvSpPr>
          <p:nvPr>
            <p:ph type="body" sz="quarter" idx="16" hasCustomPrompt="1"/>
          </p:nvPr>
        </p:nvSpPr>
        <p:spPr>
          <a:xfrm>
            <a:off x="609599" y="1600200"/>
            <a:ext cx="4800601" cy="3963988"/>
          </a:xfrm>
        </p:spPr>
        <p:txBody>
          <a:bodyPr/>
          <a:lstStyle>
            <a:lvl1pPr>
              <a:defRPr sz="2400" b="0">
                <a:solidFill>
                  <a:schemeClr val="tx1"/>
                </a:solidFill>
              </a:defRPr>
            </a:lvl1pPr>
            <a:lvl2pPr>
              <a:defRPr/>
            </a:lvl2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Nunc sit </a:t>
            </a:r>
            <a:r>
              <a:rPr lang="en-US" err="1"/>
              <a:t>amet</a:t>
            </a:r>
            <a:r>
              <a:rPr lang="en-US"/>
              <a:t> nisi </a:t>
            </a:r>
            <a:r>
              <a:rPr lang="en-US" err="1"/>
              <a:t>interdum</a:t>
            </a:r>
            <a:r>
              <a:rPr lang="en-US"/>
              <a:t>, </a:t>
            </a:r>
            <a:r>
              <a:rPr lang="en-US" err="1"/>
              <a:t>consequat</a:t>
            </a:r>
            <a:r>
              <a:rPr lang="en-US"/>
              <a:t> </a:t>
            </a:r>
            <a:r>
              <a:rPr lang="en-US" err="1"/>
              <a:t>massa</a:t>
            </a:r>
            <a:r>
              <a:rPr lang="en-US"/>
              <a:t> vel, </a:t>
            </a:r>
            <a:r>
              <a:rPr lang="en-US" err="1"/>
              <a:t>malesuada</a:t>
            </a:r>
            <a:r>
              <a:rPr lang="en-US"/>
              <a:t> nisi. </a:t>
            </a:r>
            <a:r>
              <a:rPr lang="en-US" err="1"/>
              <a:t>Nulla</a:t>
            </a:r>
            <a:r>
              <a:rPr lang="en-US"/>
              <a:t> </a:t>
            </a:r>
            <a:r>
              <a:rPr lang="en-US" err="1"/>
              <a:t>fringilla</a:t>
            </a:r>
            <a:r>
              <a:rPr lang="en-US"/>
              <a:t> vestibulum magna. Duis </a:t>
            </a:r>
            <a:r>
              <a:rPr lang="en-US" err="1"/>
              <a:t>eget</a:t>
            </a:r>
            <a:r>
              <a:rPr lang="en-US"/>
              <a:t> </a:t>
            </a:r>
            <a:r>
              <a:rPr lang="en-US" err="1"/>
              <a:t>nulla</a:t>
            </a:r>
            <a:r>
              <a:rPr lang="en-US"/>
              <a:t> </a:t>
            </a:r>
            <a:r>
              <a:rPr lang="en-US" err="1"/>
              <a:t>blandit</a:t>
            </a:r>
            <a:r>
              <a:rPr lang="en-US"/>
              <a:t> </a:t>
            </a:r>
            <a:r>
              <a:rPr lang="en-US" err="1"/>
              <a:t>nisl</a:t>
            </a:r>
            <a:r>
              <a:rPr lang="en-US"/>
              <a:t> </a:t>
            </a:r>
            <a:r>
              <a:rPr lang="en-US" err="1"/>
              <a:t>pretium</a:t>
            </a:r>
            <a:r>
              <a:rPr lang="en-US"/>
              <a:t> cursus at in </a:t>
            </a:r>
            <a:r>
              <a:rPr lang="en-US" err="1"/>
              <a:t>eros</a:t>
            </a:r>
            <a:r>
              <a:rPr lang="en-US"/>
              <a:t>. </a:t>
            </a:r>
            <a:r>
              <a:rPr lang="en-US" err="1"/>
              <a:t>Curabitur</a:t>
            </a:r>
            <a:r>
              <a:rPr lang="en-US"/>
              <a:t> </a:t>
            </a:r>
            <a:r>
              <a:rPr lang="en-US" err="1"/>
              <a:t>luctus</a:t>
            </a:r>
            <a:r>
              <a:rPr lang="en-US"/>
              <a:t> mi at cursus </a:t>
            </a:r>
            <a:r>
              <a:rPr lang="en-US" err="1"/>
              <a:t>iaculis</a:t>
            </a:r>
            <a:r>
              <a:rPr lang="en-US"/>
              <a:t>.</a:t>
            </a:r>
          </a:p>
        </p:txBody>
      </p:sp>
      <p:sp>
        <p:nvSpPr>
          <p:cNvPr id="10" name="Title 9">
            <a:extLst>
              <a:ext uri="{FF2B5EF4-FFF2-40B4-BE49-F238E27FC236}">
                <a16:creationId xmlns:a16="http://schemas.microsoft.com/office/drawing/2014/main" id="{9D776FE2-B608-4FB0-8891-7F99A5520547}"/>
              </a:ext>
            </a:extLst>
          </p:cNvPr>
          <p:cNvSpPr>
            <a:spLocks noGrp="1"/>
          </p:cNvSpPr>
          <p:nvPr>
            <p:ph type="title" hasCustomPrompt="1"/>
          </p:nvPr>
        </p:nvSpPr>
        <p:spPr>
          <a:xfrm>
            <a:off x="609600" y="612648"/>
            <a:ext cx="4800600" cy="443198"/>
          </a:xfrm>
        </p:spPr>
        <p:txBody>
          <a:bodyPr/>
          <a:lstStyle>
            <a:lvl1pPr>
              <a:defRPr/>
            </a:lvl1pPr>
          </a:lstStyle>
          <a:p>
            <a:r>
              <a:rPr lang="en-US"/>
              <a:t>HEADING</a:t>
            </a:r>
          </a:p>
        </p:txBody>
      </p:sp>
      <p:sp>
        <p:nvSpPr>
          <p:cNvPr id="13" name="Picture Placeholder 12">
            <a:extLst>
              <a:ext uri="{FF2B5EF4-FFF2-40B4-BE49-F238E27FC236}">
                <a16:creationId xmlns:a16="http://schemas.microsoft.com/office/drawing/2014/main" id="{50E70EF5-3A9D-4C99-A03A-F2D2ADFFE640}"/>
              </a:ext>
            </a:extLst>
          </p:cNvPr>
          <p:cNvSpPr>
            <a:spLocks noGrp="1"/>
          </p:cNvSpPr>
          <p:nvPr>
            <p:ph type="pic" sz="quarter" idx="17"/>
          </p:nvPr>
        </p:nvSpPr>
        <p:spPr>
          <a:xfrm>
            <a:off x="6096000" y="0"/>
            <a:ext cx="6096000" cy="6858000"/>
          </a:xfrm>
          <a:solidFill>
            <a:schemeClr val="tx2"/>
          </a:solidFill>
        </p:spPr>
        <p:txBody>
          <a:bodyPr/>
          <a:lstStyle>
            <a:lvl1pPr>
              <a:defRPr sz="1800" b="0"/>
            </a:lvl1pPr>
            <a:lvl2pPr>
              <a:defRPr>
                <a:solidFill>
                  <a:schemeClr val="bg1"/>
                </a:solidFill>
              </a:defRPr>
            </a:lvl2pPr>
          </a:lstStyle>
          <a:p>
            <a:pPr lvl="1"/>
            <a:r>
              <a:rPr lang="en-GB"/>
              <a:t>Click icon to add picture</a:t>
            </a:r>
            <a:endParaRPr lang="en-US"/>
          </a:p>
        </p:txBody>
      </p:sp>
    </p:spTree>
    <p:extLst>
      <p:ext uri="{BB962C8B-B14F-4D97-AF65-F5344CB8AC3E}">
        <p14:creationId xmlns:p14="http://schemas.microsoft.com/office/powerpoint/2010/main" val="15439268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text and rounded photo">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81B4127-57FC-4B6B-A49F-B880016B84A0}"/>
              </a:ext>
            </a:extLst>
          </p:cNvPr>
          <p:cNvSpPr>
            <a:spLocks noGrp="1"/>
          </p:cNvSpPr>
          <p:nvPr>
            <p:ph type="pic" sz="quarter" idx="17"/>
          </p:nvPr>
        </p:nvSpPr>
        <p:spPr>
          <a:xfrm>
            <a:off x="6096000" y="0"/>
            <a:ext cx="6096000" cy="6858000"/>
          </a:xfrm>
          <a:custGeom>
            <a:avLst/>
            <a:gdLst>
              <a:gd name="connsiteX0" fmla="*/ 1052060 w 6096000"/>
              <a:gd name="connsiteY0" fmla="*/ 0 h 6858000"/>
              <a:gd name="connsiteX1" fmla="*/ 6096000 w 6096000"/>
              <a:gd name="connsiteY1" fmla="*/ 0 h 6858000"/>
              <a:gd name="connsiteX2" fmla="*/ 6096000 w 6096000"/>
              <a:gd name="connsiteY2" fmla="*/ 6858000 h 6858000"/>
              <a:gd name="connsiteX3" fmla="*/ 1052060 w 6096000"/>
              <a:gd name="connsiteY3" fmla="*/ 6858000 h 6858000"/>
              <a:gd name="connsiteX4" fmla="*/ 1038574 w 6096000"/>
              <a:gd name="connsiteY4" fmla="*/ 6839036 h 6858000"/>
              <a:gd name="connsiteX5" fmla="*/ 4888 w 6096000"/>
              <a:gd name="connsiteY5" fmla="*/ 3742856 h 6858000"/>
              <a:gd name="connsiteX6" fmla="*/ 0 w 6096000"/>
              <a:gd name="connsiteY6" fmla="*/ 3549540 h 6858000"/>
              <a:gd name="connsiteX7" fmla="*/ 0 w 6096000"/>
              <a:gd name="connsiteY7" fmla="*/ 3308460 h 6858000"/>
              <a:gd name="connsiteX8" fmla="*/ 4888 w 6096000"/>
              <a:gd name="connsiteY8" fmla="*/ 3115144 h 6858000"/>
              <a:gd name="connsiteX9" fmla="*/ 1038574 w 6096000"/>
              <a:gd name="connsiteY9" fmla="*/ 189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1052060" y="0"/>
                </a:moveTo>
                <a:lnTo>
                  <a:pt x="6096000" y="0"/>
                </a:lnTo>
                <a:lnTo>
                  <a:pt x="6096000" y="6858000"/>
                </a:lnTo>
                <a:lnTo>
                  <a:pt x="1052060" y="6858000"/>
                </a:lnTo>
                <a:lnTo>
                  <a:pt x="1038574" y="6839036"/>
                </a:lnTo>
                <a:cubicBezTo>
                  <a:pt x="435750" y="5946739"/>
                  <a:pt x="62852" y="4886343"/>
                  <a:pt x="4888" y="3742856"/>
                </a:cubicBezTo>
                <a:lnTo>
                  <a:pt x="0" y="3549540"/>
                </a:lnTo>
                <a:lnTo>
                  <a:pt x="0" y="3308460"/>
                </a:lnTo>
                <a:lnTo>
                  <a:pt x="4888" y="3115144"/>
                </a:lnTo>
                <a:cubicBezTo>
                  <a:pt x="62852" y="1971657"/>
                  <a:pt x="435750" y="911261"/>
                  <a:pt x="1038574" y="18964"/>
                </a:cubicBezTo>
                <a:close/>
              </a:path>
            </a:pathLst>
          </a:custGeom>
          <a:solidFill>
            <a:schemeClr val="tx2"/>
          </a:solidFill>
        </p:spPr>
        <p:txBody>
          <a:bodyPr wrap="square">
            <a:noAutofit/>
          </a:bodyPr>
          <a:lstStyle>
            <a:lvl1pPr>
              <a:defRPr sz="1800" b="0"/>
            </a:lvl1pPr>
          </a:lstStyle>
          <a:p>
            <a:pPr lvl="1"/>
            <a:r>
              <a:rPr lang="en-GB"/>
              <a:t>Click icon to add picture</a:t>
            </a:r>
            <a:endParaRPr lang="en-US"/>
          </a:p>
        </p:txBody>
      </p:sp>
      <p:sp>
        <p:nvSpPr>
          <p:cNvPr id="8" name="Text Placeholder 6">
            <a:extLst>
              <a:ext uri="{FF2B5EF4-FFF2-40B4-BE49-F238E27FC236}">
                <a16:creationId xmlns:a16="http://schemas.microsoft.com/office/drawing/2014/main" id="{06719DE8-B981-4CF7-BD69-E4468FD93171}"/>
              </a:ext>
            </a:extLst>
          </p:cNvPr>
          <p:cNvSpPr>
            <a:spLocks noGrp="1"/>
          </p:cNvSpPr>
          <p:nvPr>
            <p:ph type="body" sz="quarter" idx="16" hasCustomPrompt="1"/>
          </p:nvPr>
        </p:nvSpPr>
        <p:spPr>
          <a:xfrm>
            <a:off x="609599" y="1600200"/>
            <a:ext cx="4800601" cy="3963988"/>
          </a:xfrm>
        </p:spPr>
        <p:txBody>
          <a:bodyPr/>
          <a:lstStyle>
            <a:lvl1pPr>
              <a:defRPr sz="2400" b="0">
                <a:solidFill>
                  <a:schemeClr val="tx1"/>
                </a:solidFill>
              </a:defRPr>
            </a:lvl1pPr>
            <a:lvl2pPr>
              <a:defRPr/>
            </a:lvl2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Nunc sit </a:t>
            </a:r>
            <a:r>
              <a:rPr lang="en-US" err="1"/>
              <a:t>amet</a:t>
            </a:r>
            <a:r>
              <a:rPr lang="en-US"/>
              <a:t> nisi </a:t>
            </a:r>
            <a:r>
              <a:rPr lang="en-US" err="1"/>
              <a:t>interdum</a:t>
            </a:r>
            <a:r>
              <a:rPr lang="en-US"/>
              <a:t>, </a:t>
            </a:r>
            <a:r>
              <a:rPr lang="en-US" err="1"/>
              <a:t>consequat</a:t>
            </a:r>
            <a:r>
              <a:rPr lang="en-US"/>
              <a:t> </a:t>
            </a:r>
            <a:r>
              <a:rPr lang="en-US" err="1"/>
              <a:t>massa</a:t>
            </a:r>
            <a:r>
              <a:rPr lang="en-US"/>
              <a:t> vel, </a:t>
            </a:r>
            <a:r>
              <a:rPr lang="en-US" err="1"/>
              <a:t>malesuada</a:t>
            </a:r>
            <a:r>
              <a:rPr lang="en-US"/>
              <a:t> nisi. </a:t>
            </a:r>
            <a:r>
              <a:rPr lang="en-US" err="1"/>
              <a:t>Nulla</a:t>
            </a:r>
            <a:r>
              <a:rPr lang="en-US"/>
              <a:t> </a:t>
            </a:r>
            <a:r>
              <a:rPr lang="en-US" err="1"/>
              <a:t>fringilla</a:t>
            </a:r>
            <a:r>
              <a:rPr lang="en-US"/>
              <a:t> vestibulum magna. Duis </a:t>
            </a:r>
            <a:r>
              <a:rPr lang="en-US" err="1"/>
              <a:t>eget</a:t>
            </a:r>
            <a:r>
              <a:rPr lang="en-US"/>
              <a:t> </a:t>
            </a:r>
            <a:r>
              <a:rPr lang="en-US" err="1"/>
              <a:t>nulla</a:t>
            </a:r>
            <a:r>
              <a:rPr lang="en-US"/>
              <a:t> </a:t>
            </a:r>
            <a:r>
              <a:rPr lang="en-US" err="1"/>
              <a:t>blandit</a:t>
            </a:r>
            <a:r>
              <a:rPr lang="en-US"/>
              <a:t> </a:t>
            </a:r>
            <a:r>
              <a:rPr lang="en-US" err="1"/>
              <a:t>nisl</a:t>
            </a:r>
            <a:r>
              <a:rPr lang="en-US"/>
              <a:t> </a:t>
            </a:r>
            <a:r>
              <a:rPr lang="en-US" err="1"/>
              <a:t>pretium</a:t>
            </a:r>
            <a:r>
              <a:rPr lang="en-US"/>
              <a:t> cursus at in </a:t>
            </a:r>
            <a:r>
              <a:rPr lang="en-US" err="1"/>
              <a:t>eros</a:t>
            </a:r>
            <a:r>
              <a:rPr lang="en-US"/>
              <a:t>. </a:t>
            </a:r>
            <a:r>
              <a:rPr lang="en-US" err="1"/>
              <a:t>Curabitur</a:t>
            </a:r>
            <a:r>
              <a:rPr lang="en-US"/>
              <a:t> </a:t>
            </a:r>
            <a:r>
              <a:rPr lang="en-US" err="1"/>
              <a:t>luctus</a:t>
            </a:r>
            <a:r>
              <a:rPr lang="en-US"/>
              <a:t> mi at cursus </a:t>
            </a:r>
            <a:r>
              <a:rPr lang="en-US" err="1"/>
              <a:t>iaculis</a:t>
            </a:r>
            <a:r>
              <a:rPr lang="en-US"/>
              <a:t>.</a:t>
            </a:r>
          </a:p>
        </p:txBody>
      </p:sp>
      <p:sp>
        <p:nvSpPr>
          <p:cNvPr id="9" name="Title 9">
            <a:extLst>
              <a:ext uri="{FF2B5EF4-FFF2-40B4-BE49-F238E27FC236}">
                <a16:creationId xmlns:a16="http://schemas.microsoft.com/office/drawing/2014/main" id="{DA50DD3C-25F4-4401-BFF1-D5C3E1F9F36C}"/>
              </a:ext>
            </a:extLst>
          </p:cNvPr>
          <p:cNvSpPr>
            <a:spLocks noGrp="1"/>
          </p:cNvSpPr>
          <p:nvPr>
            <p:ph type="title" hasCustomPrompt="1"/>
          </p:nvPr>
        </p:nvSpPr>
        <p:spPr>
          <a:xfrm>
            <a:off x="609600" y="609600"/>
            <a:ext cx="4800600" cy="443198"/>
          </a:xfrm>
        </p:spPr>
        <p:txBody>
          <a:bodyPr/>
          <a:lstStyle>
            <a:lvl1pPr>
              <a:defRPr/>
            </a:lvl1pPr>
          </a:lstStyle>
          <a:p>
            <a:r>
              <a:rPr lang="en-US"/>
              <a:t>HEADING</a:t>
            </a:r>
          </a:p>
        </p:txBody>
      </p:sp>
    </p:spTree>
    <p:extLst>
      <p:ext uri="{BB962C8B-B14F-4D97-AF65-F5344CB8AC3E}">
        <p14:creationId xmlns:p14="http://schemas.microsoft.com/office/powerpoint/2010/main" val="14869074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text and horizontal photo">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9AC3C63-6EB1-4AF9-AD8B-692230121EEF}"/>
              </a:ext>
            </a:extLst>
          </p:cNvPr>
          <p:cNvSpPr>
            <a:spLocks noGrp="1"/>
          </p:cNvSpPr>
          <p:nvPr>
            <p:ph type="body" sz="quarter" idx="16" hasCustomPrompt="1"/>
          </p:nvPr>
        </p:nvSpPr>
        <p:spPr>
          <a:xfrm>
            <a:off x="6096000" y="3912165"/>
            <a:ext cx="5143500" cy="2336236"/>
          </a:xfrm>
        </p:spPr>
        <p:txBody>
          <a:bodyPr/>
          <a:lstStyle>
            <a:lvl1pPr>
              <a:defRPr sz="2400" b="0">
                <a:solidFill>
                  <a:schemeClr val="tx1"/>
                </a:solidFill>
              </a:defRPr>
            </a:lvl1pPr>
            <a:lvl2pPr>
              <a:defRPr/>
            </a:lvl2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Nunc sit </a:t>
            </a:r>
            <a:r>
              <a:rPr lang="en-US" err="1"/>
              <a:t>amet</a:t>
            </a:r>
            <a:r>
              <a:rPr lang="en-US"/>
              <a:t> nisi </a:t>
            </a:r>
            <a:r>
              <a:rPr lang="en-US" err="1"/>
              <a:t>interdum</a:t>
            </a:r>
            <a:r>
              <a:rPr lang="en-US"/>
              <a:t>, </a:t>
            </a:r>
            <a:r>
              <a:rPr lang="en-US" err="1"/>
              <a:t>consequat</a:t>
            </a:r>
            <a:r>
              <a:rPr lang="en-US"/>
              <a:t> </a:t>
            </a:r>
            <a:r>
              <a:rPr lang="en-US" err="1"/>
              <a:t>massa</a:t>
            </a:r>
            <a:r>
              <a:rPr lang="en-US"/>
              <a:t> vel, </a:t>
            </a:r>
            <a:r>
              <a:rPr lang="en-US" err="1"/>
              <a:t>malesuada</a:t>
            </a:r>
            <a:r>
              <a:rPr lang="en-US"/>
              <a:t> nisi. </a:t>
            </a:r>
            <a:r>
              <a:rPr lang="en-US" err="1"/>
              <a:t>Nulla</a:t>
            </a:r>
            <a:r>
              <a:rPr lang="en-US"/>
              <a:t> </a:t>
            </a:r>
            <a:r>
              <a:rPr lang="en-US" err="1"/>
              <a:t>fringilla</a:t>
            </a:r>
            <a:r>
              <a:rPr lang="en-US"/>
              <a:t> vestibulum magna. Duis </a:t>
            </a:r>
            <a:r>
              <a:rPr lang="en-US" err="1"/>
              <a:t>eget</a:t>
            </a:r>
            <a:r>
              <a:rPr lang="en-US"/>
              <a:t> </a:t>
            </a:r>
            <a:r>
              <a:rPr lang="en-US" err="1"/>
              <a:t>nulla</a:t>
            </a:r>
            <a:r>
              <a:rPr lang="en-US"/>
              <a:t> </a:t>
            </a:r>
            <a:r>
              <a:rPr lang="en-US" err="1"/>
              <a:t>blandit</a:t>
            </a:r>
            <a:r>
              <a:rPr lang="en-US"/>
              <a:t> </a:t>
            </a:r>
            <a:r>
              <a:rPr lang="en-US" err="1"/>
              <a:t>nisl</a:t>
            </a:r>
            <a:r>
              <a:rPr lang="en-US"/>
              <a:t> </a:t>
            </a:r>
            <a:r>
              <a:rPr lang="en-US" err="1"/>
              <a:t>pretium</a:t>
            </a:r>
            <a:r>
              <a:rPr lang="en-US"/>
              <a:t> cursus at in </a:t>
            </a:r>
            <a:r>
              <a:rPr lang="en-US" err="1"/>
              <a:t>eros</a:t>
            </a:r>
            <a:r>
              <a:rPr lang="en-US"/>
              <a:t>.</a:t>
            </a:r>
          </a:p>
        </p:txBody>
      </p:sp>
      <p:sp>
        <p:nvSpPr>
          <p:cNvPr id="2" name="Title 1">
            <a:extLst>
              <a:ext uri="{FF2B5EF4-FFF2-40B4-BE49-F238E27FC236}">
                <a16:creationId xmlns:a16="http://schemas.microsoft.com/office/drawing/2014/main" id="{4762A67A-4624-4B4E-BA20-45F8F5FB2DD0}"/>
              </a:ext>
            </a:extLst>
          </p:cNvPr>
          <p:cNvSpPr>
            <a:spLocks noGrp="1"/>
          </p:cNvSpPr>
          <p:nvPr>
            <p:ph type="title" hasCustomPrompt="1"/>
          </p:nvPr>
        </p:nvSpPr>
        <p:spPr>
          <a:xfrm>
            <a:off x="625366" y="3912164"/>
            <a:ext cx="4784834" cy="443198"/>
          </a:xfrm>
        </p:spPr>
        <p:txBody>
          <a:bodyPr/>
          <a:lstStyle>
            <a:lvl1pPr>
              <a:defRPr/>
            </a:lvl1pPr>
          </a:lstStyle>
          <a:p>
            <a:r>
              <a:rPr lang="en-US"/>
              <a:t>HEADING</a:t>
            </a:r>
          </a:p>
        </p:txBody>
      </p:sp>
      <p:sp>
        <p:nvSpPr>
          <p:cNvPr id="9" name="Picture Placeholder 8">
            <a:extLst>
              <a:ext uri="{FF2B5EF4-FFF2-40B4-BE49-F238E27FC236}">
                <a16:creationId xmlns:a16="http://schemas.microsoft.com/office/drawing/2014/main" id="{9C50B81C-7907-4FEA-AED6-D50E0CC9183C}"/>
              </a:ext>
            </a:extLst>
          </p:cNvPr>
          <p:cNvSpPr>
            <a:spLocks noGrp="1"/>
          </p:cNvSpPr>
          <p:nvPr>
            <p:ph type="pic" sz="quarter" idx="15"/>
          </p:nvPr>
        </p:nvSpPr>
        <p:spPr>
          <a:xfrm>
            <a:off x="0" y="0"/>
            <a:ext cx="12192000" cy="3429000"/>
          </a:xfrm>
          <a:solidFill>
            <a:schemeClr val="tx2"/>
          </a:solidFill>
        </p:spPr>
        <p:txBody>
          <a:bodyPr/>
          <a:lstStyle>
            <a:lvl1pPr>
              <a:defRPr sz="1800" b="0"/>
            </a:lvl1pPr>
            <a:lvl2pPr>
              <a:defRPr>
                <a:solidFill>
                  <a:schemeClr val="bg1"/>
                </a:solidFill>
              </a:defRPr>
            </a:lvl2pPr>
          </a:lstStyle>
          <a:p>
            <a:pPr lvl="1"/>
            <a:r>
              <a:rPr lang="en-GB"/>
              <a:t>Click icon to add picture</a:t>
            </a:r>
            <a:endParaRPr lang="en-US"/>
          </a:p>
        </p:txBody>
      </p:sp>
    </p:spTree>
    <p:extLst>
      <p:ext uri="{BB962C8B-B14F-4D97-AF65-F5344CB8AC3E}">
        <p14:creationId xmlns:p14="http://schemas.microsoft.com/office/powerpoint/2010/main" val="36185025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hoto text two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58442-05F7-4F14-80B6-F5F22C51D34C}"/>
              </a:ext>
            </a:extLst>
          </p:cNvPr>
          <p:cNvSpPr>
            <a:spLocks noGrp="1"/>
          </p:cNvSpPr>
          <p:nvPr>
            <p:ph type="title" hasCustomPrompt="1"/>
          </p:nvPr>
        </p:nvSpPr>
        <p:spPr>
          <a:xfrm>
            <a:off x="609600" y="609600"/>
            <a:ext cx="10274910" cy="443198"/>
          </a:xfrm>
        </p:spPr>
        <p:txBody>
          <a:bodyPr>
            <a:noAutofit/>
          </a:bodyPr>
          <a:lstStyle/>
          <a:p>
            <a:r>
              <a:rPr lang="en-US"/>
              <a:t>CLICK TO EDIT MASTER TITLE STYLE</a:t>
            </a:r>
          </a:p>
        </p:txBody>
      </p:sp>
      <p:sp>
        <p:nvSpPr>
          <p:cNvPr id="4" name="Text Placeholder 3">
            <a:extLst>
              <a:ext uri="{FF2B5EF4-FFF2-40B4-BE49-F238E27FC236}">
                <a16:creationId xmlns:a16="http://schemas.microsoft.com/office/drawing/2014/main" id="{72626046-C227-4DF8-BFDF-9E261212A7D3}"/>
              </a:ext>
            </a:extLst>
          </p:cNvPr>
          <p:cNvSpPr>
            <a:spLocks noGrp="1"/>
          </p:cNvSpPr>
          <p:nvPr>
            <p:ph type="body" sz="quarter" idx="22" hasCustomPrompt="1"/>
          </p:nvPr>
        </p:nvSpPr>
        <p:spPr>
          <a:xfrm>
            <a:off x="609600" y="4428856"/>
            <a:ext cx="4901183" cy="143854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9" name="Picture Placeholder 12">
            <a:extLst>
              <a:ext uri="{FF2B5EF4-FFF2-40B4-BE49-F238E27FC236}">
                <a16:creationId xmlns:a16="http://schemas.microsoft.com/office/drawing/2014/main" id="{5FE52862-C4F0-4AB4-98A3-6E6E0675D129}"/>
              </a:ext>
            </a:extLst>
          </p:cNvPr>
          <p:cNvSpPr>
            <a:spLocks noGrp="1"/>
          </p:cNvSpPr>
          <p:nvPr>
            <p:ph type="pic" sz="quarter" idx="14"/>
          </p:nvPr>
        </p:nvSpPr>
        <p:spPr>
          <a:xfrm>
            <a:off x="609600" y="1600200"/>
            <a:ext cx="4901184" cy="2596896"/>
          </a:xfrm>
          <a:solidFill>
            <a:schemeClr val="tx2"/>
          </a:solidFill>
        </p:spPr>
        <p:txBody>
          <a:bodyPr>
            <a:normAutofit/>
          </a:bodyPr>
          <a:lstStyle>
            <a:lvl1pPr>
              <a:defRPr sz="1800"/>
            </a:lvl1pPr>
          </a:lstStyle>
          <a:p>
            <a:pPr lvl="1"/>
            <a:r>
              <a:rPr lang="en-GB"/>
              <a:t>Click icon to add picture</a:t>
            </a:r>
            <a:endParaRPr lang="en-US"/>
          </a:p>
        </p:txBody>
      </p:sp>
      <p:sp>
        <p:nvSpPr>
          <p:cNvPr id="12" name="Picture Placeholder 12">
            <a:extLst>
              <a:ext uri="{FF2B5EF4-FFF2-40B4-BE49-F238E27FC236}">
                <a16:creationId xmlns:a16="http://schemas.microsoft.com/office/drawing/2014/main" id="{C869B65A-8CF0-43D9-9844-5086D213B783}"/>
              </a:ext>
            </a:extLst>
          </p:cNvPr>
          <p:cNvSpPr>
            <a:spLocks noGrp="1" noChangeAspect="1"/>
          </p:cNvSpPr>
          <p:nvPr>
            <p:ph type="pic" sz="quarter" idx="24"/>
          </p:nvPr>
        </p:nvSpPr>
        <p:spPr>
          <a:xfrm>
            <a:off x="6662825" y="1600199"/>
            <a:ext cx="4901184" cy="2596895"/>
          </a:xfrm>
          <a:solidFill>
            <a:schemeClr val="tx2"/>
          </a:solidFill>
        </p:spPr>
        <p:txBody>
          <a:bodyPr>
            <a:normAutofit/>
          </a:bodyPr>
          <a:lstStyle>
            <a:lvl1pPr>
              <a:defRPr sz="1800"/>
            </a:lvl1pPr>
          </a:lstStyle>
          <a:p>
            <a:pPr lvl="1"/>
            <a:r>
              <a:rPr lang="en-GB"/>
              <a:t>Click icon to add picture</a:t>
            </a:r>
            <a:endParaRPr lang="en-US"/>
          </a:p>
        </p:txBody>
      </p:sp>
      <p:sp>
        <p:nvSpPr>
          <p:cNvPr id="8" name="Text Placeholder 3">
            <a:extLst>
              <a:ext uri="{FF2B5EF4-FFF2-40B4-BE49-F238E27FC236}">
                <a16:creationId xmlns:a16="http://schemas.microsoft.com/office/drawing/2014/main" id="{A4EC4060-CFAF-4C79-8616-F69C6B227167}"/>
              </a:ext>
            </a:extLst>
          </p:cNvPr>
          <p:cNvSpPr>
            <a:spLocks noGrp="1"/>
          </p:cNvSpPr>
          <p:nvPr>
            <p:ph type="body" sz="quarter" idx="25" hasCustomPrompt="1"/>
          </p:nvPr>
        </p:nvSpPr>
        <p:spPr>
          <a:xfrm>
            <a:off x="6662825" y="4428856"/>
            <a:ext cx="4901183" cy="143854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Tree>
    <p:extLst>
      <p:ext uri="{BB962C8B-B14F-4D97-AF65-F5344CB8AC3E}">
        <p14:creationId xmlns:p14="http://schemas.microsoft.com/office/powerpoint/2010/main" val="4319640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hoto text three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58442-05F7-4F14-80B6-F5F22C51D34C}"/>
              </a:ext>
            </a:extLst>
          </p:cNvPr>
          <p:cNvSpPr>
            <a:spLocks noGrp="1"/>
          </p:cNvSpPr>
          <p:nvPr>
            <p:ph type="title" hasCustomPrompt="1"/>
          </p:nvPr>
        </p:nvSpPr>
        <p:spPr>
          <a:xfrm>
            <a:off x="609600" y="609600"/>
            <a:ext cx="10274910" cy="443198"/>
          </a:xfrm>
        </p:spPr>
        <p:txBody>
          <a:bodyPr>
            <a:noAutofit/>
          </a:bodyPr>
          <a:lstStyle/>
          <a:p>
            <a:r>
              <a:rPr lang="en-US"/>
              <a:t>CLICK TO EDIT MASTER TITLE STYLE</a:t>
            </a:r>
          </a:p>
        </p:txBody>
      </p:sp>
      <p:sp>
        <p:nvSpPr>
          <p:cNvPr id="4" name="Text Placeholder 3">
            <a:extLst>
              <a:ext uri="{FF2B5EF4-FFF2-40B4-BE49-F238E27FC236}">
                <a16:creationId xmlns:a16="http://schemas.microsoft.com/office/drawing/2014/main" id="{72626046-C227-4DF8-BFDF-9E261212A7D3}"/>
              </a:ext>
            </a:extLst>
          </p:cNvPr>
          <p:cNvSpPr>
            <a:spLocks noGrp="1"/>
          </p:cNvSpPr>
          <p:nvPr>
            <p:ph type="body" sz="quarter" idx="22" hasCustomPrompt="1"/>
          </p:nvPr>
        </p:nvSpPr>
        <p:spPr>
          <a:xfrm>
            <a:off x="609600" y="3883152"/>
            <a:ext cx="3108960" cy="153814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9" name="Picture Placeholder 12">
            <a:extLst>
              <a:ext uri="{FF2B5EF4-FFF2-40B4-BE49-F238E27FC236}">
                <a16:creationId xmlns:a16="http://schemas.microsoft.com/office/drawing/2014/main" id="{5FE52862-C4F0-4AB4-98A3-6E6E0675D129}"/>
              </a:ext>
            </a:extLst>
          </p:cNvPr>
          <p:cNvSpPr>
            <a:spLocks noGrp="1" noChangeAspect="1"/>
          </p:cNvSpPr>
          <p:nvPr>
            <p:ph type="pic" sz="quarter" idx="14"/>
          </p:nvPr>
        </p:nvSpPr>
        <p:spPr>
          <a:xfrm>
            <a:off x="609600" y="1600200"/>
            <a:ext cx="3108960" cy="2030186"/>
          </a:xfrm>
          <a:solidFill>
            <a:schemeClr val="tx2"/>
          </a:solidFill>
        </p:spPr>
        <p:txBody>
          <a:bodyPr>
            <a:normAutofit/>
          </a:bodyPr>
          <a:lstStyle>
            <a:lvl1pPr>
              <a:defRPr sz="1800"/>
            </a:lvl1pPr>
          </a:lstStyle>
          <a:p>
            <a:pPr lvl="1"/>
            <a:r>
              <a:rPr lang="en-GB"/>
              <a:t>Click icon to add picture</a:t>
            </a:r>
            <a:endParaRPr lang="en-US"/>
          </a:p>
        </p:txBody>
      </p:sp>
      <p:sp>
        <p:nvSpPr>
          <p:cNvPr id="10" name="Picture Placeholder 12">
            <a:extLst>
              <a:ext uri="{FF2B5EF4-FFF2-40B4-BE49-F238E27FC236}">
                <a16:creationId xmlns:a16="http://schemas.microsoft.com/office/drawing/2014/main" id="{EEF1DB1B-074A-4FD7-8077-DADC522ADDF9}"/>
              </a:ext>
            </a:extLst>
          </p:cNvPr>
          <p:cNvSpPr>
            <a:spLocks noGrp="1" noChangeAspect="1"/>
          </p:cNvSpPr>
          <p:nvPr>
            <p:ph type="pic" sz="quarter" idx="29"/>
          </p:nvPr>
        </p:nvSpPr>
        <p:spPr>
          <a:xfrm>
            <a:off x="4539599" y="1600200"/>
            <a:ext cx="3108960" cy="2030186"/>
          </a:xfrm>
          <a:solidFill>
            <a:schemeClr val="tx2"/>
          </a:solidFill>
        </p:spPr>
        <p:txBody>
          <a:bodyPr>
            <a:normAutofit/>
          </a:bodyPr>
          <a:lstStyle>
            <a:lvl1pPr>
              <a:defRPr sz="1800"/>
            </a:lvl1pPr>
          </a:lstStyle>
          <a:p>
            <a:pPr lvl="1"/>
            <a:r>
              <a:rPr lang="en-GB"/>
              <a:t>Click icon to add picture</a:t>
            </a:r>
            <a:endParaRPr lang="en-US"/>
          </a:p>
        </p:txBody>
      </p:sp>
      <p:sp>
        <p:nvSpPr>
          <p:cNvPr id="11" name="Picture Placeholder 12">
            <a:extLst>
              <a:ext uri="{FF2B5EF4-FFF2-40B4-BE49-F238E27FC236}">
                <a16:creationId xmlns:a16="http://schemas.microsoft.com/office/drawing/2014/main" id="{C8DE10AD-4E93-479D-BF89-56E3F6CA7B94}"/>
              </a:ext>
            </a:extLst>
          </p:cNvPr>
          <p:cNvSpPr>
            <a:spLocks noGrp="1" noChangeAspect="1"/>
          </p:cNvSpPr>
          <p:nvPr>
            <p:ph type="pic" sz="quarter" idx="30"/>
          </p:nvPr>
        </p:nvSpPr>
        <p:spPr>
          <a:xfrm>
            <a:off x="8458300" y="1600200"/>
            <a:ext cx="3124100" cy="2030186"/>
          </a:xfrm>
          <a:solidFill>
            <a:schemeClr val="tx2"/>
          </a:solidFill>
        </p:spPr>
        <p:txBody>
          <a:bodyPr>
            <a:normAutofit/>
          </a:bodyPr>
          <a:lstStyle>
            <a:lvl1pPr>
              <a:defRPr sz="1800"/>
            </a:lvl1pPr>
          </a:lstStyle>
          <a:p>
            <a:pPr lvl="1"/>
            <a:r>
              <a:rPr lang="en-GB"/>
              <a:t>Click icon to add picture</a:t>
            </a:r>
            <a:endParaRPr lang="en-US"/>
          </a:p>
        </p:txBody>
      </p:sp>
      <p:sp>
        <p:nvSpPr>
          <p:cNvPr id="12" name="Text Placeholder 3">
            <a:extLst>
              <a:ext uri="{FF2B5EF4-FFF2-40B4-BE49-F238E27FC236}">
                <a16:creationId xmlns:a16="http://schemas.microsoft.com/office/drawing/2014/main" id="{0D6BD46B-FA8C-459D-A3C3-19A5CA0FB800}"/>
              </a:ext>
            </a:extLst>
          </p:cNvPr>
          <p:cNvSpPr>
            <a:spLocks noGrp="1"/>
          </p:cNvSpPr>
          <p:nvPr>
            <p:ph type="body" sz="quarter" idx="31" hasCustomPrompt="1"/>
          </p:nvPr>
        </p:nvSpPr>
        <p:spPr>
          <a:xfrm>
            <a:off x="4545241" y="3883152"/>
            <a:ext cx="3108960" cy="153814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
        <p:nvSpPr>
          <p:cNvPr id="13" name="Text Placeholder 3">
            <a:extLst>
              <a:ext uri="{FF2B5EF4-FFF2-40B4-BE49-F238E27FC236}">
                <a16:creationId xmlns:a16="http://schemas.microsoft.com/office/drawing/2014/main" id="{AB13FC73-06F7-49D1-A362-E3750CCF3FBB}"/>
              </a:ext>
            </a:extLst>
          </p:cNvPr>
          <p:cNvSpPr>
            <a:spLocks noGrp="1"/>
          </p:cNvSpPr>
          <p:nvPr>
            <p:ph type="body" sz="quarter" idx="32" hasCustomPrompt="1"/>
          </p:nvPr>
        </p:nvSpPr>
        <p:spPr>
          <a:xfrm>
            <a:off x="8458300" y="3883152"/>
            <a:ext cx="3108960" cy="153814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 </a:t>
            </a:r>
            <a:r>
              <a:rPr lang="en-US" err="1"/>
              <a:t>eget</a:t>
            </a:r>
            <a:r>
              <a:rPr lang="en-US"/>
              <a:t>.</a:t>
            </a:r>
          </a:p>
        </p:txBody>
      </p:sp>
    </p:spTree>
    <p:extLst>
      <p:ext uri="{BB962C8B-B14F-4D97-AF65-F5344CB8AC3E}">
        <p14:creationId xmlns:p14="http://schemas.microsoft.com/office/powerpoint/2010/main" val="19596222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hoto text four column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C6591D5-39A3-4C2C-8C6C-1C0AA87189C1}"/>
              </a:ext>
            </a:extLst>
          </p:cNvPr>
          <p:cNvSpPr>
            <a:spLocks noGrp="1"/>
          </p:cNvSpPr>
          <p:nvPr>
            <p:ph type="title" hasCustomPrompt="1"/>
          </p:nvPr>
        </p:nvSpPr>
        <p:spPr>
          <a:xfrm>
            <a:off x="609600" y="609600"/>
            <a:ext cx="10277961" cy="443198"/>
          </a:xfrm>
        </p:spPr>
        <p:txBody>
          <a:bodyPr>
            <a:noAutofit/>
          </a:bodyPr>
          <a:lstStyle/>
          <a:p>
            <a:r>
              <a:rPr lang="en-US"/>
              <a:t>CLICK TO EDIT MASTER TITLE STYLE</a:t>
            </a:r>
          </a:p>
        </p:txBody>
      </p:sp>
      <p:sp>
        <p:nvSpPr>
          <p:cNvPr id="15" name="Text Placeholder 3">
            <a:extLst>
              <a:ext uri="{FF2B5EF4-FFF2-40B4-BE49-F238E27FC236}">
                <a16:creationId xmlns:a16="http://schemas.microsoft.com/office/drawing/2014/main" id="{AC639389-E91A-458E-A06E-6EBBBC4C4860}"/>
              </a:ext>
            </a:extLst>
          </p:cNvPr>
          <p:cNvSpPr>
            <a:spLocks noGrp="1"/>
          </p:cNvSpPr>
          <p:nvPr>
            <p:ph type="body" sz="quarter" idx="22" hasCustomPrompt="1"/>
          </p:nvPr>
        </p:nvSpPr>
        <p:spPr>
          <a:xfrm>
            <a:off x="609600" y="3325368"/>
            <a:ext cx="2249424" cy="153814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27" name="Picture Placeholder 12">
            <a:extLst>
              <a:ext uri="{FF2B5EF4-FFF2-40B4-BE49-F238E27FC236}">
                <a16:creationId xmlns:a16="http://schemas.microsoft.com/office/drawing/2014/main" id="{9C5F9AB7-463A-4987-A5FF-CA7E7C1A5E26}"/>
              </a:ext>
            </a:extLst>
          </p:cNvPr>
          <p:cNvSpPr>
            <a:spLocks noGrp="1"/>
          </p:cNvSpPr>
          <p:nvPr>
            <p:ph type="pic" sz="quarter" idx="14"/>
          </p:nvPr>
        </p:nvSpPr>
        <p:spPr>
          <a:xfrm>
            <a:off x="609600" y="1600200"/>
            <a:ext cx="2249423" cy="1499616"/>
          </a:xfrm>
          <a:solidFill>
            <a:schemeClr val="tx2"/>
          </a:solidFill>
        </p:spPr>
        <p:txBody>
          <a:bodyPr>
            <a:normAutofit/>
          </a:bodyPr>
          <a:lstStyle>
            <a:lvl1pPr>
              <a:defRPr sz="1800"/>
            </a:lvl1pPr>
          </a:lstStyle>
          <a:p>
            <a:pPr lvl="1"/>
            <a:r>
              <a:rPr lang="en-GB"/>
              <a:t>Click icon to add picture</a:t>
            </a:r>
            <a:endParaRPr lang="en-US"/>
          </a:p>
        </p:txBody>
      </p:sp>
      <p:sp>
        <p:nvSpPr>
          <p:cNvPr id="18" name="Picture Placeholder 12">
            <a:extLst>
              <a:ext uri="{FF2B5EF4-FFF2-40B4-BE49-F238E27FC236}">
                <a16:creationId xmlns:a16="http://schemas.microsoft.com/office/drawing/2014/main" id="{897AA47E-B659-467D-B632-1F083BD782C5}"/>
              </a:ext>
            </a:extLst>
          </p:cNvPr>
          <p:cNvSpPr>
            <a:spLocks noGrp="1"/>
          </p:cNvSpPr>
          <p:nvPr>
            <p:ph type="pic" sz="quarter" idx="24"/>
          </p:nvPr>
        </p:nvSpPr>
        <p:spPr>
          <a:xfrm>
            <a:off x="9332977" y="1600199"/>
            <a:ext cx="2249423" cy="1499616"/>
          </a:xfrm>
          <a:solidFill>
            <a:schemeClr val="tx2"/>
          </a:solidFill>
        </p:spPr>
        <p:txBody>
          <a:bodyPr>
            <a:normAutofit/>
          </a:bodyPr>
          <a:lstStyle>
            <a:lvl1pPr>
              <a:defRPr sz="1800"/>
            </a:lvl1pPr>
          </a:lstStyle>
          <a:p>
            <a:pPr lvl="1"/>
            <a:r>
              <a:rPr lang="en-GB"/>
              <a:t>Click icon to add picture</a:t>
            </a:r>
            <a:endParaRPr lang="en-US"/>
          </a:p>
        </p:txBody>
      </p:sp>
      <p:sp>
        <p:nvSpPr>
          <p:cNvPr id="20" name="Picture Placeholder 12">
            <a:extLst>
              <a:ext uri="{FF2B5EF4-FFF2-40B4-BE49-F238E27FC236}">
                <a16:creationId xmlns:a16="http://schemas.microsoft.com/office/drawing/2014/main" id="{27AF78EC-78A9-43BD-98D9-30DD7ED9042C}"/>
              </a:ext>
            </a:extLst>
          </p:cNvPr>
          <p:cNvSpPr>
            <a:spLocks noGrp="1"/>
          </p:cNvSpPr>
          <p:nvPr>
            <p:ph type="pic" sz="quarter" idx="26"/>
          </p:nvPr>
        </p:nvSpPr>
        <p:spPr>
          <a:xfrm>
            <a:off x="3517392" y="1600200"/>
            <a:ext cx="2249423" cy="1499616"/>
          </a:xfrm>
          <a:solidFill>
            <a:schemeClr val="tx2"/>
          </a:solidFill>
        </p:spPr>
        <p:txBody>
          <a:bodyPr>
            <a:normAutofit/>
          </a:bodyPr>
          <a:lstStyle>
            <a:lvl1pPr>
              <a:defRPr sz="1800"/>
            </a:lvl1pPr>
          </a:lstStyle>
          <a:p>
            <a:pPr lvl="1"/>
            <a:r>
              <a:rPr lang="en-GB"/>
              <a:t>Click icon to add picture</a:t>
            </a:r>
            <a:endParaRPr lang="en-US"/>
          </a:p>
        </p:txBody>
      </p:sp>
      <p:sp>
        <p:nvSpPr>
          <p:cNvPr id="23" name="Picture Placeholder 12">
            <a:extLst>
              <a:ext uri="{FF2B5EF4-FFF2-40B4-BE49-F238E27FC236}">
                <a16:creationId xmlns:a16="http://schemas.microsoft.com/office/drawing/2014/main" id="{8A13D2E5-93BB-4ACD-9920-984E03A956A0}"/>
              </a:ext>
            </a:extLst>
          </p:cNvPr>
          <p:cNvSpPr>
            <a:spLocks noGrp="1"/>
          </p:cNvSpPr>
          <p:nvPr>
            <p:ph type="pic" sz="quarter" idx="28"/>
          </p:nvPr>
        </p:nvSpPr>
        <p:spPr>
          <a:xfrm>
            <a:off x="6425184" y="1600200"/>
            <a:ext cx="2249423" cy="1499616"/>
          </a:xfrm>
          <a:solidFill>
            <a:schemeClr val="tx2"/>
          </a:solidFill>
        </p:spPr>
        <p:txBody>
          <a:bodyPr>
            <a:normAutofit/>
          </a:bodyPr>
          <a:lstStyle>
            <a:lvl1pPr>
              <a:defRPr sz="1800"/>
            </a:lvl1pPr>
          </a:lstStyle>
          <a:p>
            <a:pPr lvl="1"/>
            <a:r>
              <a:rPr lang="en-GB"/>
              <a:t>Click icon to add picture</a:t>
            </a:r>
            <a:endParaRPr lang="en-US"/>
          </a:p>
        </p:txBody>
      </p:sp>
      <p:sp>
        <p:nvSpPr>
          <p:cNvPr id="12" name="Text Placeholder 3">
            <a:extLst>
              <a:ext uri="{FF2B5EF4-FFF2-40B4-BE49-F238E27FC236}">
                <a16:creationId xmlns:a16="http://schemas.microsoft.com/office/drawing/2014/main" id="{35EE639C-621F-466B-87B3-FCEA84D1D20F}"/>
              </a:ext>
            </a:extLst>
          </p:cNvPr>
          <p:cNvSpPr>
            <a:spLocks noGrp="1"/>
          </p:cNvSpPr>
          <p:nvPr>
            <p:ph type="body" sz="quarter" idx="29" hasCustomPrompt="1"/>
          </p:nvPr>
        </p:nvSpPr>
        <p:spPr>
          <a:xfrm>
            <a:off x="3517391" y="3325368"/>
            <a:ext cx="2249424" cy="153814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13" name="Text Placeholder 3">
            <a:extLst>
              <a:ext uri="{FF2B5EF4-FFF2-40B4-BE49-F238E27FC236}">
                <a16:creationId xmlns:a16="http://schemas.microsoft.com/office/drawing/2014/main" id="{F58D0E01-9E12-4B05-9227-AACD8B16E5C5}"/>
              </a:ext>
            </a:extLst>
          </p:cNvPr>
          <p:cNvSpPr>
            <a:spLocks noGrp="1"/>
          </p:cNvSpPr>
          <p:nvPr>
            <p:ph type="body" sz="quarter" idx="30" hasCustomPrompt="1"/>
          </p:nvPr>
        </p:nvSpPr>
        <p:spPr>
          <a:xfrm>
            <a:off x="6425182" y="3325368"/>
            <a:ext cx="2249424" cy="153814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14" name="Text Placeholder 3">
            <a:extLst>
              <a:ext uri="{FF2B5EF4-FFF2-40B4-BE49-F238E27FC236}">
                <a16:creationId xmlns:a16="http://schemas.microsoft.com/office/drawing/2014/main" id="{737DDBD2-87AB-4700-8950-B0E9E224802A}"/>
              </a:ext>
            </a:extLst>
          </p:cNvPr>
          <p:cNvSpPr>
            <a:spLocks noGrp="1"/>
          </p:cNvSpPr>
          <p:nvPr>
            <p:ph type="body" sz="quarter" idx="31" hasCustomPrompt="1"/>
          </p:nvPr>
        </p:nvSpPr>
        <p:spPr>
          <a:xfrm>
            <a:off x="9332973" y="3325368"/>
            <a:ext cx="2249424" cy="1538144"/>
          </a:xfrm>
        </p:spPr>
        <p:txBody>
          <a:bodyPr>
            <a:noAutofit/>
          </a:bodyPr>
          <a:lstStyle>
            <a:lvl1pPr algn="l">
              <a:defRPr/>
            </a:lvl1pPr>
            <a:lvl2pPr algn="l">
              <a:defRPr/>
            </a:lvl2pPr>
            <a:lvl3pPr algn="l">
              <a:defRPr/>
            </a:lvl3pPr>
            <a:lvl4pPr algn="l">
              <a:defRPr/>
            </a:lvl4pPr>
            <a:lvl5pPr algn="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Tree>
    <p:extLst>
      <p:ext uri="{BB962C8B-B14F-4D97-AF65-F5344CB8AC3E}">
        <p14:creationId xmlns:p14="http://schemas.microsoft.com/office/powerpoint/2010/main" val="658324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boxe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1D28-274E-4436-B4CD-F3B540F43361}"/>
              </a:ext>
            </a:extLst>
          </p:cNvPr>
          <p:cNvSpPr>
            <a:spLocks noGrp="1"/>
          </p:cNvSpPr>
          <p:nvPr>
            <p:ph type="title" hasCustomPrompt="1"/>
          </p:nvPr>
        </p:nvSpPr>
        <p:spPr>
          <a:xfrm>
            <a:off x="604345" y="609600"/>
            <a:ext cx="10274910" cy="443198"/>
          </a:xfrm>
        </p:spPr>
        <p:txBody>
          <a:bodyPr>
            <a:noAutofit/>
          </a:bodyPr>
          <a:lstStyle>
            <a:lvl1pPr>
              <a:defRPr>
                <a:solidFill>
                  <a:schemeClr val="tx1"/>
                </a:solidFill>
              </a:defRPr>
            </a:lvl1pPr>
          </a:lstStyle>
          <a:p>
            <a:r>
              <a:rPr lang="en-US"/>
              <a:t>CLICK TO EDIT MASTER TITLE STYLE</a:t>
            </a:r>
          </a:p>
        </p:txBody>
      </p:sp>
      <p:sp>
        <p:nvSpPr>
          <p:cNvPr id="3" name="Text Placeholder 3">
            <a:extLst>
              <a:ext uri="{FF2B5EF4-FFF2-40B4-BE49-F238E27FC236}">
                <a16:creationId xmlns:a16="http://schemas.microsoft.com/office/drawing/2014/main" id="{D9E9F32F-2521-4E6A-A0D3-358886879C59}"/>
              </a:ext>
            </a:extLst>
          </p:cNvPr>
          <p:cNvSpPr>
            <a:spLocks noGrp="1"/>
          </p:cNvSpPr>
          <p:nvPr>
            <p:ph type="body" sz="quarter" idx="22" hasCustomPrompt="1"/>
          </p:nvPr>
        </p:nvSpPr>
        <p:spPr>
          <a:xfrm>
            <a:off x="949449" y="1981200"/>
            <a:ext cx="4901184" cy="4267200"/>
          </a:xfrm>
          <a:prstGeom prst="rect">
            <a:avLst/>
          </a:prstGeom>
          <a:solidFill>
            <a:schemeClr val="tx1"/>
          </a:solidFill>
          <a:ln w="12700">
            <a:noFill/>
          </a:ln>
          <a:effectLst>
            <a:softEdge rad="0"/>
          </a:effectLst>
        </p:spPr>
        <p:txBody>
          <a:bodyPr wrap="square" lIns="365760" tIns="1709928" rIns="365760" bIns="365760">
            <a:noAutofit/>
          </a:bodyPr>
          <a:lstStyle>
            <a:lvl1pPr algn="ctr">
              <a:defRPr sz="28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5" name="Picture Placeholder 4">
            <a:extLst>
              <a:ext uri="{FF2B5EF4-FFF2-40B4-BE49-F238E27FC236}">
                <a16:creationId xmlns:a16="http://schemas.microsoft.com/office/drawing/2014/main" id="{A39BA2C3-90DF-42C5-BBCE-6E52B5183571}"/>
              </a:ext>
            </a:extLst>
          </p:cNvPr>
          <p:cNvSpPr>
            <a:spLocks noGrp="1" noChangeAspect="1"/>
          </p:cNvSpPr>
          <p:nvPr>
            <p:ph type="pic" sz="quarter" idx="36"/>
          </p:nvPr>
        </p:nvSpPr>
        <p:spPr>
          <a:xfrm>
            <a:off x="2910837" y="2346960"/>
            <a:ext cx="978408" cy="978408"/>
          </a:xfrm>
        </p:spPr>
        <p:txBody>
          <a:bodyPr/>
          <a:lstStyle>
            <a:lvl1pPr>
              <a:defRPr sz="1800">
                <a:solidFill>
                  <a:schemeClr val="bg1"/>
                </a:solidFill>
              </a:defRPr>
            </a:lvl1pPr>
          </a:lstStyle>
          <a:p>
            <a:r>
              <a:rPr lang="en-GB"/>
              <a:t>Click icon to add picture</a:t>
            </a:r>
            <a:endParaRPr lang="en-US"/>
          </a:p>
        </p:txBody>
      </p:sp>
      <p:sp>
        <p:nvSpPr>
          <p:cNvPr id="12" name="Text Placeholder 3">
            <a:extLst>
              <a:ext uri="{FF2B5EF4-FFF2-40B4-BE49-F238E27FC236}">
                <a16:creationId xmlns:a16="http://schemas.microsoft.com/office/drawing/2014/main" id="{9F544E25-7F30-4E70-AEAC-6F9F1A09CF18}"/>
              </a:ext>
            </a:extLst>
          </p:cNvPr>
          <p:cNvSpPr>
            <a:spLocks noGrp="1"/>
          </p:cNvSpPr>
          <p:nvPr>
            <p:ph type="body" sz="quarter" idx="37" hasCustomPrompt="1"/>
          </p:nvPr>
        </p:nvSpPr>
        <p:spPr>
          <a:xfrm>
            <a:off x="6338316" y="1981200"/>
            <a:ext cx="4901184" cy="4267200"/>
          </a:xfrm>
          <a:prstGeom prst="rect">
            <a:avLst/>
          </a:prstGeom>
          <a:solidFill>
            <a:schemeClr val="tx1"/>
          </a:solidFill>
          <a:ln w="12700">
            <a:noFill/>
          </a:ln>
          <a:effectLst>
            <a:softEdge rad="0"/>
          </a:effectLst>
        </p:spPr>
        <p:txBody>
          <a:bodyPr wrap="square" lIns="365760" tIns="1709928" rIns="365760" bIns="365760">
            <a:noAutofit/>
          </a:bodyPr>
          <a:lstStyle>
            <a:lvl1pPr algn="ctr">
              <a:defRPr sz="28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13" name="Picture Placeholder 4">
            <a:extLst>
              <a:ext uri="{FF2B5EF4-FFF2-40B4-BE49-F238E27FC236}">
                <a16:creationId xmlns:a16="http://schemas.microsoft.com/office/drawing/2014/main" id="{615DDF7E-73FB-4044-BDF7-CD85458A1599}"/>
              </a:ext>
            </a:extLst>
          </p:cNvPr>
          <p:cNvSpPr>
            <a:spLocks noGrp="1" noChangeAspect="1"/>
          </p:cNvSpPr>
          <p:nvPr>
            <p:ph type="pic" sz="quarter" idx="38"/>
          </p:nvPr>
        </p:nvSpPr>
        <p:spPr>
          <a:xfrm>
            <a:off x="8299704" y="2346960"/>
            <a:ext cx="978408" cy="978408"/>
          </a:xfrm>
        </p:spPr>
        <p:txBody>
          <a:bodyPr/>
          <a:lstStyle>
            <a:lvl1pPr>
              <a:defRPr sz="1800">
                <a:solidFill>
                  <a:schemeClr val="bg1"/>
                </a:solidFill>
              </a:defRPr>
            </a:lvl1pPr>
          </a:lstStyle>
          <a:p>
            <a:r>
              <a:rPr lang="en-GB"/>
              <a:t>Click icon to add picture</a:t>
            </a:r>
            <a:endParaRPr lang="en-US"/>
          </a:p>
        </p:txBody>
      </p:sp>
    </p:spTree>
    <p:extLst>
      <p:ext uri="{BB962C8B-B14F-4D97-AF65-F5344CB8AC3E}">
        <p14:creationId xmlns:p14="http://schemas.microsoft.com/office/powerpoint/2010/main" val="2559181140"/>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oxe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1D28-274E-4436-B4CD-F3B540F43361}"/>
              </a:ext>
            </a:extLst>
          </p:cNvPr>
          <p:cNvSpPr>
            <a:spLocks noGrp="1"/>
          </p:cNvSpPr>
          <p:nvPr>
            <p:ph type="title" hasCustomPrompt="1"/>
          </p:nvPr>
        </p:nvSpPr>
        <p:spPr>
          <a:xfrm>
            <a:off x="609600" y="609600"/>
            <a:ext cx="10274910" cy="443198"/>
          </a:xfrm>
        </p:spPr>
        <p:txBody>
          <a:bodyPr>
            <a:noAutofit/>
          </a:bodyPr>
          <a:lstStyle>
            <a:lvl1pPr>
              <a:defRPr>
                <a:solidFill>
                  <a:schemeClr val="tx1"/>
                </a:solidFill>
              </a:defRPr>
            </a:lvl1pPr>
          </a:lstStyle>
          <a:p>
            <a:r>
              <a:rPr lang="en-US"/>
              <a:t>CLICK TO EDIT MASTER TITLE STYLE</a:t>
            </a:r>
          </a:p>
        </p:txBody>
      </p:sp>
      <p:sp>
        <p:nvSpPr>
          <p:cNvPr id="3" name="Text Placeholder 3">
            <a:extLst>
              <a:ext uri="{FF2B5EF4-FFF2-40B4-BE49-F238E27FC236}">
                <a16:creationId xmlns:a16="http://schemas.microsoft.com/office/drawing/2014/main" id="{D9E9F32F-2521-4E6A-A0D3-358886879C59}"/>
              </a:ext>
            </a:extLst>
          </p:cNvPr>
          <p:cNvSpPr>
            <a:spLocks noGrp="1"/>
          </p:cNvSpPr>
          <p:nvPr>
            <p:ph type="body" sz="quarter" idx="22" hasCustomPrompt="1"/>
          </p:nvPr>
        </p:nvSpPr>
        <p:spPr>
          <a:xfrm>
            <a:off x="949449" y="1981200"/>
            <a:ext cx="3108960" cy="4267200"/>
          </a:xfrm>
          <a:prstGeom prst="rect">
            <a:avLst/>
          </a:prstGeom>
          <a:solidFill>
            <a:schemeClr val="tx1"/>
          </a:solidFill>
          <a:ln w="12700">
            <a:noFill/>
          </a:ln>
          <a:effectLst>
            <a:softEdge rad="0"/>
          </a:effectLst>
        </p:spPr>
        <p:txBody>
          <a:bodyPr wrap="square" lIns="365760" tIns="1508760" rIns="365760" bIns="365760">
            <a:noAutofit/>
          </a:bodyPr>
          <a:lstStyle>
            <a:lvl1pPr algn="ctr">
              <a:defRPr sz="28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5" name="Picture Placeholder 4">
            <a:extLst>
              <a:ext uri="{FF2B5EF4-FFF2-40B4-BE49-F238E27FC236}">
                <a16:creationId xmlns:a16="http://schemas.microsoft.com/office/drawing/2014/main" id="{A39BA2C3-90DF-42C5-BBCE-6E52B5183571}"/>
              </a:ext>
            </a:extLst>
          </p:cNvPr>
          <p:cNvSpPr>
            <a:spLocks noGrp="1" noChangeAspect="1"/>
          </p:cNvSpPr>
          <p:nvPr>
            <p:ph type="pic" sz="quarter" idx="36"/>
          </p:nvPr>
        </p:nvSpPr>
        <p:spPr>
          <a:xfrm>
            <a:off x="2115309" y="2343912"/>
            <a:ext cx="777240" cy="777240"/>
          </a:xfrm>
        </p:spPr>
        <p:txBody>
          <a:bodyPr/>
          <a:lstStyle>
            <a:lvl1pPr>
              <a:defRPr sz="1200">
                <a:solidFill>
                  <a:schemeClr val="bg1"/>
                </a:solidFill>
              </a:defRPr>
            </a:lvl1pPr>
          </a:lstStyle>
          <a:p>
            <a:r>
              <a:rPr lang="en-GB"/>
              <a:t>Click icon to add picture</a:t>
            </a:r>
            <a:endParaRPr lang="en-US"/>
          </a:p>
        </p:txBody>
      </p:sp>
      <p:sp>
        <p:nvSpPr>
          <p:cNvPr id="12" name="Text Placeholder 3">
            <a:extLst>
              <a:ext uri="{FF2B5EF4-FFF2-40B4-BE49-F238E27FC236}">
                <a16:creationId xmlns:a16="http://schemas.microsoft.com/office/drawing/2014/main" id="{9F544E25-7F30-4E70-AEAC-6F9F1A09CF18}"/>
              </a:ext>
            </a:extLst>
          </p:cNvPr>
          <p:cNvSpPr>
            <a:spLocks noGrp="1"/>
          </p:cNvSpPr>
          <p:nvPr>
            <p:ph type="body" sz="quarter" idx="37" hasCustomPrompt="1"/>
          </p:nvPr>
        </p:nvSpPr>
        <p:spPr>
          <a:xfrm>
            <a:off x="4541520" y="1981200"/>
            <a:ext cx="3108960" cy="4267200"/>
          </a:xfrm>
          <a:prstGeom prst="rect">
            <a:avLst/>
          </a:prstGeom>
          <a:solidFill>
            <a:schemeClr val="tx1"/>
          </a:solidFill>
          <a:ln w="12700">
            <a:noFill/>
          </a:ln>
          <a:effectLst>
            <a:softEdge rad="0"/>
          </a:effectLst>
        </p:spPr>
        <p:txBody>
          <a:bodyPr wrap="square" lIns="365760" tIns="1508760" rIns="365760" bIns="365760">
            <a:noAutofit/>
          </a:bodyPr>
          <a:lstStyle>
            <a:lvl1pPr algn="ctr">
              <a:defRPr sz="28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13" name="Picture Placeholder 4">
            <a:extLst>
              <a:ext uri="{FF2B5EF4-FFF2-40B4-BE49-F238E27FC236}">
                <a16:creationId xmlns:a16="http://schemas.microsoft.com/office/drawing/2014/main" id="{615DDF7E-73FB-4044-BDF7-CD85458A1599}"/>
              </a:ext>
            </a:extLst>
          </p:cNvPr>
          <p:cNvSpPr>
            <a:spLocks noGrp="1" noChangeAspect="1"/>
          </p:cNvSpPr>
          <p:nvPr>
            <p:ph type="pic" sz="quarter" idx="38"/>
          </p:nvPr>
        </p:nvSpPr>
        <p:spPr>
          <a:xfrm>
            <a:off x="5707380" y="2343912"/>
            <a:ext cx="777240" cy="777240"/>
          </a:xfrm>
        </p:spPr>
        <p:txBody>
          <a:bodyPr/>
          <a:lstStyle>
            <a:lvl1pPr>
              <a:defRPr sz="1200">
                <a:solidFill>
                  <a:schemeClr val="bg1"/>
                </a:solidFill>
              </a:defRPr>
            </a:lvl1pPr>
          </a:lstStyle>
          <a:p>
            <a:r>
              <a:rPr lang="en-GB"/>
              <a:t>Click icon to add picture</a:t>
            </a:r>
            <a:endParaRPr lang="en-US"/>
          </a:p>
        </p:txBody>
      </p:sp>
      <p:sp>
        <p:nvSpPr>
          <p:cNvPr id="19" name="Text Placeholder 3">
            <a:extLst>
              <a:ext uri="{FF2B5EF4-FFF2-40B4-BE49-F238E27FC236}">
                <a16:creationId xmlns:a16="http://schemas.microsoft.com/office/drawing/2014/main" id="{6CCD4A16-B480-4728-AA42-DA2FA8E5B58B}"/>
              </a:ext>
            </a:extLst>
          </p:cNvPr>
          <p:cNvSpPr>
            <a:spLocks noGrp="1"/>
          </p:cNvSpPr>
          <p:nvPr>
            <p:ph type="body" sz="quarter" idx="39" hasCustomPrompt="1"/>
          </p:nvPr>
        </p:nvSpPr>
        <p:spPr>
          <a:xfrm>
            <a:off x="8133591" y="1981200"/>
            <a:ext cx="3108960" cy="4267200"/>
          </a:xfrm>
          <a:prstGeom prst="rect">
            <a:avLst/>
          </a:prstGeom>
          <a:solidFill>
            <a:schemeClr val="tx1"/>
          </a:solidFill>
          <a:ln w="12700">
            <a:noFill/>
          </a:ln>
          <a:effectLst>
            <a:softEdge rad="0"/>
          </a:effectLst>
        </p:spPr>
        <p:txBody>
          <a:bodyPr wrap="square" lIns="365760" tIns="1508760" rIns="365760" bIns="365760">
            <a:noAutofit/>
          </a:bodyPr>
          <a:lstStyle>
            <a:lvl1pPr algn="ctr">
              <a:defRPr sz="28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2" name="Picture Placeholder 4">
            <a:extLst>
              <a:ext uri="{FF2B5EF4-FFF2-40B4-BE49-F238E27FC236}">
                <a16:creationId xmlns:a16="http://schemas.microsoft.com/office/drawing/2014/main" id="{CF65445C-74DE-486D-95D5-14EAA15E6A5A}"/>
              </a:ext>
            </a:extLst>
          </p:cNvPr>
          <p:cNvSpPr>
            <a:spLocks noGrp="1" noChangeAspect="1"/>
          </p:cNvSpPr>
          <p:nvPr>
            <p:ph type="pic" sz="quarter" idx="40"/>
          </p:nvPr>
        </p:nvSpPr>
        <p:spPr>
          <a:xfrm>
            <a:off x="9299451" y="2343912"/>
            <a:ext cx="777240" cy="777240"/>
          </a:xfrm>
        </p:spPr>
        <p:txBody>
          <a:bodyPr/>
          <a:lstStyle>
            <a:lvl1pPr>
              <a:defRPr sz="1200">
                <a:solidFill>
                  <a:schemeClr val="bg1"/>
                </a:solidFill>
              </a:defRPr>
            </a:lvl1pPr>
          </a:lstStyle>
          <a:p>
            <a:r>
              <a:rPr lang="en-GB"/>
              <a:t>Click icon to add picture</a:t>
            </a:r>
            <a:endParaRPr lang="en-US"/>
          </a:p>
        </p:txBody>
      </p:sp>
    </p:spTree>
    <p:extLst>
      <p:ext uri="{BB962C8B-B14F-4D97-AF65-F5344CB8AC3E}">
        <p14:creationId xmlns:p14="http://schemas.microsoft.com/office/powerpoint/2010/main" val="754702806"/>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our boxe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1D28-274E-4436-B4CD-F3B540F43361}"/>
              </a:ext>
            </a:extLst>
          </p:cNvPr>
          <p:cNvSpPr>
            <a:spLocks noGrp="1"/>
          </p:cNvSpPr>
          <p:nvPr>
            <p:ph type="title" hasCustomPrompt="1"/>
          </p:nvPr>
        </p:nvSpPr>
        <p:spPr>
          <a:xfrm>
            <a:off x="609600" y="609600"/>
            <a:ext cx="10274910" cy="443198"/>
          </a:xfrm>
        </p:spPr>
        <p:txBody>
          <a:bodyPr>
            <a:noAutofit/>
          </a:bodyPr>
          <a:lstStyle>
            <a:lvl1pPr>
              <a:defRPr>
                <a:solidFill>
                  <a:schemeClr val="tx1"/>
                </a:solidFill>
              </a:defRPr>
            </a:lvl1pPr>
          </a:lstStyle>
          <a:p>
            <a:r>
              <a:rPr lang="en-US"/>
              <a:t>CLICK TO EDIT MASTER TITLE STYLE</a:t>
            </a:r>
          </a:p>
        </p:txBody>
      </p:sp>
      <p:sp>
        <p:nvSpPr>
          <p:cNvPr id="3" name="Text Placeholder 3">
            <a:extLst>
              <a:ext uri="{FF2B5EF4-FFF2-40B4-BE49-F238E27FC236}">
                <a16:creationId xmlns:a16="http://schemas.microsoft.com/office/drawing/2014/main" id="{D9E9F32F-2521-4E6A-A0D3-358886879C59}"/>
              </a:ext>
            </a:extLst>
          </p:cNvPr>
          <p:cNvSpPr>
            <a:spLocks noGrp="1"/>
          </p:cNvSpPr>
          <p:nvPr>
            <p:ph type="body" sz="quarter" idx="22" hasCustomPrompt="1"/>
          </p:nvPr>
        </p:nvSpPr>
        <p:spPr>
          <a:xfrm>
            <a:off x="949449" y="1981200"/>
            <a:ext cx="2249424" cy="4267200"/>
          </a:xfrm>
          <a:prstGeom prst="rect">
            <a:avLst/>
          </a:prstGeom>
          <a:solidFill>
            <a:schemeClr val="tx1"/>
          </a:solidFill>
          <a:ln w="12700">
            <a:noFill/>
          </a:ln>
          <a:effectLst>
            <a:softEdge rad="0"/>
          </a:effectLst>
        </p:spPr>
        <p:txBody>
          <a:bodyPr wrap="square" lIns="365760" tIns="1490472" rIns="365760" bIns="365760">
            <a:noAutofit/>
          </a:bodyPr>
          <a:lstStyle>
            <a:lvl1pPr algn="ctr">
              <a:defRPr sz="1800" b="1">
                <a:solidFill>
                  <a:schemeClr val="bg1"/>
                </a:solidFill>
              </a:defRPr>
            </a:lvl1pPr>
            <a:lvl2pPr algn="ctr">
              <a:defRPr sz="1800">
                <a:solidFill>
                  <a:schemeClr val="bg1"/>
                </a:solidFill>
              </a:defRPr>
            </a:lvl2pPr>
            <a:lvl3pPr algn="ctr">
              <a:defRPr sz="1800">
                <a:solidFill>
                  <a:schemeClr val="bg1"/>
                </a:solidFill>
              </a:defRPr>
            </a:lvl3pPr>
            <a:lvl4pPr algn="ctr">
              <a:defRPr sz="1800">
                <a:solidFill>
                  <a:schemeClr val="bg1"/>
                </a:solidFill>
              </a:defRPr>
            </a:lvl4pPr>
            <a:lvl5pPr algn="ctr">
              <a:defRPr sz="1800">
                <a:solidFill>
                  <a:schemeClr val="bg1"/>
                </a:solidFil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5" name="Picture Placeholder 4">
            <a:extLst>
              <a:ext uri="{FF2B5EF4-FFF2-40B4-BE49-F238E27FC236}">
                <a16:creationId xmlns:a16="http://schemas.microsoft.com/office/drawing/2014/main" id="{A39BA2C3-90DF-42C5-BBCE-6E52B5183571}"/>
              </a:ext>
            </a:extLst>
          </p:cNvPr>
          <p:cNvSpPr>
            <a:spLocks noGrp="1" noChangeAspect="1"/>
          </p:cNvSpPr>
          <p:nvPr>
            <p:ph type="pic" sz="quarter" idx="36"/>
          </p:nvPr>
        </p:nvSpPr>
        <p:spPr>
          <a:xfrm>
            <a:off x="1694685" y="2324862"/>
            <a:ext cx="758952" cy="758952"/>
          </a:xfrm>
        </p:spPr>
        <p:txBody>
          <a:bodyPr/>
          <a:lstStyle>
            <a:lvl1pPr>
              <a:defRPr sz="1200">
                <a:solidFill>
                  <a:schemeClr val="bg1"/>
                </a:solidFill>
              </a:defRPr>
            </a:lvl1pPr>
          </a:lstStyle>
          <a:p>
            <a:r>
              <a:rPr lang="en-GB"/>
              <a:t>Click icon to add picture</a:t>
            </a:r>
            <a:endParaRPr lang="en-US"/>
          </a:p>
        </p:txBody>
      </p:sp>
      <p:sp>
        <p:nvSpPr>
          <p:cNvPr id="12" name="Text Placeholder 3">
            <a:extLst>
              <a:ext uri="{FF2B5EF4-FFF2-40B4-BE49-F238E27FC236}">
                <a16:creationId xmlns:a16="http://schemas.microsoft.com/office/drawing/2014/main" id="{9F544E25-7F30-4E70-AEAC-6F9F1A09CF18}"/>
              </a:ext>
            </a:extLst>
          </p:cNvPr>
          <p:cNvSpPr>
            <a:spLocks noGrp="1"/>
          </p:cNvSpPr>
          <p:nvPr>
            <p:ph type="body" sz="quarter" idx="37" hasCustomPrompt="1"/>
          </p:nvPr>
        </p:nvSpPr>
        <p:spPr>
          <a:xfrm>
            <a:off x="3626865" y="1981200"/>
            <a:ext cx="2249424" cy="4267200"/>
          </a:xfrm>
          <a:prstGeom prst="rect">
            <a:avLst/>
          </a:prstGeom>
          <a:solidFill>
            <a:schemeClr val="tx1"/>
          </a:solidFill>
          <a:ln w="12700">
            <a:noFill/>
          </a:ln>
          <a:effectLst>
            <a:softEdge rad="0"/>
          </a:effectLst>
        </p:spPr>
        <p:txBody>
          <a:bodyPr wrap="square" lIns="365760" tIns="1490472" rIns="365760" bIns="365760">
            <a:noAutofit/>
          </a:bodyPr>
          <a:lstStyle>
            <a:lvl1pPr algn="ctr">
              <a:defRPr sz="1800" b="1">
                <a:solidFill>
                  <a:schemeClr val="bg1"/>
                </a:solidFill>
              </a:defRPr>
            </a:lvl1pPr>
            <a:lvl2pPr algn="ctr">
              <a:defRPr sz="1800">
                <a:solidFill>
                  <a:schemeClr val="bg1"/>
                </a:solidFill>
              </a:defRPr>
            </a:lvl2pPr>
            <a:lvl3pPr algn="ctr">
              <a:defRPr sz="1800">
                <a:solidFill>
                  <a:schemeClr val="bg1"/>
                </a:solidFill>
              </a:defRPr>
            </a:lvl3pPr>
            <a:lvl4pPr algn="ctr">
              <a:defRPr sz="1800">
                <a:solidFill>
                  <a:schemeClr val="bg1"/>
                </a:solidFill>
              </a:defRPr>
            </a:lvl4pPr>
            <a:lvl5pPr algn="ctr">
              <a:defRPr sz="1800">
                <a:solidFill>
                  <a:schemeClr val="bg1"/>
                </a:solidFil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13" name="Picture Placeholder 4">
            <a:extLst>
              <a:ext uri="{FF2B5EF4-FFF2-40B4-BE49-F238E27FC236}">
                <a16:creationId xmlns:a16="http://schemas.microsoft.com/office/drawing/2014/main" id="{615DDF7E-73FB-4044-BDF7-CD85458A1599}"/>
              </a:ext>
            </a:extLst>
          </p:cNvPr>
          <p:cNvSpPr>
            <a:spLocks noGrp="1" noChangeAspect="1"/>
          </p:cNvSpPr>
          <p:nvPr>
            <p:ph type="pic" sz="quarter" idx="38"/>
          </p:nvPr>
        </p:nvSpPr>
        <p:spPr>
          <a:xfrm>
            <a:off x="4372101" y="2324862"/>
            <a:ext cx="758952" cy="758952"/>
          </a:xfrm>
        </p:spPr>
        <p:txBody>
          <a:bodyPr/>
          <a:lstStyle>
            <a:lvl1pPr>
              <a:defRPr sz="1200">
                <a:solidFill>
                  <a:schemeClr val="bg1"/>
                </a:solidFill>
              </a:defRPr>
            </a:lvl1pPr>
          </a:lstStyle>
          <a:p>
            <a:r>
              <a:rPr lang="en-GB"/>
              <a:t>Click icon to add picture</a:t>
            </a:r>
            <a:endParaRPr lang="en-US"/>
          </a:p>
        </p:txBody>
      </p:sp>
      <p:sp>
        <p:nvSpPr>
          <p:cNvPr id="19" name="Text Placeholder 3">
            <a:extLst>
              <a:ext uri="{FF2B5EF4-FFF2-40B4-BE49-F238E27FC236}">
                <a16:creationId xmlns:a16="http://schemas.microsoft.com/office/drawing/2014/main" id="{6CCD4A16-B480-4728-AA42-DA2FA8E5B58B}"/>
              </a:ext>
            </a:extLst>
          </p:cNvPr>
          <p:cNvSpPr>
            <a:spLocks noGrp="1"/>
          </p:cNvSpPr>
          <p:nvPr>
            <p:ph type="body" sz="quarter" idx="39" hasCustomPrompt="1"/>
          </p:nvPr>
        </p:nvSpPr>
        <p:spPr>
          <a:xfrm>
            <a:off x="6304281" y="1981200"/>
            <a:ext cx="2249424" cy="4267200"/>
          </a:xfrm>
          <a:prstGeom prst="rect">
            <a:avLst/>
          </a:prstGeom>
          <a:solidFill>
            <a:schemeClr val="tx1"/>
          </a:solidFill>
          <a:ln w="12700">
            <a:noFill/>
          </a:ln>
          <a:effectLst>
            <a:softEdge rad="0"/>
          </a:effectLst>
        </p:spPr>
        <p:txBody>
          <a:bodyPr wrap="square" lIns="365760" tIns="1490472" rIns="365760" bIns="365760">
            <a:noAutofit/>
          </a:bodyPr>
          <a:lstStyle>
            <a:lvl1pPr algn="ctr">
              <a:defRPr sz="1800" b="1">
                <a:solidFill>
                  <a:schemeClr val="bg1"/>
                </a:solidFill>
              </a:defRPr>
            </a:lvl1pPr>
            <a:lvl2pPr algn="ctr">
              <a:defRPr sz="1800">
                <a:solidFill>
                  <a:schemeClr val="bg1"/>
                </a:solidFill>
              </a:defRPr>
            </a:lvl2pPr>
            <a:lvl3pPr algn="ctr">
              <a:defRPr sz="1800">
                <a:solidFill>
                  <a:schemeClr val="bg1"/>
                </a:solidFill>
              </a:defRPr>
            </a:lvl3pPr>
            <a:lvl4pPr algn="ctr">
              <a:defRPr sz="1800">
                <a:solidFill>
                  <a:schemeClr val="bg1"/>
                </a:solidFill>
              </a:defRPr>
            </a:lvl4pPr>
            <a:lvl5pPr algn="ctr">
              <a:defRPr sz="1800">
                <a:solidFill>
                  <a:schemeClr val="bg1"/>
                </a:solidFil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22" name="Picture Placeholder 4">
            <a:extLst>
              <a:ext uri="{FF2B5EF4-FFF2-40B4-BE49-F238E27FC236}">
                <a16:creationId xmlns:a16="http://schemas.microsoft.com/office/drawing/2014/main" id="{CF65445C-74DE-486D-95D5-14EAA15E6A5A}"/>
              </a:ext>
            </a:extLst>
          </p:cNvPr>
          <p:cNvSpPr>
            <a:spLocks noGrp="1" noChangeAspect="1"/>
          </p:cNvSpPr>
          <p:nvPr>
            <p:ph type="pic" sz="quarter" idx="40"/>
          </p:nvPr>
        </p:nvSpPr>
        <p:spPr>
          <a:xfrm>
            <a:off x="7049517" y="2324862"/>
            <a:ext cx="758952" cy="758952"/>
          </a:xfrm>
        </p:spPr>
        <p:txBody>
          <a:bodyPr/>
          <a:lstStyle>
            <a:lvl1pPr>
              <a:defRPr sz="1200">
                <a:solidFill>
                  <a:schemeClr val="bg1"/>
                </a:solidFill>
              </a:defRPr>
            </a:lvl1pPr>
          </a:lstStyle>
          <a:p>
            <a:r>
              <a:rPr lang="en-GB"/>
              <a:t>Click icon to add picture</a:t>
            </a:r>
            <a:endParaRPr lang="en-US"/>
          </a:p>
        </p:txBody>
      </p:sp>
      <p:sp>
        <p:nvSpPr>
          <p:cNvPr id="10" name="Text Placeholder 3">
            <a:extLst>
              <a:ext uri="{FF2B5EF4-FFF2-40B4-BE49-F238E27FC236}">
                <a16:creationId xmlns:a16="http://schemas.microsoft.com/office/drawing/2014/main" id="{0F7C9294-3460-435F-A16F-CBC677E0C636}"/>
              </a:ext>
            </a:extLst>
          </p:cNvPr>
          <p:cNvSpPr>
            <a:spLocks noGrp="1"/>
          </p:cNvSpPr>
          <p:nvPr>
            <p:ph type="body" sz="quarter" idx="41" hasCustomPrompt="1"/>
          </p:nvPr>
        </p:nvSpPr>
        <p:spPr>
          <a:xfrm>
            <a:off x="8981697" y="1981200"/>
            <a:ext cx="2249424" cy="4267200"/>
          </a:xfrm>
          <a:prstGeom prst="rect">
            <a:avLst/>
          </a:prstGeom>
          <a:solidFill>
            <a:schemeClr val="tx1"/>
          </a:solidFill>
          <a:ln w="12700">
            <a:noFill/>
          </a:ln>
          <a:effectLst>
            <a:softEdge rad="0"/>
          </a:effectLst>
        </p:spPr>
        <p:txBody>
          <a:bodyPr wrap="square" lIns="365760" tIns="1490472" rIns="365760" bIns="365760">
            <a:noAutofit/>
          </a:bodyPr>
          <a:lstStyle>
            <a:lvl1pPr algn="ctr">
              <a:defRPr sz="1800" b="1">
                <a:solidFill>
                  <a:schemeClr val="bg1"/>
                </a:solidFill>
              </a:defRPr>
            </a:lvl1pPr>
            <a:lvl2pPr algn="ctr">
              <a:defRPr sz="1800">
                <a:solidFill>
                  <a:schemeClr val="bg1"/>
                </a:solidFill>
              </a:defRPr>
            </a:lvl2pPr>
            <a:lvl3pPr algn="ctr">
              <a:defRPr sz="1800">
                <a:solidFill>
                  <a:schemeClr val="bg1"/>
                </a:solidFill>
              </a:defRPr>
            </a:lvl3pPr>
            <a:lvl4pPr algn="ctr">
              <a:defRPr sz="1800">
                <a:solidFill>
                  <a:schemeClr val="bg1"/>
                </a:solidFill>
              </a:defRPr>
            </a:lvl4pPr>
            <a:lvl5pPr algn="ctr">
              <a:defRPr sz="1800">
                <a:solidFill>
                  <a:schemeClr val="bg1"/>
                </a:solidFill>
              </a:defRPr>
            </a:lvl5pPr>
          </a:lstStyle>
          <a:p>
            <a:pPr lvl="0"/>
            <a:r>
              <a:rPr lang="en-US"/>
              <a:t>Heading</a:t>
            </a:r>
          </a:p>
          <a:p>
            <a:pPr lvl="1"/>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a:t>
            </a:r>
          </a:p>
        </p:txBody>
      </p:sp>
      <p:sp>
        <p:nvSpPr>
          <p:cNvPr id="14" name="Picture Placeholder 4">
            <a:extLst>
              <a:ext uri="{FF2B5EF4-FFF2-40B4-BE49-F238E27FC236}">
                <a16:creationId xmlns:a16="http://schemas.microsoft.com/office/drawing/2014/main" id="{CC8DAED8-6C8F-4506-B3F0-518634E499CF}"/>
              </a:ext>
            </a:extLst>
          </p:cNvPr>
          <p:cNvSpPr>
            <a:spLocks noGrp="1" noChangeAspect="1"/>
          </p:cNvSpPr>
          <p:nvPr>
            <p:ph type="pic" sz="quarter" idx="42"/>
          </p:nvPr>
        </p:nvSpPr>
        <p:spPr>
          <a:xfrm>
            <a:off x="9726933" y="2324862"/>
            <a:ext cx="758952" cy="758952"/>
          </a:xfrm>
        </p:spPr>
        <p:txBody>
          <a:bodyPr/>
          <a:lstStyle>
            <a:lvl1pPr>
              <a:defRPr sz="1200">
                <a:solidFill>
                  <a:schemeClr val="bg1"/>
                </a:solidFill>
              </a:defRPr>
            </a:lvl1pPr>
          </a:lstStyle>
          <a:p>
            <a:r>
              <a:rPr lang="en-GB"/>
              <a:t>Click icon to add picture</a:t>
            </a:r>
            <a:endParaRPr lang="en-US"/>
          </a:p>
        </p:txBody>
      </p:sp>
    </p:spTree>
    <p:extLst>
      <p:ext uri="{BB962C8B-B14F-4D97-AF65-F5344CB8AC3E}">
        <p14:creationId xmlns:p14="http://schemas.microsoft.com/office/powerpoint/2010/main" val="2138850648"/>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le two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1D28-274E-4436-B4CD-F3B540F43361}"/>
              </a:ext>
            </a:extLst>
          </p:cNvPr>
          <p:cNvSpPr>
            <a:spLocks noGrp="1"/>
          </p:cNvSpPr>
          <p:nvPr>
            <p:ph type="title" hasCustomPrompt="1"/>
          </p:nvPr>
        </p:nvSpPr>
        <p:spPr>
          <a:xfrm>
            <a:off x="609600" y="609600"/>
            <a:ext cx="10277963" cy="443198"/>
          </a:xfrm>
        </p:spPr>
        <p:txBody>
          <a:bodyPr>
            <a:noAutofit/>
          </a:bodyPr>
          <a:lstStyle/>
          <a:p>
            <a:r>
              <a:rPr lang="en-US"/>
              <a:t>CLICK TO EDIT MASTER TITLE STYLE</a:t>
            </a:r>
          </a:p>
        </p:txBody>
      </p:sp>
      <p:sp>
        <p:nvSpPr>
          <p:cNvPr id="3" name="Text Placeholder 3">
            <a:extLst>
              <a:ext uri="{FF2B5EF4-FFF2-40B4-BE49-F238E27FC236}">
                <a16:creationId xmlns:a16="http://schemas.microsoft.com/office/drawing/2014/main" id="{D9E9F32F-2521-4E6A-A0D3-358886879C59}"/>
              </a:ext>
            </a:extLst>
          </p:cNvPr>
          <p:cNvSpPr>
            <a:spLocks noGrp="1"/>
          </p:cNvSpPr>
          <p:nvPr>
            <p:ph type="body" sz="quarter" idx="22" hasCustomPrompt="1"/>
          </p:nvPr>
        </p:nvSpPr>
        <p:spPr>
          <a:xfrm>
            <a:off x="949449" y="2514600"/>
            <a:ext cx="4901184" cy="3738562"/>
          </a:xfrm>
          <a:ln w="12700">
            <a:solidFill>
              <a:schemeClr val="tx2"/>
            </a:solidFill>
          </a:ln>
        </p:spPr>
        <p:txBody>
          <a:bodyPr lIns="182880" tIns="182880" rIns="182880" bIns="182880">
            <a:noAutofit/>
          </a:bodyPr>
          <a:lstStyle>
            <a:lvl1pPr algn="l">
              <a:defRPr sz="2400" b="0"/>
            </a:lvl1pPr>
            <a:lvl2pPr algn="l">
              <a:defRPr/>
            </a:lvl2pPr>
            <a:lvl3pPr algn="l">
              <a:defRPr/>
            </a:lvl3pPr>
            <a:lvl4pPr algn="l">
              <a:defRPr/>
            </a:lvl4pPr>
            <a:lvl5pPr algn="l">
              <a:defRPr/>
            </a:lvl5pPr>
            <a:lvl6pPr algn="l">
              <a:defRPr/>
            </a:lvl6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15" name="Text Placeholder 14">
            <a:extLst>
              <a:ext uri="{FF2B5EF4-FFF2-40B4-BE49-F238E27FC236}">
                <a16:creationId xmlns:a16="http://schemas.microsoft.com/office/drawing/2014/main" id="{4FE55E54-0CB7-43BD-A9A9-23118FB4645C}"/>
              </a:ext>
            </a:extLst>
          </p:cNvPr>
          <p:cNvSpPr>
            <a:spLocks noGrp="1"/>
          </p:cNvSpPr>
          <p:nvPr>
            <p:ph type="body" sz="quarter" idx="29" hasCustomPrompt="1"/>
          </p:nvPr>
        </p:nvSpPr>
        <p:spPr>
          <a:xfrm>
            <a:off x="949325" y="1985962"/>
            <a:ext cx="4901184" cy="542068"/>
          </a:xfrm>
          <a:prstGeom prst="round2SameRect">
            <a:avLst/>
          </a:prstGeom>
          <a:solidFill>
            <a:schemeClr val="tx2"/>
          </a:solidFill>
          <a:ln w="12700">
            <a:solidFill>
              <a:schemeClr val="tx2"/>
            </a:solidFill>
          </a:ln>
        </p:spPr>
        <p:txBody>
          <a:bodyPr lIns="182880" tIns="91440" rIns="182880" bIns="91440">
            <a:spAutoFit/>
          </a:bodyPr>
          <a:lstStyle>
            <a:lvl1pPr algn="l">
              <a:defRPr sz="2400">
                <a:solidFill>
                  <a:schemeClr val="bg1"/>
                </a:solidFill>
              </a:defRPr>
            </a:lvl1pPr>
          </a:lstStyle>
          <a:p>
            <a:pPr lvl="0"/>
            <a:r>
              <a:rPr lang="en-US"/>
              <a:t>Heading</a:t>
            </a:r>
          </a:p>
        </p:txBody>
      </p:sp>
      <p:sp>
        <p:nvSpPr>
          <p:cNvPr id="16" name="Text Placeholder 3">
            <a:extLst>
              <a:ext uri="{FF2B5EF4-FFF2-40B4-BE49-F238E27FC236}">
                <a16:creationId xmlns:a16="http://schemas.microsoft.com/office/drawing/2014/main" id="{18BB564B-D749-4889-8A2D-D3D5138DFFAD}"/>
              </a:ext>
            </a:extLst>
          </p:cNvPr>
          <p:cNvSpPr>
            <a:spLocks noGrp="1"/>
          </p:cNvSpPr>
          <p:nvPr>
            <p:ph type="body" sz="quarter" idx="30" hasCustomPrompt="1"/>
          </p:nvPr>
        </p:nvSpPr>
        <p:spPr>
          <a:xfrm>
            <a:off x="6341369" y="2514600"/>
            <a:ext cx="4901184" cy="3738562"/>
          </a:xfrm>
          <a:ln w="12700">
            <a:solidFill>
              <a:schemeClr val="tx2"/>
            </a:solidFill>
          </a:ln>
        </p:spPr>
        <p:txBody>
          <a:bodyPr lIns="182880" tIns="182880" rIns="182880" bIns="182880">
            <a:noAutofit/>
          </a:bodyPr>
          <a:lstStyle>
            <a:lvl1pPr algn="l">
              <a:defRPr sz="2400" b="0"/>
            </a:lvl1pPr>
            <a:lvl2pPr algn="l">
              <a:defRPr/>
            </a:lvl2pPr>
            <a:lvl3pPr algn="l">
              <a:defRPr/>
            </a:lvl3pPr>
            <a:lvl4pPr algn="l">
              <a:defRPr/>
            </a:lvl4pPr>
            <a:lvl5pPr algn="l">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17" name="Text Placeholder 14">
            <a:extLst>
              <a:ext uri="{FF2B5EF4-FFF2-40B4-BE49-F238E27FC236}">
                <a16:creationId xmlns:a16="http://schemas.microsoft.com/office/drawing/2014/main" id="{A058DAA4-F4BB-496B-8ACD-1DA0543C5E87}"/>
              </a:ext>
            </a:extLst>
          </p:cNvPr>
          <p:cNvSpPr>
            <a:spLocks noGrp="1"/>
          </p:cNvSpPr>
          <p:nvPr>
            <p:ph type="body" sz="quarter" idx="31" hasCustomPrompt="1"/>
          </p:nvPr>
        </p:nvSpPr>
        <p:spPr>
          <a:xfrm>
            <a:off x="6341369" y="1985962"/>
            <a:ext cx="4901184" cy="542068"/>
          </a:xfrm>
          <a:prstGeom prst="round2SameRect">
            <a:avLst/>
          </a:prstGeom>
          <a:solidFill>
            <a:schemeClr val="tx2"/>
          </a:solidFill>
          <a:ln w="12700">
            <a:solidFill>
              <a:schemeClr val="tx2"/>
            </a:solidFill>
          </a:ln>
        </p:spPr>
        <p:txBody>
          <a:bodyPr lIns="182880" tIns="91440" rIns="182880" bIns="91440">
            <a:spAutoFit/>
          </a:bodyPr>
          <a:lstStyle>
            <a:lvl1pPr algn="l">
              <a:defRPr sz="2400">
                <a:solidFill>
                  <a:schemeClr val="bg1"/>
                </a:solidFill>
              </a:defRPr>
            </a:lvl1pPr>
          </a:lstStyle>
          <a:p>
            <a:pPr lvl="0"/>
            <a:r>
              <a:rPr lang="en-US"/>
              <a:t>Heading</a:t>
            </a:r>
          </a:p>
        </p:txBody>
      </p:sp>
    </p:spTree>
    <p:extLst>
      <p:ext uri="{BB962C8B-B14F-4D97-AF65-F5344CB8AC3E}">
        <p14:creationId xmlns:p14="http://schemas.microsoft.com/office/powerpoint/2010/main" val="2932643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le three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1D28-274E-4436-B4CD-F3B540F43361}"/>
              </a:ext>
            </a:extLst>
          </p:cNvPr>
          <p:cNvSpPr>
            <a:spLocks noGrp="1"/>
          </p:cNvSpPr>
          <p:nvPr>
            <p:ph type="title" hasCustomPrompt="1"/>
          </p:nvPr>
        </p:nvSpPr>
        <p:spPr>
          <a:xfrm>
            <a:off x="609600" y="609600"/>
            <a:ext cx="10274910" cy="443198"/>
          </a:xfrm>
        </p:spPr>
        <p:txBody>
          <a:bodyPr>
            <a:noAutofit/>
          </a:bodyPr>
          <a:lstStyle/>
          <a:p>
            <a:r>
              <a:rPr lang="en-US"/>
              <a:t>CLICK TO EDIT MASTER TITLE STYLE</a:t>
            </a:r>
          </a:p>
        </p:txBody>
      </p:sp>
      <p:sp>
        <p:nvSpPr>
          <p:cNvPr id="3" name="Text Placeholder 3">
            <a:extLst>
              <a:ext uri="{FF2B5EF4-FFF2-40B4-BE49-F238E27FC236}">
                <a16:creationId xmlns:a16="http://schemas.microsoft.com/office/drawing/2014/main" id="{D9E9F32F-2521-4E6A-A0D3-358886879C59}"/>
              </a:ext>
            </a:extLst>
          </p:cNvPr>
          <p:cNvSpPr>
            <a:spLocks noGrp="1"/>
          </p:cNvSpPr>
          <p:nvPr>
            <p:ph type="body" sz="quarter" idx="22" hasCustomPrompt="1"/>
          </p:nvPr>
        </p:nvSpPr>
        <p:spPr>
          <a:xfrm>
            <a:off x="949449" y="2509838"/>
            <a:ext cx="3108960" cy="3738562"/>
          </a:xfrm>
          <a:ln w="12700">
            <a:solidFill>
              <a:schemeClr val="tx2"/>
            </a:solidFill>
          </a:ln>
        </p:spPr>
        <p:txBody>
          <a:bodyPr lIns="182880" tIns="182880" rIns="182880" bIns="182880">
            <a:noAutofit/>
          </a:bodyPr>
          <a:lstStyle>
            <a:lvl1pPr algn="l">
              <a:defRPr sz="2400" b="0"/>
            </a:lvl1pPr>
            <a:lvl2pPr algn="l">
              <a:defRPr/>
            </a:lvl2pPr>
            <a:lvl3pPr algn="l">
              <a:defRPr/>
            </a:lvl3pPr>
            <a:lvl4pPr algn="l">
              <a:defRPr/>
            </a:lvl4pPr>
            <a:lvl5pPr algn="l">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15" name="Text Placeholder 14">
            <a:extLst>
              <a:ext uri="{FF2B5EF4-FFF2-40B4-BE49-F238E27FC236}">
                <a16:creationId xmlns:a16="http://schemas.microsoft.com/office/drawing/2014/main" id="{4FE55E54-0CB7-43BD-A9A9-23118FB4645C}"/>
              </a:ext>
            </a:extLst>
          </p:cNvPr>
          <p:cNvSpPr>
            <a:spLocks noGrp="1"/>
          </p:cNvSpPr>
          <p:nvPr>
            <p:ph type="body" sz="quarter" idx="29" hasCustomPrompt="1"/>
          </p:nvPr>
        </p:nvSpPr>
        <p:spPr>
          <a:xfrm>
            <a:off x="949325" y="1981200"/>
            <a:ext cx="3108960" cy="542068"/>
          </a:xfrm>
          <a:prstGeom prst="round2SameRect">
            <a:avLst/>
          </a:prstGeom>
          <a:solidFill>
            <a:schemeClr val="tx2"/>
          </a:solidFill>
          <a:ln w="12700">
            <a:solidFill>
              <a:schemeClr val="tx2"/>
            </a:solidFill>
          </a:ln>
        </p:spPr>
        <p:txBody>
          <a:bodyPr lIns="182880" tIns="91440" rIns="182880" bIns="91440">
            <a:spAutoFit/>
          </a:bodyPr>
          <a:lstStyle>
            <a:lvl1pPr algn="l">
              <a:defRPr sz="2400">
                <a:solidFill>
                  <a:schemeClr val="bg1"/>
                </a:solidFill>
              </a:defRPr>
            </a:lvl1pPr>
          </a:lstStyle>
          <a:p>
            <a:pPr lvl="0"/>
            <a:r>
              <a:rPr lang="en-US"/>
              <a:t>Heading</a:t>
            </a:r>
          </a:p>
        </p:txBody>
      </p:sp>
      <p:sp>
        <p:nvSpPr>
          <p:cNvPr id="16" name="Text Placeholder 3">
            <a:extLst>
              <a:ext uri="{FF2B5EF4-FFF2-40B4-BE49-F238E27FC236}">
                <a16:creationId xmlns:a16="http://schemas.microsoft.com/office/drawing/2014/main" id="{18BB564B-D749-4889-8A2D-D3D5138DFFAD}"/>
              </a:ext>
            </a:extLst>
          </p:cNvPr>
          <p:cNvSpPr>
            <a:spLocks noGrp="1"/>
          </p:cNvSpPr>
          <p:nvPr>
            <p:ph type="body" sz="quarter" idx="30" hasCustomPrompt="1"/>
          </p:nvPr>
        </p:nvSpPr>
        <p:spPr>
          <a:xfrm>
            <a:off x="4541644" y="2509838"/>
            <a:ext cx="3108960" cy="3738562"/>
          </a:xfrm>
          <a:ln w="12700">
            <a:solidFill>
              <a:schemeClr val="tx2"/>
            </a:solidFill>
          </a:ln>
        </p:spPr>
        <p:txBody>
          <a:bodyPr lIns="182880" tIns="182880" rIns="182880" bIns="182880">
            <a:noAutofit/>
          </a:bodyPr>
          <a:lstStyle>
            <a:lvl1pPr algn="l">
              <a:defRPr sz="2400" b="0"/>
            </a:lvl1pPr>
            <a:lvl2pPr algn="l">
              <a:defRPr/>
            </a:lvl2pPr>
            <a:lvl3pPr algn="l">
              <a:defRPr/>
            </a:lvl3pPr>
            <a:lvl4pPr algn="l">
              <a:defRPr/>
            </a:lvl4pPr>
            <a:lvl5pPr algn="l">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17" name="Text Placeholder 14">
            <a:extLst>
              <a:ext uri="{FF2B5EF4-FFF2-40B4-BE49-F238E27FC236}">
                <a16:creationId xmlns:a16="http://schemas.microsoft.com/office/drawing/2014/main" id="{A058DAA4-F4BB-496B-8ACD-1DA0543C5E87}"/>
              </a:ext>
            </a:extLst>
          </p:cNvPr>
          <p:cNvSpPr>
            <a:spLocks noGrp="1"/>
          </p:cNvSpPr>
          <p:nvPr>
            <p:ph type="body" sz="quarter" idx="31" hasCustomPrompt="1"/>
          </p:nvPr>
        </p:nvSpPr>
        <p:spPr>
          <a:xfrm>
            <a:off x="4541520" y="1981200"/>
            <a:ext cx="3108960" cy="542068"/>
          </a:xfrm>
          <a:prstGeom prst="round2SameRect">
            <a:avLst/>
          </a:prstGeom>
          <a:solidFill>
            <a:schemeClr val="tx2"/>
          </a:solidFill>
          <a:ln w="12700">
            <a:solidFill>
              <a:schemeClr val="tx2"/>
            </a:solidFill>
          </a:ln>
        </p:spPr>
        <p:txBody>
          <a:bodyPr lIns="182880" tIns="91440" rIns="182880" bIns="91440">
            <a:spAutoFit/>
          </a:bodyPr>
          <a:lstStyle>
            <a:lvl1pPr algn="l">
              <a:defRPr sz="2400">
                <a:solidFill>
                  <a:schemeClr val="bg1"/>
                </a:solidFill>
              </a:defRPr>
            </a:lvl1pPr>
          </a:lstStyle>
          <a:p>
            <a:pPr lvl="0"/>
            <a:r>
              <a:rPr lang="en-US"/>
              <a:t>Heading</a:t>
            </a:r>
          </a:p>
        </p:txBody>
      </p:sp>
      <p:sp>
        <p:nvSpPr>
          <p:cNvPr id="20" name="Text Placeholder 3">
            <a:extLst>
              <a:ext uri="{FF2B5EF4-FFF2-40B4-BE49-F238E27FC236}">
                <a16:creationId xmlns:a16="http://schemas.microsoft.com/office/drawing/2014/main" id="{EA3F2496-1936-4840-93B1-28FE8E6BF70E}"/>
              </a:ext>
            </a:extLst>
          </p:cNvPr>
          <p:cNvSpPr>
            <a:spLocks noGrp="1"/>
          </p:cNvSpPr>
          <p:nvPr>
            <p:ph type="body" sz="quarter" idx="34" hasCustomPrompt="1"/>
          </p:nvPr>
        </p:nvSpPr>
        <p:spPr>
          <a:xfrm>
            <a:off x="8130540" y="2509838"/>
            <a:ext cx="3108960" cy="3738562"/>
          </a:xfrm>
          <a:ln w="12700">
            <a:solidFill>
              <a:schemeClr val="tx2"/>
            </a:solidFill>
          </a:ln>
        </p:spPr>
        <p:txBody>
          <a:bodyPr lIns="182880" tIns="182880" rIns="182880" bIns="182880">
            <a:noAutofit/>
          </a:bodyPr>
          <a:lstStyle>
            <a:lvl1pPr algn="l">
              <a:defRPr sz="2400" b="0"/>
            </a:lvl1pPr>
            <a:lvl2pPr algn="l">
              <a:defRPr/>
            </a:lvl2pPr>
            <a:lvl3pPr algn="l">
              <a:defRPr/>
            </a:lvl3pPr>
            <a:lvl4pPr algn="l">
              <a:defRPr/>
            </a:lvl4pPr>
            <a:lvl5pPr algn="l">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21" name="Text Placeholder 14">
            <a:extLst>
              <a:ext uri="{FF2B5EF4-FFF2-40B4-BE49-F238E27FC236}">
                <a16:creationId xmlns:a16="http://schemas.microsoft.com/office/drawing/2014/main" id="{E458907A-87B9-4E83-9BFC-4A307EA22F52}"/>
              </a:ext>
            </a:extLst>
          </p:cNvPr>
          <p:cNvSpPr>
            <a:spLocks noGrp="1"/>
          </p:cNvSpPr>
          <p:nvPr>
            <p:ph type="body" sz="quarter" idx="35" hasCustomPrompt="1"/>
          </p:nvPr>
        </p:nvSpPr>
        <p:spPr>
          <a:xfrm>
            <a:off x="8130416" y="1981200"/>
            <a:ext cx="3108960" cy="542068"/>
          </a:xfrm>
          <a:prstGeom prst="round2SameRect">
            <a:avLst/>
          </a:prstGeom>
          <a:solidFill>
            <a:schemeClr val="tx2"/>
          </a:solidFill>
          <a:ln w="12700">
            <a:solidFill>
              <a:schemeClr val="tx2"/>
            </a:solidFill>
          </a:ln>
        </p:spPr>
        <p:txBody>
          <a:bodyPr lIns="182880" tIns="91440" rIns="182880" bIns="91440">
            <a:spAutoFit/>
          </a:bodyPr>
          <a:lstStyle>
            <a:lvl1pPr algn="l">
              <a:defRPr sz="2400">
                <a:solidFill>
                  <a:schemeClr val="bg1"/>
                </a:solidFill>
              </a:defRPr>
            </a:lvl1pPr>
          </a:lstStyle>
          <a:p>
            <a:pPr lvl="0"/>
            <a:r>
              <a:rPr lang="en-US"/>
              <a:t>Heading</a:t>
            </a:r>
          </a:p>
        </p:txBody>
      </p:sp>
    </p:spTree>
    <p:extLst>
      <p:ext uri="{BB962C8B-B14F-4D97-AF65-F5344CB8AC3E}">
        <p14:creationId xmlns:p14="http://schemas.microsoft.com/office/powerpoint/2010/main" val="27730151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able four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1D28-274E-4436-B4CD-F3B540F43361}"/>
              </a:ext>
            </a:extLst>
          </p:cNvPr>
          <p:cNvSpPr>
            <a:spLocks noGrp="1"/>
          </p:cNvSpPr>
          <p:nvPr>
            <p:ph type="title" hasCustomPrompt="1"/>
          </p:nvPr>
        </p:nvSpPr>
        <p:spPr>
          <a:xfrm>
            <a:off x="620110" y="612228"/>
            <a:ext cx="10274910" cy="443198"/>
          </a:xfrm>
        </p:spPr>
        <p:txBody>
          <a:bodyPr>
            <a:noAutofit/>
          </a:bodyPr>
          <a:lstStyle/>
          <a:p>
            <a:r>
              <a:rPr lang="en-US"/>
              <a:t>CLICK TO EDIT MASTER TITLE STYLE</a:t>
            </a:r>
          </a:p>
        </p:txBody>
      </p:sp>
      <p:sp>
        <p:nvSpPr>
          <p:cNvPr id="3" name="Text Placeholder 3">
            <a:extLst>
              <a:ext uri="{FF2B5EF4-FFF2-40B4-BE49-F238E27FC236}">
                <a16:creationId xmlns:a16="http://schemas.microsoft.com/office/drawing/2014/main" id="{D9E9F32F-2521-4E6A-A0D3-358886879C59}"/>
              </a:ext>
            </a:extLst>
          </p:cNvPr>
          <p:cNvSpPr>
            <a:spLocks noGrp="1"/>
          </p:cNvSpPr>
          <p:nvPr>
            <p:ph type="body" sz="quarter" idx="22" hasCustomPrompt="1"/>
          </p:nvPr>
        </p:nvSpPr>
        <p:spPr>
          <a:xfrm>
            <a:off x="949449" y="2514600"/>
            <a:ext cx="2249424" cy="3738562"/>
          </a:xfrm>
          <a:ln w="12700">
            <a:solidFill>
              <a:schemeClr val="tx2"/>
            </a:solidFill>
          </a:ln>
        </p:spPr>
        <p:txBody>
          <a:bodyPr lIns="182880" tIns="182880" rIns="182880" bIns="182880">
            <a:noAutofit/>
          </a:bodyPr>
          <a:lstStyle>
            <a:lvl1pPr algn="l">
              <a:defRPr sz="2400" b="0"/>
            </a:lvl1pPr>
            <a:lvl2pPr algn="l">
              <a:defRPr/>
            </a:lvl2pPr>
            <a:lvl3pPr algn="l">
              <a:defRPr/>
            </a:lvl3pPr>
            <a:lvl4pPr algn="l">
              <a:defRPr/>
            </a:lvl4pPr>
            <a:lvl5pPr algn="l">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15" name="Text Placeholder 14">
            <a:extLst>
              <a:ext uri="{FF2B5EF4-FFF2-40B4-BE49-F238E27FC236}">
                <a16:creationId xmlns:a16="http://schemas.microsoft.com/office/drawing/2014/main" id="{4FE55E54-0CB7-43BD-A9A9-23118FB4645C}"/>
              </a:ext>
            </a:extLst>
          </p:cNvPr>
          <p:cNvSpPr>
            <a:spLocks noGrp="1"/>
          </p:cNvSpPr>
          <p:nvPr>
            <p:ph type="body" sz="quarter" idx="29" hasCustomPrompt="1"/>
          </p:nvPr>
        </p:nvSpPr>
        <p:spPr>
          <a:xfrm>
            <a:off x="949325" y="1985962"/>
            <a:ext cx="2249488" cy="542068"/>
          </a:xfrm>
          <a:prstGeom prst="round2SameRect">
            <a:avLst/>
          </a:prstGeom>
          <a:solidFill>
            <a:schemeClr val="tx2"/>
          </a:solidFill>
          <a:ln w="12700">
            <a:solidFill>
              <a:schemeClr val="tx2"/>
            </a:solidFill>
          </a:ln>
        </p:spPr>
        <p:txBody>
          <a:bodyPr lIns="182880" tIns="91440" rIns="182880" bIns="91440">
            <a:spAutoFit/>
          </a:bodyPr>
          <a:lstStyle>
            <a:lvl1pPr algn="l">
              <a:defRPr sz="2400">
                <a:solidFill>
                  <a:schemeClr val="bg1"/>
                </a:solidFill>
              </a:defRPr>
            </a:lvl1pPr>
          </a:lstStyle>
          <a:p>
            <a:pPr lvl="0"/>
            <a:r>
              <a:rPr lang="en-US"/>
              <a:t>Heading</a:t>
            </a:r>
          </a:p>
        </p:txBody>
      </p:sp>
      <p:sp>
        <p:nvSpPr>
          <p:cNvPr id="16" name="Text Placeholder 3">
            <a:extLst>
              <a:ext uri="{FF2B5EF4-FFF2-40B4-BE49-F238E27FC236}">
                <a16:creationId xmlns:a16="http://schemas.microsoft.com/office/drawing/2014/main" id="{18BB564B-D749-4889-8A2D-D3D5138DFFAD}"/>
              </a:ext>
            </a:extLst>
          </p:cNvPr>
          <p:cNvSpPr>
            <a:spLocks noGrp="1"/>
          </p:cNvSpPr>
          <p:nvPr>
            <p:ph type="body" sz="quarter" idx="30" hasCustomPrompt="1"/>
          </p:nvPr>
        </p:nvSpPr>
        <p:spPr>
          <a:xfrm>
            <a:off x="3629691" y="2514600"/>
            <a:ext cx="2249424" cy="3738562"/>
          </a:xfrm>
          <a:ln w="12700">
            <a:solidFill>
              <a:schemeClr val="tx2"/>
            </a:solidFill>
          </a:ln>
        </p:spPr>
        <p:txBody>
          <a:bodyPr lIns="182880" tIns="182880" rIns="182880" bIns="182880">
            <a:noAutofit/>
          </a:bodyPr>
          <a:lstStyle>
            <a:lvl1pPr algn="l">
              <a:defRPr sz="2400" b="0"/>
            </a:lvl1pPr>
            <a:lvl2pPr algn="l">
              <a:defRPr/>
            </a:lvl2pPr>
            <a:lvl3pPr algn="l">
              <a:defRPr/>
            </a:lvl3pPr>
            <a:lvl4pPr algn="l">
              <a:defRPr/>
            </a:lvl4pPr>
            <a:lvl5pPr algn="l">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17" name="Text Placeholder 14">
            <a:extLst>
              <a:ext uri="{FF2B5EF4-FFF2-40B4-BE49-F238E27FC236}">
                <a16:creationId xmlns:a16="http://schemas.microsoft.com/office/drawing/2014/main" id="{A058DAA4-F4BB-496B-8ACD-1DA0543C5E87}"/>
              </a:ext>
            </a:extLst>
          </p:cNvPr>
          <p:cNvSpPr>
            <a:spLocks noGrp="1"/>
          </p:cNvSpPr>
          <p:nvPr>
            <p:ph type="body" sz="quarter" idx="31" hasCustomPrompt="1"/>
          </p:nvPr>
        </p:nvSpPr>
        <p:spPr>
          <a:xfrm>
            <a:off x="3629567" y="1985962"/>
            <a:ext cx="2249488" cy="542068"/>
          </a:xfrm>
          <a:prstGeom prst="round2SameRect">
            <a:avLst/>
          </a:prstGeom>
          <a:solidFill>
            <a:schemeClr val="tx2"/>
          </a:solidFill>
          <a:ln w="12700">
            <a:solidFill>
              <a:schemeClr val="tx2"/>
            </a:solidFill>
          </a:ln>
        </p:spPr>
        <p:txBody>
          <a:bodyPr lIns="182880" tIns="91440" rIns="182880" bIns="91440">
            <a:spAutoFit/>
          </a:bodyPr>
          <a:lstStyle>
            <a:lvl1pPr algn="l">
              <a:defRPr sz="2400">
                <a:solidFill>
                  <a:schemeClr val="bg1"/>
                </a:solidFill>
              </a:defRPr>
            </a:lvl1pPr>
          </a:lstStyle>
          <a:p>
            <a:pPr lvl="0"/>
            <a:r>
              <a:rPr lang="en-US"/>
              <a:t>Heading</a:t>
            </a:r>
          </a:p>
        </p:txBody>
      </p:sp>
      <p:sp>
        <p:nvSpPr>
          <p:cNvPr id="18" name="Text Placeholder 3">
            <a:extLst>
              <a:ext uri="{FF2B5EF4-FFF2-40B4-BE49-F238E27FC236}">
                <a16:creationId xmlns:a16="http://schemas.microsoft.com/office/drawing/2014/main" id="{9D78D28E-0B08-4E3C-9F9F-3FD0FA04E8F7}"/>
              </a:ext>
            </a:extLst>
          </p:cNvPr>
          <p:cNvSpPr>
            <a:spLocks noGrp="1"/>
          </p:cNvSpPr>
          <p:nvPr>
            <p:ph type="body" sz="quarter" idx="32" hasCustomPrompt="1"/>
          </p:nvPr>
        </p:nvSpPr>
        <p:spPr>
          <a:xfrm>
            <a:off x="8990136" y="2514600"/>
            <a:ext cx="2249424" cy="3738562"/>
          </a:xfrm>
          <a:ln w="12700">
            <a:solidFill>
              <a:schemeClr val="tx2"/>
            </a:solidFill>
          </a:ln>
        </p:spPr>
        <p:txBody>
          <a:bodyPr lIns="182880" tIns="182880" rIns="182880" bIns="182880">
            <a:noAutofit/>
          </a:bodyPr>
          <a:lstStyle>
            <a:lvl1pPr algn="l">
              <a:defRPr sz="2400" b="0"/>
            </a:lvl1pPr>
            <a:lvl2pPr algn="l">
              <a:defRPr/>
            </a:lvl2pPr>
            <a:lvl3pPr algn="l">
              <a:defRPr/>
            </a:lvl3pPr>
            <a:lvl4pPr algn="l">
              <a:defRPr/>
            </a:lvl4pPr>
            <a:lvl5pPr algn="l">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19" name="Text Placeholder 14">
            <a:extLst>
              <a:ext uri="{FF2B5EF4-FFF2-40B4-BE49-F238E27FC236}">
                <a16:creationId xmlns:a16="http://schemas.microsoft.com/office/drawing/2014/main" id="{8E10E14E-1B86-418F-BD22-B5740BEA07F3}"/>
              </a:ext>
            </a:extLst>
          </p:cNvPr>
          <p:cNvSpPr>
            <a:spLocks noGrp="1"/>
          </p:cNvSpPr>
          <p:nvPr>
            <p:ph type="body" sz="quarter" idx="33" hasCustomPrompt="1"/>
          </p:nvPr>
        </p:nvSpPr>
        <p:spPr>
          <a:xfrm>
            <a:off x="8990012" y="1985962"/>
            <a:ext cx="2249488" cy="542068"/>
          </a:xfrm>
          <a:prstGeom prst="round2SameRect">
            <a:avLst/>
          </a:prstGeom>
          <a:solidFill>
            <a:schemeClr val="tx2"/>
          </a:solidFill>
          <a:ln w="12700">
            <a:solidFill>
              <a:schemeClr val="tx2"/>
            </a:solidFill>
          </a:ln>
        </p:spPr>
        <p:txBody>
          <a:bodyPr lIns="182880" tIns="91440" rIns="182880" bIns="91440">
            <a:spAutoFit/>
          </a:bodyPr>
          <a:lstStyle>
            <a:lvl1pPr algn="l">
              <a:defRPr sz="2400">
                <a:solidFill>
                  <a:schemeClr val="bg1"/>
                </a:solidFill>
              </a:defRPr>
            </a:lvl1pPr>
          </a:lstStyle>
          <a:p>
            <a:pPr lvl="0"/>
            <a:r>
              <a:rPr lang="en-US"/>
              <a:t>Heading</a:t>
            </a:r>
          </a:p>
        </p:txBody>
      </p:sp>
      <p:sp>
        <p:nvSpPr>
          <p:cNvPr id="20" name="Text Placeholder 3">
            <a:extLst>
              <a:ext uri="{FF2B5EF4-FFF2-40B4-BE49-F238E27FC236}">
                <a16:creationId xmlns:a16="http://schemas.microsoft.com/office/drawing/2014/main" id="{EA3F2496-1936-4840-93B1-28FE8E6BF70E}"/>
              </a:ext>
            </a:extLst>
          </p:cNvPr>
          <p:cNvSpPr>
            <a:spLocks noGrp="1"/>
          </p:cNvSpPr>
          <p:nvPr>
            <p:ph type="body" sz="quarter" idx="34" hasCustomPrompt="1"/>
          </p:nvPr>
        </p:nvSpPr>
        <p:spPr>
          <a:xfrm>
            <a:off x="6309834" y="2514600"/>
            <a:ext cx="2249424" cy="3738562"/>
          </a:xfrm>
          <a:ln w="12700">
            <a:solidFill>
              <a:schemeClr val="tx2"/>
            </a:solidFill>
          </a:ln>
        </p:spPr>
        <p:txBody>
          <a:bodyPr lIns="182880" tIns="182880" rIns="182880" bIns="182880">
            <a:noAutofit/>
          </a:bodyPr>
          <a:lstStyle>
            <a:lvl1pPr algn="l">
              <a:defRPr sz="2400" b="0"/>
            </a:lvl1pPr>
            <a:lvl2pPr algn="l">
              <a:defRPr/>
            </a:lvl2pPr>
            <a:lvl3pPr algn="l">
              <a:defRPr/>
            </a:lvl3pPr>
            <a:lvl4pPr algn="l">
              <a:defRPr/>
            </a:lvl4pPr>
            <a:lvl5pPr algn="l">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Aenean</a:t>
            </a:r>
            <a:r>
              <a:rPr lang="en-US"/>
              <a:t> </a:t>
            </a:r>
            <a:r>
              <a:rPr lang="en-US" err="1"/>
              <a:t>commodo</a:t>
            </a:r>
            <a:r>
              <a:rPr lang="en-US"/>
              <a:t> ligula.</a:t>
            </a:r>
          </a:p>
        </p:txBody>
      </p:sp>
      <p:sp>
        <p:nvSpPr>
          <p:cNvPr id="21" name="Text Placeholder 14">
            <a:extLst>
              <a:ext uri="{FF2B5EF4-FFF2-40B4-BE49-F238E27FC236}">
                <a16:creationId xmlns:a16="http://schemas.microsoft.com/office/drawing/2014/main" id="{E458907A-87B9-4E83-9BFC-4A307EA22F52}"/>
              </a:ext>
            </a:extLst>
          </p:cNvPr>
          <p:cNvSpPr>
            <a:spLocks noGrp="1"/>
          </p:cNvSpPr>
          <p:nvPr>
            <p:ph type="body" sz="quarter" idx="35" hasCustomPrompt="1"/>
          </p:nvPr>
        </p:nvSpPr>
        <p:spPr>
          <a:xfrm>
            <a:off x="6309710" y="1985962"/>
            <a:ext cx="2249488" cy="542068"/>
          </a:xfrm>
          <a:prstGeom prst="round2SameRect">
            <a:avLst/>
          </a:prstGeom>
          <a:solidFill>
            <a:schemeClr val="tx2"/>
          </a:solidFill>
          <a:ln w="12700">
            <a:solidFill>
              <a:schemeClr val="tx2"/>
            </a:solidFill>
          </a:ln>
        </p:spPr>
        <p:txBody>
          <a:bodyPr lIns="182880" tIns="91440" rIns="182880" bIns="91440">
            <a:spAutoFit/>
          </a:bodyPr>
          <a:lstStyle>
            <a:lvl1pPr algn="l">
              <a:defRPr sz="2400">
                <a:solidFill>
                  <a:schemeClr val="bg1"/>
                </a:solidFill>
              </a:defRPr>
            </a:lvl1pPr>
          </a:lstStyle>
          <a:p>
            <a:pPr lvl="0"/>
            <a:r>
              <a:rPr lang="en-US"/>
              <a:t>Heading</a:t>
            </a:r>
          </a:p>
        </p:txBody>
      </p:sp>
    </p:spTree>
    <p:extLst>
      <p:ext uri="{BB962C8B-B14F-4D97-AF65-F5344CB8AC3E}">
        <p14:creationId xmlns:p14="http://schemas.microsoft.com/office/powerpoint/2010/main" val="30152861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9AC3C63-6EB1-4AF9-AD8B-692230121EEF}"/>
              </a:ext>
            </a:extLst>
          </p:cNvPr>
          <p:cNvSpPr>
            <a:spLocks noGrp="1"/>
          </p:cNvSpPr>
          <p:nvPr>
            <p:ph type="body" sz="quarter" idx="16" hasCustomPrompt="1"/>
          </p:nvPr>
        </p:nvSpPr>
        <p:spPr>
          <a:xfrm>
            <a:off x="2497836" y="2718044"/>
            <a:ext cx="7196328" cy="1321724"/>
          </a:xfrm>
        </p:spPr>
        <p:txBody>
          <a:bodyPr wrap="square" anchor="t">
            <a:noAutofit/>
          </a:bodyPr>
          <a:lstStyle>
            <a:lvl1pPr>
              <a:defRPr sz="2400" b="0">
                <a:solidFill>
                  <a:schemeClr val="tx1"/>
                </a:solidFill>
              </a:defRPr>
            </a:lvl1pPr>
            <a:lvl2pPr>
              <a:defRPr/>
            </a:lvl2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Nunc sit </a:t>
            </a:r>
            <a:r>
              <a:rPr lang="en-US" err="1"/>
              <a:t>amet</a:t>
            </a:r>
            <a:r>
              <a:rPr lang="en-US"/>
              <a:t> nisi </a:t>
            </a:r>
            <a:r>
              <a:rPr lang="en-US" err="1"/>
              <a:t>interdum</a:t>
            </a:r>
            <a:r>
              <a:rPr lang="en-US"/>
              <a:t>, </a:t>
            </a:r>
            <a:r>
              <a:rPr lang="en-US" err="1"/>
              <a:t>consequat</a:t>
            </a:r>
            <a:r>
              <a:rPr lang="en-US"/>
              <a:t> </a:t>
            </a:r>
            <a:r>
              <a:rPr lang="en-US" err="1"/>
              <a:t>massa</a:t>
            </a:r>
            <a:r>
              <a:rPr lang="en-US"/>
              <a:t> vel, </a:t>
            </a:r>
            <a:r>
              <a:rPr lang="en-US" err="1"/>
              <a:t>malesuada</a:t>
            </a:r>
            <a:r>
              <a:rPr lang="en-US"/>
              <a:t> nisi. </a:t>
            </a:r>
            <a:r>
              <a:rPr lang="en-US" err="1"/>
              <a:t>Nulla</a:t>
            </a:r>
            <a:r>
              <a:rPr lang="en-US"/>
              <a:t> </a:t>
            </a:r>
            <a:r>
              <a:rPr lang="en-US" err="1"/>
              <a:t>fringilla</a:t>
            </a:r>
            <a:r>
              <a:rPr lang="en-US"/>
              <a:t> vestibulum magna. Duis </a:t>
            </a:r>
            <a:r>
              <a:rPr lang="en-US" err="1"/>
              <a:t>eget</a:t>
            </a:r>
            <a:r>
              <a:rPr lang="en-US"/>
              <a:t> </a:t>
            </a:r>
            <a:r>
              <a:rPr lang="en-US" err="1"/>
              <a:t>nulla</a:t>
            </a:r>
            <a:r>
              <a:rPr lang="en-US"/>
              <a:t> </a:t>
            </a:r>
            <a:r>
              <a:rPr lang="en-US" err="1"/>
              <a:t>blandit</a:t>
            </a:r>
            <a:r>
              <a:rPr lang="en-US"/>
              <a:t> </a:t>
            </a:r>
            <a:r>
              <a:rPr lang="en-US" err="1"/>
              <a:t>nisl</a:t>
            </a:r>
            <a:r>
              <a:rPr lang="en-US"/>
              <a:t> </a:t>
            </a:r>
            <a:r>
              <a:rPr lang="en-US" err="1"/>
              <a:t>pretium</a:t>
            </a:r>
            <a:r>
              <a:rPr lang="en-US"/>
              <a:t> cursus at in </a:t>
            </a:r>
            <a:r>
              <a:rPr lang="en-US" err="1"/>
              <a:t>eros</a:t>
            </a:r>
            <a:r>
              <a:rPr lang="en-US"/>
              <a:t>.</a:t>
            </a:r>
          </a:p>
        </p:txBody>
      </p:sp>
      <p:sp>
        <p:nvSpPr>
          <p:cNvPr id="10" name="Title 9">
            <a:extLst>
              <a:ext uri="{FF2B5EF4-FFF2-40B4-BE49-F238E27FC236}">
                <a16:creationId xmlns:a16="http://schemas.microsoft.com/office/drawing/2014/main" id="{9D776FE2-B608-4FB0-8891-7F99A5520547}"/>
              </a:ext>
            </a:extLst>
          </p:cNvPr>
          <p:cNvSpPr>
            <a:spLocks noGrp="1"/>
          </p:cNvSpPr>
          <p:nvPr>
            <p:ph type="title" hasCustomPrompt="1"/>
          </p:nvPr>
        </p:nvSpPr>
        <p:spPr>
          <a:xfrm>
            <a:off x="609600" y="609600"/>
            <a:ext cx="10287000" cy="443198"/>
          </a:xfrm>
        </p:spPr>
        <p:txBody>
          <a:bodyPr>
            <a:noAutofit/>
          </a:bodyPr>
          <a:lstStyle>
            <a:lvl1pPr>
              <a:defRPr/>
            </a:lvl1pPr>
          </a:lstStyle>
          <a:p>
            <a:r>
              <a:rPr lang="en-US"/>
              <a:t>QUOTE</a:t>
            </a:r>
          </a:p>
        </p:txBody>
      </p:sp>
      <p:grpSp>
        <p:nvGrpSpPr>
          <p:cNvPr id="17" name="Group 16">
            <a:extLst>
              <a:ext uri="{FF2B5EF4-FFF2-40B4-BE49-F238E27FC236}">
                <a16:creationId xmlns:a16="http://schemas.microsoft.com/office/drawing/2014/main" id="{EF4E087C-6A93-48FB-9322-EBFCE2DE75AF}"/>
              </a:ext>
            </a:extLst>
          </p:cNvPr>
          <p:cNvGrpSpPr/>
          <p:nvPr userDrawn="1"/>
        </p:nvGrpSpPr>
        <p:grpSpPr>
          <a:xfrm>
            <a:off x="1631092" y="1859280"/>
            <a:ext cx="8929816" cy="4111596"/>
            <a:chOff x="1830323" y="2194777"/>
            <a:chExt cx="8929816" cy="4111596"/>
          </a:xfrm>
        </p:grpSpPr>
        <p:sp>
          <p:nvSpPr>
            <p:cNvPr id="6" name="Freeform 5">
              <a:extLst>
                <a:ext uri="{FF2B5EF4-FFF2-40B4-BE49-F238E27FC236}">
                  <a16:creationId xmlns:a16="http://schemas.microsoft.com/office/drawing/2014/main" id="{76D64340-2B6C-4070-852E-D60567FB7BC8}"/>
                </a:ext>
              </a:extLst>
            </p:cNvPr>
            <p:cNvSpPr>
              <a:spLocks noEditPoints="1"/>
            </p:cNvSpPr>
            <p:nvPr userDrawn="1"/>
          </p:nvSpPr>
          <p:spPr bwMode="auto">
            <a:xfrm>
              <a:off x="1830323" y="2194777"/>
              <a:ext cx="796925" cy="747712"/>
            </a:xfrm>
            <a:custGeom>
              <a:avLst/>
              <a:gdLst>
                <a:gd name="T0" fmla="*/ 41 w 110"/>
                <a:gd name="T1" fmla="*/ 58 h 103"/>
                <a:gd name="T2" fmla="*/ 41 w 110"/>
                <a:gd name="T3" fmla="*/ 103 h 103"/>
                <a:gd name="T4" fmla="*/ 0 w 110"/>
                <a:gd name="T5" fmla="*/ 103 h 103"/>
                <a:gd name="T6" fmla="*/ 0 w 110"/>
                <a:gd name="T7" fmla="*/ 68 h 103"/>
                <a:gd name="T8" fmla="*/ 7 w 110"/>
                <a:gd name="T9" fmla="*/ 26 h 103"/>
                <a:gd name="T10" fmla="*/ 35 w 110"/>
                <a:gd name="T11" fmla="*/ 0 h 103"/>
                <a:gd name="T12" fmla="*/ 44 w 110"/>
                <a:gd name="T13" fmla="*/ 15 h 103"/>
                <a:gd name="T14" fmla="*/ 27 w 110"/>
                <a:gd name="T15" fmla="*/ 30 h 103"/>
                <a:gd name="T16" fmla="*/ 21 w 110"/>
                <a:gd name="T17" fmla="*/ 58 h 103"/>
                <a:gd name="T18" fmla="*/ 41 w 110"/>
                <a:gd name="T19" fmla="*/ 58 h 103"/>
                <a:gd name="T20" fmla="*/ 107 w 110"/>
                <a:gd name="T21" fmla="*/ 58 h 103"/>
                <a:gd name="T22" fmla="*/ 107 w 110"/>
                <a:gd name="T23" fmla="*/ 103 h 103"/>
                <a:gd name="T24" fmla="*/ 66 w 110"/>
                <a:gd name="T25" fmla="*/ 103 h 103"/>
                <a:gd name="T26" fmla="*/ 66 w 110"/>
                <a:gd name="T27" fmla="*/ 68 h 103"/>
                <a:gd name="T28" fmla="*/ 73 w 110"/>
                <a:gd name="T29" fmla="*/ 26 h 103"/>
                <a:gd name="T30" fmla="*/ 101 w 110"/>
                <a:gd name="T31" fmla="*/ 0 h 103"/>
                <a:gd name="T32" fmla="*/ 110 w 110"/>
                <a:gd name="T33" fmla="*/ 15 h 103"/>
                <a:gd name="T34" fmla="*/ 93 w 110"/>
                <a:gd name="T35" fmla="*/ 30 h 103"/>
                <a:gd name="T36" fmla="*/ 87 w 110"/>
                <a:gd name="T37" fmla="*/ 58 h 103"/>
                <a:gd name="T38" fmla="*/ 107 w 110"/>
                <a:gd name="T39"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 h="103">
                  <a:moveTo>
                    <a:pt x="41" y="58"/>
                  </a:moveTo>
                  <a:cubicBezTo>
                    <a:pt x="41" y="103"/>
                    <a:pt x="41" y="103"/>
                    <a:pt x="41" y="103"/>
                  </a:cubicBezTo>
                  <a:cubicBezTo>
                    <a:pt x="0" y="103"/>
                    <a:pt x="0" y="103"/>
                    <a:pt x="0" y="103"/>
                  </a:cubicBezTo>
                  <a:cubicBezTo>
                    <a:pt x="0" y="68"/>
                    <a:pt x="0" y="68"/>
                    <a:pt x="0" y="68"/>
                  </a:cubicBezTo>
                  <a:cubicBezTo>
                    <a:pt x="0" y="49"/>
                    <a:pt x="2" y="35"/>
                    <a:pt x="7" y="26"/>
                  </a:cubicBezTo>
                  <a:cubicBezTo>
                    <a:pt x="13" y="15"/>
                    <a:pt x="22" y="6"/>
                    <a:pt x="35" y="0"/>
                  </a:cubicBezTo>
                  <a:cubicBezTo>
                    <a:pt x="44" y="15"/>
                    <a:pt x="44" y="15"/>
                    <a:pt x="44" y="15"/>
                  </a:cubicBezTo>
                  <a:cubicBezTo>
                    <a:pt x="37" y="19"/>
                    <a:pt x="31" y="24"/>
                    <a:pt x="27" y="30"/>
                  </a:cubicBezTo>
                  <a:cubicBezTo>
                    <a:pt x="23" y="36"/>
                    <a:pt x="21" y="46"/>
                    <a:pt x="21" y="58"/>
                  </a:cubicBezTo>
                  <a:lnTo>
                    <a:pt x="41" y="58"/>
                  </a:lnTo>
                  <a:close/>
                  <a:moveTo>
                    <a:pt x="107" y="58"/>
                  </a:moveTo>
                  <a:cubicBezTo>
                    <a:pt x="107" y="103"/>
                    <a:pt x="107" y="103"/>
                    <a:pt x="107" y="103"/>
                  </a:cubicBezTo>
                  <a:cubicBezTo>
                    <a:pt x="66" y="103"/>
                    <a:pt x="66" y="103"/>
                    <a:pt x="66" y="103"/>
                  </a:cubicBezTo>
                  <a:cubicBezTo>
                    <a:pt x="66" y="68"/>
                    <a:pt x="66" y="68"/>
                    <a:pt x="66" y="68"/>
                  </a:cubicBezTo>
                  <a:cubicBezTo>
                    <a:pt x="66" y="49"/>
                    <a:pt x="68" y="35"/>
                    <a:pt x="73" y="26"/>
                  </a:cubicBezTo>
                  <a:cubicBezTo>
                    <a:pt x="79" y="15"/>
                    <a:pt x="88" y="6"/>
                    <a:pt x="101" y="0"/>
                  </a:cubicBezTo>
                  <a:cubicBezTo>
                    <a:pt x="110" y="15"/>
                    <a:pt x="110" y="15"/>
                    <a:pt x="110" y="15"/>
                  </a:cubicBezTo>
                  <a:cubicBezTo>
                    <a:pt x="103" y="19"/>
                    <a:pt x="97" y="24"/>
                    <a:pt x="93" y="30"/>
                  </a:cubicBezTo>
                  <a:cubicBezTo>
                    <a:pt x="89" y="36"/>
                    <a:pt x="87" y="46"/>
                    <a:pt x="87" y="58"/>
                  </a:cubicBezTo>
                  <a:lnTo>
                    <a:pt x="107" y="58"/>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5">
              <a:extLst>
                <a:ext uri="{FF2B5EF4-FFF2-40B4-BE49-F238E27FC236}">
                  <a16:creationId xmlns:a16="http://schemas.microsoft.com/office/drawing/2014/main" id="{338C1EFC-6EEC-4037-96A7-7EAC329F2EF7}"/>
                </a:ext>
              </a:extLst>
            </p:cNvPr>
            <p:cNvSpPr>
              <a:spLocks noEditPoints="1"/>
            </p:cNvSpPr>
            <p:nvPr userDrawn="1"/>
          </p:nvSpPr>
          <p:spPr bwMode="auto">
            <a:xfrm rot="10800000">
              <a:off x="9963214" y="5558661"/>
              <a:ext cx="796925" cy="747712"/>
            </a:xfrm>
            <a:custGeom>
              <a:avLst/>
              <a:gdLst>
                <a:gd name="T0" fmla="*/ 41 w 110"/>
                <a:gd name="T1" fmla="*/ 58 h 103"/>
                <a:gd name="T2" fmla="*/ 41 w 110"/>
                <a:gd name="T3" fmla="*/ 103 h 103"/>
                <a:gd name="T4" fmla="*/ 0 w 110"/>
                <a:gd name="T5" fmla="*/ 103 h 103"/>
                <a:gd name="T6" fmla="*/ 0 w 110"/>
                <a:gd name="T7" fmla="*/ 68 h 103"/>
                <a:gd name="T8" fmla="*/ 7 w 110"/>
                <a:gd name="T9" fmla="*/ 26 h 103"/>
                <a:gd name="T10" fmla="*/ 35 w 110"/>
                <a:gd name="T11" fmla="*/ 0 h 103"/>
                <a:gd name="T12" fmla="*/ 44 w 110"/>
                <a:gd name="T13" fmla="*/ 15 h 103"/>
                <a:gd name="T14" fmla="*/ 27 w 110"/>
                <a:gd name="T15" fmla="*/ 30 h 103"/>
                <a:gd name="T16" fmla="*/ 21 w 110"/>
                <a:gd name="T17" fmla="*/ 58 h 103"/>
                <a:gd name="T18" fmla="*/ 41 w 110"/>
                <a:gd name="T19" fmla="*/ 58 h 103"/>
                <a:gd name="T20" fmla="*/ 107 w 110"/>
                <a:gd name="T21" fmla="*/ 58 h 103"/>
                <a:gd name="T22" fmla="*/ 107 w 110"/>
                <a:gd name="T23" fmla="*/ 103 h 103"/>
                <a:gd name="T24" fmla="*/ 66 w 110"/>
                <a:gd name="T25" fmla="*/ 103 h 103"/>
                <a:gd name="T26" fmla="*/ 66 w 110"/>
                <a:gd name="T27" fmla="*/ 68 h 103"/>
                <a:gd name="T28" fmla="*/ 73 w 110"/>
                <a:gd name="T29" fmla="*/ 26 h 103"/>
                <a:gd name="T30" fmla="*/ 101 w 110"/>
                <a:gd name="T31" fmla="*/ 0 h 103"/>
                <a:gd name="T32" fmla="*/ 110 w 110"/>
                <a:gd name="T33" fmla="*/ 15 h 103"/>
                <a:gd name="T34" fmla="*/ 93 w 110"/>
                <a:gd name="T35" fmla="*/ 30 h 103"/>
                <a:gd name="T36" fmla="*/ 87 w 110"/>
                <a:gd name="T37" fmla="*/ 58 h 103"/>
                <a:gd name="T38" fmla="*/ 107 w 110"/>
                <a:gd name="T39"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 h="103">
                  <a:moveTo>
                    <a:pt x="41" y="58"/>
                  </a:moveTo>
                  <a:cubicBezTo>
                    <a:pt x="41" y="103"/>
                    <a:pt x="41" y="103"/>
                    <a:pt x="41" y="103"/>
                  </a:cubicBezTo>
                  <a:cubicBezTo>
                    <a:pt x="0" y="103"/>
                    <a:pt x="0" y="103"/>
                    <a:pt x="0" y="103"/>
                  </a:cubicBezTo>
                  <a:cubicBezTo>
                    <a:pt x="0" y="68"/>
                    <a:pt x="0" y="68"/>
                    <a:pt x="0" y="68"/>
                  </a:cubicBezTo>
                  <a:cubicBezTo>
                    <a:pt x="0" y="49"/>
                    <a:pt x="2" y="35"/>
                    <a:pt x="7" y="26"/>
                  </a:cubicBezTo>
                  <a:cubicBezTo>
                    <a:pt x="13" y="15"/>
                    <a:pt x="22" y="6"/>
                    <a:pt x="35" y="0"/>
                  </a:cubicBezTo>
                  <a:cubicBezTo>
                    <a:pt x="44" y="15"/>
                    <a:pt x="44" y="15"/>
                    <a:pt x="44" y="15"/>
                  </a:cubicBezTo>
                  <a:cubicBezTo>
                    <a:pt x="37" y="19"/>
                    <a:pt x="31" y="24"/>
                    <a:pt x="27" y="30"/>
                  </a:cubicBezTo>
                  <a:cubicBezTo>
                    <a:pt x="23" y="36"/>
                    <a:pt x="21" y="46"/>
                    <a:pt x="21" y="58"/>
                  </a:cubicBezTo>
                  <a:lnTo>
                    <a:pt x="41" y="58"/>
                  </a:lnTo>
                  <a:close/>
                  <a:moveTo>
                    <a:pt x="107" y="58"/>
                  </a:moveTo>
                  <a:cubicBezTo>
                    <a:pt x="107" y="103"/>
                    <a:pt x="107" y="103"/>
                    <a:pt x="107" y="103"/>
                  </a:cubicBezTo>
                  <a:cubicBezTo>
                    <a:pt x="66" y="103"/>
                    <a:pt x="66" y="103"/>
                    <a:pt x="66" y="103"/>
                  </a:cubicBezTo>
                  <a:cubicBezTo>
                    <a:pt x="66" y="68"/>
                    <a:pt x="66" y="68"/>
                    <a:pt x="66" y="68"/>
                  </a:cubicBezTo>
                  <a:cubicBezTo>
                    <a:pt x="66" y="49"/>
                    <a:pt x="68" y="35"/>
                    <a:pt x="73" y="26"/>
                  </a:cubicBezTo>
                  <a:cubicBezTo>
                    <a:pt x="79" y="15"/>
                    <a:pt x="88" y="6"/>
                    <a:pt x="101" y="0"/>
                  </a:cubicBezTo>
                  <a:cubicBezTo>
                    <a:pt x="110" y="15"/>
                    <a:pt x="110" y="15"/>
                    <a:pt x="110" y="15"/>
                  </a:cubicBezTo>
                  <a:cubicBezTo>
                    <a:pt x="103" y="19"/>
                    <a:pt x="97" y="24"/>
                    <a:pt x="93" y="30"/>
                  </a:cubicBezTo>
                  <a:cubicBezTo>
                    <a:pt x="89" y="36"/>
                    <a:pt x="87" y="46"/>
                    <a:pt x="87" y="58"/>
                  </a:cubicBezTo>
                  <a:lnTo>
                    <a:pt x="107" y="58"/>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Shape 14">
              <a:extLst>
                <a:ext uri="{FF2B5EF4-FFF2-40B4-BE49-F238E27FC236}">
                  <a16:creationId xmlns:a16="http://schemas.microsoft.com/office/drawing/2014/main" id="{1BEA5EDF-A69E-478C-9F0E-4F0DA6928A38}"/>
                </a:ext>
              </a:extLst>
            </p:cNvPr>
            <p:cNvSpPr/>
            <p:nvPr userDrawn="1"/>
          </p:nvSpPr>
          <p:spPr>
            <a:xfrm>
              <a:off x="2880220" y="2568633"/>
              <a:ext cx="7468847" cy="2743200"/>
            </a:xfrm>
            <a:custGeom>
              <a:avLst/>
              <a:gdLst>
                <a:gd name="connsiteX0" fmla="*/ 0 w 7498080"/>
                <a:gd name="connsiteY0" fmla="*/ 0 h 1330036"/>
                <a:gd name="connsiteX1" fmla="*/ 7498080 w 7498080"/>
                <a:gd name="connsiteY1" fmla="*/ 0 h 1330036"/>
                <a:gd name="connsiteX2" fmla="*/ 7498080 w 7498080"/>
                <a:gd name="connsiteY2" fmla="*/ 1330036 h 1330036"/>
              </a:gdLst>
              <a:ahLst/>
              <a:cxnLst>
                <a:cxn ang="0">
                  <a:pos x="connsiteX0" y="connsiteY0"/>
                </a:cxn>
                <a:cxn ang="0">
                  <a:pos x="connsiteX1" y="connsiteY1"/>
                </a:cxn>
                <a:cxn ang="0">
                  <a:pos x="connsiteX2" y="connsiteY2"/>
                </a:cxn>
              </a:cxnLst>
              <a:rect l="l" t="t" r="r" b="b"/>
              <a:pathLst>
                <a:path w="7498080" h="1330036">
                  <a:moveTo>
                    <a:pt x="0" y="0"/>
                  </a:moveTo>
                  <a:lnTo>
                    <a:pt x="7498080" y="0"/>
                  </a:lnTo>
                  <a:lnTo>
                    <a:pt x="7498080" y="1330036"/>
                  </a:lnTo>
                </a:path>
              </a:pathLst>
            </a:cu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5E72DC8-B7DD-4846-94B0-5376440A4A3A}"/>
                </a:ext>
              </a:extLst>
            </p:cNvPr>
            <p:cNvSpPr/>
            <p:nvPr userDrawn="1"/>
          </p:nvSpPr>
          <p:spPr>
            <a:xfrm rot="10800000">
              <a:off x="2228786" y="3189316"/>
              <a:ext cx="7468847" cy="2743200"/>
            </a:xfrm>
            <a:custGeom>
              <a:avLst/>
              <a:gdLst>
                <a:gd name="connsiteX0" fmla="*/ 0 w 7498080"/>
                <a:gd name="connsiteY0" fmla="*/ 0 h 1330036"/>
                <a:gd name="connsiteX1" fmla="*/ 7498080 w 7498080"/>
                <a:gd name="connsiteY1" fmla="*/ 0 h 1330036"/>
                <a:gd name="connsiteX2" fmla="*/ 7498080 w 7498080"/>
                <a:gd name="connsiteY2" fmla="*/ 1330036 h 1330036"/>
              </a:gdLst>
              <a:ahLst/>
              <a:cxnLst>
                <a:cxn ang="0">
                  <a:pos x="connsiteX0" y="connsiteY0"/>
                </a:cxn>
                <a:cxn ang="0">
                  <a:pos x="connsiteX1" y="connsiteY1"/>
                </a:cxn>
                <a:cxn ang="0">
                  <a:pos x="connsiteX2" y="connsiteY2"/>
                </a:cxn>
              </a:cxnLst>
              <a:rect l="l" t="t" r="r" b="b"/>
              <a:pathLst>
                <a:path w="7498080" h="1330036">
                  <a:moveTo>
                    <a:pt x="0" y="0"/>
                  </a:moveTo>
                  <a:lnTo>
                    <a:pt x="7498080" y="0"/>
                  </a:lnTo>
                  <a:lnTo>
                    <a:pt x="7498080" y="1330036"/>
                  </a:lnTo>
                </a:path>
              </a:pathLst>
            </a:cu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18">
            <a:extLst>
              <a:ext uri="{FF2B5EF4-FFF2-40B4-BE49-F238E27FC236}">
                <a16:creationId xmlns:a16="http://schemas.microsoft.com/office/drawing/2014/main" id="{D385075B-6166-4F87-ACB7-A74C72523909}"/>
              </a:ext>
            </a:extLst>
          </p:cNvPr>
          <p:cNvSpPr>
            <a:spLocks noGrp="1"/>
          </p:cNvSpPr>
          <p:nvPr>
            <p:ph type="body" sz="quarter" idx="17" hasCustomPrompt="1"/>
          </p:nvPr>
        </p:nvSpPr>
        <p:spPr>
          <a:xfrm>
            <a:off x="6039830" y="4785042"/>
            <a:ext cx="3641725" cy="382588"/>
          </a:xfrm>
        </p:spPr>
        <p:txBody>
          <a:bodyPr/>
          <a:lstStyle>
            <a:lvl1pPr algn="r">
              <a:defRPr sz="2400">
                <a:solidFill>
                  <a:schemeClr val="tx1"/>
                </a:solidFill>
              </a:defRPr>
            </a:lvl1pPr>
          </a:lstStyle>
          <a:p>
            <a:pPr lvl="0"/>
            <a:r>
              <a:rPr lang="en-US"/>
              <a:t>First Last Name</a:t>
            </a:r>
          </a:p>
        </p:txBody>
      </p:sp>
    </p:spTree>
    <p:extLst>
      <p:ext uri="{BB962C8B-B14F-4D97-AF65-F5344CB8AC3E}">
        <p14:creationId xmlns:p14="http://schemas.microsoft.com/office/powerpoint/2010/main" val="26841351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text and full photo background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576B0-5C7D-44D4-B882-162DBECAE9BC}"/>
              </a:ext>
            </a:extLst>
          </p:cNvPr>
          <p:cNvSpPr/>
          <p:nvPr userDrawn="1"/>
        </p:nvSpPr>
        <p:spPr>
          <a:xfrm>
            <a:off x="1373124" y="1371600"/>
            <a:ext cx="9445752" cy="41148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C9AC3C63-6EB1-4AF9-AD8B-692230121EEF}"/>
              </a:ext>
            </a:extLst>
          </p:cNvPr>
          <p:cNvSpPr>
            <a:spLocks noGrp="1"/>
          </p:cNvSpPr>
          <p:nvPr>
            <p:ph type="body" sz="quarter" idx="16" hasCustomPrompt="1"/>
          </p:nvPr>
        </p:nvSpPr>
        <p:spPr>
          <a:xfrm>
            <a:off x="1830324" y="3086583"/>
            <a:ext cx="8531352" cy="1942618"/>
          </a:xfrm>
        </p:spPr>
        <p:txBody>
          <a:bodyPr/>
          <a:lstStyle>
            <a:lvl1pPr>
              <a:defRPr sz="2400" b="0">
                <a:solidFill>
                  <a:schemeClr val="tx1"/>
                </a:solidFill>
              </a:defRPr>
            </a:lvl1pPr>
            <a:lvl2pPr>
              <a:defRPr/>
            </a:lvl2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Nunc sit </a:t>
            </a:r>
            <a:r>
              <a:rPr lang="en-US" err="1"/>
              <a:t>amet</a:t>
            </a:r>
            <a:r>
              <a:rPr lang="en-US"/>
              <a:t> nisi </a:t>
            </a:r>
            <a:r>
              <a:rPr lang="en-US" err="1"/>
              <a:t>interdum</a:t>
            </a:r>
            <a:r>
              <a:rPr lang="en-US"/>
              <a:t>, </a:t>
            </a:r>
            <a:r>
              <a:rPr lang="en-US" err="1"/>
              <a:t>consequat</a:t>
            </a:r>
            <a:r>
              <a:rPr lang="en-US"/>
              <a:t> </a:t>
            </a:r>
            <a:r>
              <a:rPr lang="en-US" err="1"/>
              <a:t>massa</a:t>
            </a:r>
            <a:r>
              <a:rPr lang="en-US"/>
              <a:t> vel, </a:t>
            </a:r>
            <a:r>
              <a:rPr lang="en-US" err="1"/>
              <a:t>malesuada</a:t>
            </a:r>
            <a:r>
              <a:rPr lang="en-US"/>
              <a:t> nisi. </a:t>
            </a:r>
            <a:r>
              <a:rPr lang="en-US" err="1"/>
              <a:t>Nulla</a:t>
            </a:r>
            <a:r>
              <a:rPr lang="en-US"/>
              <a:t> </a:t>
            </a:r>
            <a:r>
              <a:rPr lang="en-US" err="1"/>
              <a:t>fringilla</a:t>
            </a:r>
            <a:r>
              <a:rPr lang="en-US"/>
              <a:t> vestibulum magna. Duis </a:t>
            </a:r>
            <a:r>
              <a:rPr lang="en-US" err="1"/>
              <a:t>eget</a:t>
            </a:r>
            <a:r>
              <a:rPr lang="en-US"/>
              <a:t> </a:t>
            </a:r>
            <a:r>
              <a:rPr lang="en-US" err="1"/>
              <a:t>nulla</a:t>
            </a:r>
            <a:r>
              <a:rPr lang="en-US"/>
              <a:t> </a:t>
            </a:r>
            <a:r>
              <a:rPr lang="en-US" err="1"/>
              <a:t>blandit</a:t>
            </a:r>
            <a:r>
              <a:rPr lang="en-US"/>
              <a:t> </a:t>
            </a:r>
            <a:r>
              <a:rPr lang="en-US" err="1"/>
              <a:t>nisl</a:t>
            </a:r>
            <a:r>
              <a:rPr lang="en-US"/>
              <a:t> </a:t>
            </a:r>
            <a:r>
              <a:rPr lang="en-US" err="1"/>
              <a:t>pretium</a:t>
            </a:r>
            <a:r>
              <a:rPr lang="en-US"/>
              <a:t> cursus at in </a:t>
            </a:r>
            <a:r>
              <a:rPr lang="en-US" err="1"/>
              <a:t>eros</a:t>
            </a:r>
            <a:r>
              <a:rPr lang="en-US"/>
              <a:t>. </a:t>
            </a:r>
            <a:r>
              <a:rPr lang="en-US" err="1"/>
              <a:t>Curabitur</a:t>
            </a:r>
            <a:r>
              <a:rPr lang="en-US"/>
              <a:t> </a:t>
            </a:r>
            <a:r>
              <a:rPr lang="en-US" err="1"/>
              <a:t>luctus</a:t>
            </a:r>
            <a:r>
              <a:rPr lang="en-US"/>
              <a:t> mi at cursus </a:t>
            </a:r>
            <a:r>
              <a:rPr lang="en-US" err="1"/>
              <a:t>iaculis</a:t>
            </a:r>
            <a:r>
              <a:rPr lang="en-US"/>
              <a:t>.</a:t>
            </a:r>
          </a:p>
        </p:txBody>
      </p:sp>
      <p:sp>
        <p:nvSpPr>
          <p:cNvPr id="2" name="Title 1">
            <a:extLst>
              <a:ext uri="{FF2B5EF4-FFF2-40B4-BE49-F238E27FC236}">
                <a16:creationId xmlns:a16="http://schemas.microsoft.com/office/drawing/2014/main" id="{4762A67A-4624-4B4E-BA20-45F8F5FB2DD0}"/>
              </a:ext>
            </a:extLst>
          </p:cNvPr>
          <p:cNvSpPr>
            <a:spLocks noGrp="1"/>
          </p:cNvSpPr>
          <p:nvPr>
            <p:ph type="title" hasCustomPrompt="1"/>
          </p:nvPr>
        </p:nvSpPr>
        <p:spPr>
          <a:xfrm>
            <a:off x="1830324" y="2067985"/>
            <a:ext cx="8531352" cy="443198"/>
          </a:xfrm>
        </p:spPr>
        <p:txBody>
          <a:bodyPr>
            <a:noAutofit/>
          </a:bodyPr>
          <a:lstStyle>
            <a:lvl1pPr>
              <a:defRPr/>
            </a:lvl1pPr>
          </a:lstStyle>
          <a:p>
            <a:r>
              <a:rPr lang="en-US"/>
              <a:t>HEADING</a:t>
            </a:r>
          </a:p>
        </p:txBody>
      </p:sp>
    </p:spTree>
    <p:extLst>
      <p:ext uri="{BB962C8B-B14F-4D97-AF65-F5344CB8AC3E}">
        <p14:creationId xmlns:p14="http://schemas.microsoft.com/office/powerpoint/2010/main" val="40761269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text and full photo background (black)">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576B0-5C7D-44D4-B882-162DBECAE9BC}"/>
              </a:ext>
            </a:extLst>
          </p:cNvPr>
          <p:cNvSpPr/>
          <p:nvPr userDrawn="1"/>
        </p:nvSpPr>
        <p:spPr>
          <a:xfrm>
            <a:off x="1373124" y="1371600"/>
            <a:ext cx="9445752" cy="4114800"/>
          </a:xfrm>
          <a:prstGeom prst="rect">
            <a:avLst/>
          </a:prstGeom>
          <a:solidFill>
            <a:schemeClr val="bg2">
              <a:lumMod val="1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C9AC3C63-6EB1-4AF9-AD8B-692230121EEF}"/>
              </a:ext>
            </a:extLst>
          </p:cNvPr>
          <p:cNvSpPr>
            <a:spLocks noGrp="1"/>
          </p:cNvSpPr>
          <p:nvPr>
            <p:ph type="body" sz="quarter" idx="16" hasCustomPrompt="1"/>
          </p:nvPr>
        </p:nvSpPr>
        <p:spPr>
          <a:xfrm>
            <a:off x="1830324" y="3086583"/>
            <a:ext cx="8531352" cy="1942618"/>
          </a:xfrm>
        </p:spPr>
        <p:txBody>
          <a:bodyPr/>
          <a:lstStyle>
            <a:lvl1pPr>
              <a:defRPr sz="2400" b="0">
                <a:solidFill>
                  <a:schemeClr val="bg1"/>
                </a:solidFill>
              </a:defRPr>
            </a:lvl1pPr>
            <a:lvl2pPr>
              <a:defRPr>
                <a:solidFill>
                  <a:schemeClr val="bg1"/>
                </a:solidFill>
              </a:defRPr>
            </a:lvl2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Nunc sit </a:t>
            </a:r>
            <a:r>
              <a:rPr lang="en-US" err="1"/>
              <a:t>amet</a:t>
            </a:r>
            <a:r>
              <a:rPr lang="en-US"/>
              <a:t> nisi </a:t>
            </a:r>
            <a:r>
              <a:rPr lang="en-US" err="1"/>
              <a:t>interdum</a:t>
            </a:r>
            <a:r>
              <a:rPr lang="en-US"/>
              <a:t>, </a:t>
            </a:r>
            <a:r>
              <a:rPr lang="en-US" err="1"/>
              <a:t>consequat</a:t>
            </a:r>
            <a:r>
              <a:rPr lang="en-US"/>
              <a:t> </a:t>
            </a:r>
            <a:r>
              <a:rPr lang="en-US" err="1"/>
              <a:t>massa</a:t>
            </a:r>
            <a:r>
              <a:rPr lang="en-US"/>
              <a:t> vel, </a:t>
            </a:r>
            <a:r>
              <a:rPr lang="en-US" err="1"/>
              <a:t>malesuada</a:t>
            </a:r>
            <a:r>
              <a:rPr lang="en-US"/>
              <a:t> nisi. </a:t>
            </a:r>
            <a:r>
              <a:rPr lang="en-US" err="1"/>
              <a:t>Nulla</a:t>
            </a:r>
            <a:r>
              <a:rPr lang="en-US"/>
              <a:t> </a:t>
            </a:r>
            <a:r>
              <a:rPr lang="en-US" err="1"/>
              <a:t>fringilla</a:t>
            </a:r>
            <a:r>
              <a:rPr lang="en-US"/>
              <a:t> vestibulum magna. Duis </a:t>
            </a:r>
            <a:r>
              <a:rPr lang="en-US" err="1"/>
              <a:t>eget</a:t>
            </a:r>
            <a:r>
              <a:rPr lang="en-US"/>
              <a:t> </a:t>
            </a:r>
            <a:r>
              <a:rPr lang="en-US" err="1"/>
              <a:t>nulla</a:t>
            </a:r>
            <a:r>
              <a:rPr lang="en-US"/>
              <a:t> </a:t>
            </a:r>
            <a:r>
              <a:rPr lang="en-US" err="1"/>
              <a:t>blandit</a:t>
            </a:r>
            <a:r>
              <a:rPr lang="en-US"/>
              <a:t> </a:t>
            </a:r>
            <a:r>
              <a:rPr lang="en-US" err="1"/>
              <a:t>nisl</a:t>
            </a:r>
            <a:r>
              <a:rPr lang="en-US"/>
              <a:t> </a:t>
            </a:r>
            <a:r>
              <a:rPr lang="en-US" err="1"/>
              <a:t>pretium</a:t>
            </a:r>
            <a:r>
              <a:rPr lang="en-US"/>
              <a:t> cursus at in </a:t>
            </a:r>
            <a:r>
              <a:rPr lang="en-US" err="1"/>
              <a:t>eros</a:t>
            </a:r>
            <a:r>
              <a:rPr lang="en-US"/>
              <a:t>. </a:t>
            </a:r>
            <a:r>
              <a:rPr lang="en-US" err="1"/>
              <a:t>Curabitur</a:t>
            </a:r>
            <a:r>
              <a:rPr lang="en-US"/>
              <a:t> </a:t>
            </a:r>
            <a:r>
              <a:rPr lang="en-US" err="1"/>
              <a:t>luctus</a:t>
            </a:r>
            <a:r>
              <a:rPr lang="en-US"/>
              <a:t> mi at cursus </a:t>
            </a:r>
            <a:r>
              <a:rPr lang="en-US" err="1"/>
              <a:t>iaculis</a:t>
            </a:r>
            <a:r>
              <a:rPr lang="en-US"/>
              <a:t>.</a:t>
            </a:r>
          </a:p>
        </p:txBody>
      </p:sp>
      <p:sp>
        <p:nvSpPr>
          <p:cNvPr id="2" name="Title 1">
            <a:extLst>
              <a:ext uri="{FF2B5EF4-FFF2-40B4-BE49-F238E27FC236}">
                <a16:creationId xmlns:a16="http://schemas.microsoft.com/office/drawing/2014/main" id="{4762A67A-4624-4B4E-BA20-45F8F5FB2DD0}"/>
              </a:ext>
            </a:extLst>
          </p:cNvPr>
          <p:cNvSpPr>
            <a:spLocks noGrp="1"/>
          </p:cNvSpPr>
          <p:nvPr>
            <p:ph type="title" hasCustomPrompt="1"/>
          </p:nvPr>
        </p:nvSpPr>
        <p:spPr>
          <a:xfrm>
            <a:off x="1830324" y="2067985"/>
            <a:ext cx="8531352" cy="443198"/>
          </a:xfrm>
        </p:spPr>
        <p:txBody>
          <a:bodyPr>
            <a:noAutofit/>
          </a:bodyPr>
          <a:lstStyle>
            <a:lvl1pPr>
              <a:defRPr>
                <a:solidFill>
                  <a:schemeClr val="bg1"/>
                </a:solidFill>
              </a:defRPr>
            </a:lvl1pPr>
          </a:lstStyle>
          <a:p>
            <a:r>
              <a:rPr lang="en-US"/>
              <a:t>HEADING</a:t>
            </a:r>
          </a:p>
        </p:txBody>
      </p:sp>
    </p:spTree>
    <p:extLst>
      <p:ext uri="{BB962C8B-B14F-4D97-AF65-F5344CB8AC3E}">
        <p14:creationId xmlns:p14="http://schemas.microsoft.com/office/powerpoint/2010/main" val="422793572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3A8A9-3AB4-4C31-9810-2BF42B190ABC}"/>
              </a:ext>
            </a:extLst>
          </p:cNvPr>
          <p:cNvSpPr>
            <a:spLocks noGrp="1"/>
          </p:cNvSpPr>
          <p:nvPr>
            <p:ph type="title" hasCustomPrompt="1"/>
          </p:nvPr>
        </p:nvSpPr>
        <p:spPr>
          <a:xfrm>
            <a:off x="609600" y="609600"/>
            <a:ext cx="10274910" cy="443198"/>
          </a:xfrm>
        </p:spPr>
        <p:txBody>
          <a:bodyPr>
            <a:noAutofit/>
          </a:bodyPr>
          <a:lstStyle>
            <a:lvl1pPr>
              <a:defRPr/>
            </a:lvl1pPr>
          </a:lstStyle>
          <a:p>
            <a:r>
              <a:rPr lang="en-US"/>
              <a:t>TITLE</a:t>
            </a:r>
          </a:p>
        </p:txBody>
      </p:sp>
      <p:sp>
        <p:nvSpPr>
          <p:cNvPr id="5" name="Chart Placeholder 4">
            <a:extLst>
              <a:ext uri="{FF2B5EF4-FFF2-40B4-BE49-F238E27FC236}">
                <a16:creationId xmlns:a16="http://schemas.microsoft.com/office/drawing/2014/main" id="{23EB50E6-E1FC-467B-9727-332903FCB408}"/>
              </a:ext>
            </a:extLst>
          </p:cNvPr>
          <p:cNvSpPr>
            <a:spLocks noGrp="1"/>
          </p:cNvSpPr>
          <p:nvPr>
            <p:ph type="chart" sz="quarter" idx="10"/>
          </p:nvPr>
        </p:nvSpPr>
        <p:spPr>
          <a:xfrm>
            <a:off x="596462" y="1828800"/>
            <a:ext cx="5143500" cy="4572000"/>
          </a:xfrm>
        </p:spPr>
        <p:txBody>
          <a:bodyPr/>
          <a:lstStyle/>
          <a:p>
            <a:r>
              <a:rPr lang="en-GB"/>
              <a:t>Click icon to add chart</a:t>
            </a:r>
            <a:endParaRPr lang="en-US"/>
          </a:p>
        </p:txBody>
      </p:sp>
      <p:sp>
        <p:nvSpPr>
          <p:cNvPr id="9" name="Text Placeholder 8">
            <a:extLst>
              <a:ext uri="{FF2B5EF4-FFF2-40B4-BE49-F238E27FC236}">
                <a16:creationId xmlns:a16="http://schemas.microsoft.com/office/drawing/2014/main" id="{8F2433C4-CAE7-4557-9F3D-CA194FB52BF7}"/>
              </a:ext>
            </a:extLst>
          </p:cNvPr>
          <p:cNvSpPr>
            <a:spLocks noGrp="1"/>
          </p:cNvSpPr>
          <p:nvPr>
            <p:ph type="body" sz="quarter" idx="11" hasCustomPrompt="1"/>
          </p:nvPr>
        </p:nvSpPr>
        <p:spPr>
          <a:xfrm>
            <a:off x="6438900" y="1828800"/>
            <a:ext cx="5143500" cy="4572000"/>
          </a:xfrm>
        </p:spPr>
        <p:txBody>
          <a:bodyPr lIns="228600"/>
          <a:lstStyle>
            <a:lvl1pPr>
              <a:defRPr/>
            </a:lvl1pPr>
            <a:lvl2pPr>
              <a:defRPr/>
            </a:lvl2pPr>
          </a:lstStyle>
          <a:p>
            <a:pPr lvl="0"/>
            <a:r>
              <a:rPr lang="en-US"/>
              <a:t>Heading</a:t>
            </a:r>
          </a:p>
          <a:p>
            <a:pPr lvl="1"/>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Nunc sit </a:t>
            </a:r>
            <a:r>
              <a:rPr lang="en-US" err="1"/>
              <a:t>amet</a:t>
            </a:r>
            <a:r>
              <a:rPr lang="en-US"/>
              <a:t> nisi </a:t>
            </a:r>
            <a:r>
              <a:rPr lang="en-US" err="1"/>
              <a:t>interdum</a:t>
            </a:r>
            <a:r>
              <a:rPr lang="en-US"/>
              <a:t>, </a:t>
            </a:r>
            <a:r>
              <a:rPr lang="en-US" err="1"/>
              <a:t>consequat</a:t>
            </a:r>
            <a:r>
              <a:rPr lang="en-US"/>
              <a:t> </a:t>
            </a:r>
            <a:r>
              <a:rPr lang="en-US" err="1"/>
              <a:t>massa</a:t>
            </a:r>
            <a:r>
              <a:rPr lang="en-US"/>
              <a:t> vel, </a:t>
            </a:r>
            <a:r>
              <a:rPr lang="en-US" err="1"/>
              <a:t>malesuada</a:t>
            </a:r>
            <a:r>
              <a:rPr lang="en-US"/>
              <a:t> nisi. </a:t>
            </a:r>
            <a:r>
              <a:rPr lang="en-US" err="1"/>
              <a:t>Nulla</a:t>
            </a:r>
            <a:r>
              <a:rPr lang="en-US"/>
              <a:t> </a:t>
            </a:r>
            <a:r>
              <a:rPr lang="en-US" err="1"/>
              <a:t>fringilla</a:t>
            </a:r>
            <a:r>
              <a:rPr lang="en-US"/>
              <a:t> vestibulum magna. Duis </a:t>
            </a:r>
            <a:r>
              <a:rPr lang="en-US" err="1"/>
              <a:t>eget</a:t>
            </a:r>
            <a:r>
              <a:rPr lang="en-US"/>
              <a:t> </a:t>
            </a:r>
            <a:r>
              <a:rPr lang="en-US" err="1"/>
              <a:t>nulla</a:t>
            </a:r>
            <a:r>
              <a:rPr lang="en-US"/>
              <a:t> </a:t>
            </a:r>
            <a:r>
              <a:rPr lang="en-US" err="1"/>
              <a:t>blandit</a:t>
            </a:r>
            <a:r>
              <a:rPr lang="en-US"/>
              <a:t> </a:t>
            </a:r>
            <a:r>
              <a:rPr lang="en-US" err="1"/>
              <a:t>nisl</a:t>
            </a:r>
            <a:r>
              <a:rPr lang="en-US"/>
              <a:t> </a:t>
            </a:r>
            <a:r>
              <a:rPr lang="en-US" err="1"/>
              <a:t>pretium</a:t>
            </a:r>
            <a:r>
              <a:rPr lang="en-US"/>
              <a:t> cursus at in </a:t>
            </a:r>
            <a:r>
              <a:rPr lang="en-US" err="1"/>
              <a:t>eros</a:t>
            </a:r>
            <a:r>
              <a:rPr lang="en-US"/>
              <a:t>. </a:t>
            </a:r>
            <a:r>
              <a:rPr lang="en-US" err="1"/>
              <a:t>Curabitur</a:t>
            </a:r>
            <a:r>
              <a:rPr lang="en-US"/>
              <a:t> </a:t>
            </a:r>
            <a:r>
              <a:rPr lang="en-US" err="1"/>
              <a:t>luctus</a:t>
            </a:r>
            <a:r>
              <a:rPr lang="en-US"/>
              <a:t> mi at cursus </a:t>
            </a:r>
            <a:r>
              <a:rPr lang="en-US" err="1"/>
              <a:t>iaculis</a:t>
            </a:r>
            <a:r>
              <a:rPr lang="en-US"/>
              <a:t>.</a:t>
            </a:r>
          </a:p>
        </p:txBody>
      </p:sp>
    </p:spTree>
    <p:extLst>
      <p:ext uri="{BB962C8B-B14F-4D97-AF65-F5344CB8AC3E}">
        <p14:creationId xmlns:p14="http://schemas.microsoft.com/office/powerpoint/2010/main" val="3784415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3BCDE5D-9FD9-3640-90C6-6734D2CFDC90}"/>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C1534700-E004-D240-9874-5546A0970C44}"/>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1DDB4045-493B-0E49-A676-EE49726C89CF}"/>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C520956A-4F9B-344F-AC4D-F32C0E00F27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9263A8-E9A5-E74E-B3DE-7288950DDA69}" type="datetimeFigureOut">
              <a:rPr kumimoji="1" lang="zh-CN" altLang="en-US" sz="1800" b="0" i="0" u="none" strike="noStrike" kern="1200" cap="none" spc="0" normalizeH="0" baseline="0" noProof="0" smtClean="0">
                <a:ln>
                  <a:noFill/>
                </a:ln>
                <a:solidFill>
                  <a:srgbClr val="5A5A5A"/>
                </a:solidFill>
                <a:effectLst/>
                <a:uLnTx/>
                <a:uFillTx/>
                <a:latin typeface="Robot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2026/8/4</a:t>
            </a:fld>
            <a:endParaRPr kumimoji="1" lang="zh-CN" altLang="en-US" sz="1800" b="0" i="0" u="none" strike="noStrike" kern="1200" cap="none" spc="0" normalizeH="0" baseline="0" noProof="0">
              <a:ln>
                <a:noFill/>
              </a:ln>
              <a:solidFill>
                <a:srgbClr val="5A5A5A"/>
              </a:solidFill>
              <a:effectLst/>
              <a:uLnTx/>
              <a:uFillTx/>
              <a:latin typeface="Roboto"/>
              <a:ea typeface="+mn-ea"/>
              <a:cs typeface="+mn-cs"/>
            </a:endParaRPr>
          </a:p>
        </p:txBody>
      </p:sp>
      <p:sp>
        <p:nvSpPr>
          <p:cNvPr id="6" name="页脚占位符 5">
            <a:extLst>
              <a:ext uri="{FF2B5EF4-FFF2-40B4-BE49-F238E27FC236}">
                <a16:creationId xmlns:a16="http://schemas.microsoft.com/office/drawing/2014/main" id="{C60E9DAF-3C13-D34E-890A-C2A462E6571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5A5A5A"/>
              </a:solidFill>
              <a:effectLst/>
              <a:uLnTx/>
              <a:uFillTx/>
              <a:latin typeface="Roboto"/>
              <a:ea typeface="+mn-ea"/>
              <a:cs typeface="+mn-cs"/>
            </a:endParaRPr>
          </a:p>
        </p:txBody>
      </p:sp>
      <p:sp>
        <p:nvSpPr>
          <p:cNvPr id="7" name="灯片编号占位符 6">
            <a:extLst>
              <a:ext uri="{FF2B5EF4-FFF2-40B4-BE49-F238E27FC236}">
                <a16:creationId xmlns:a16="http://schemas.microsoft.com/office/drawing/2014/main" id="{A61D631B-9A1D-C945-BFE0-86DF2196B83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80BBDB-4C39-5E46-B035-892932E72414}" type="slidenum">
              <a:rPr kumimoji="1" lang="zh-CN" altLang="en-US" sz="1800" b="0" i="0" u="none" strike="noStrike" kern="1200" cap="none" spc="0" normalizeH="0" baseline="0" noProof="0" smtClean="0">
                <a:ln>
                  <a:noFill/>
                </a:ln>
                <a:solidFill>
                  <a:srgbClr val="5A5A5A"/>
                </a:solidFill>
                <a:effectLst/>
                <a:uLnTx/>
                <a:uFillTx/>
                <a:latin typeface="Robot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1" lang="zh-CN" altLang="en-US" sz="1800" b="0" i="0" u="none" strike="noStrike" kern="1200" cap="none" spc="0" normalizeH="0" baseline="0" noProof="0">
              <a:ln>
                <a:noFill/>
              </a:ln>
              <a:solidFill>
                <a:srgbClr val="5A5A5A"/>
              </a:solidFill>
              <a:effectLst/>
              <a:uLnTx/>
              <a:uFillTx/>
              <a:latin typeface="Roboto"/>
              <a:ea typeface="+mn-ea"/>
              <a:cs typeface="+mn-cs"/>
            </a:endParaRPr>
          </a:p>
        </p:txBody>
      </p:sp>
    </p:spTree>
    <p:extLst>
      <p:ext uri="{BB962C8B-B14F-4D97-AF65-F5344CB8AC3E}">
        <p14:creationId xmlns:p14="http://schemas.microsoft.com/office/powerpoint/2010/main" val="27517849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AE17078-CDC8-2D1F-7B77-236970522A71}"/>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522EF750-4806-9B6D-60DD-BFB481BBAB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D640B8B-FCCB-4644-D78A-068B46BB9F7B}"/>
              </a:ext>
            </a:extLst>
          </p:cNvPr>
          <p:cNvSpPr>
            <a:spLocks noGrp="1"/>
          </p:cNvSpPr>
          <p:nvPr>
            <p:ph type="dt" sz="half" idx="10"/>
          </p:nvPr>
        </p:nvSpPr>
        <p:spPr/>
        <p:txBody>
          <a:bodyPr/>
          <a:lstStyle/>
          <a:p>
            <a:fld id="{99739B89-CA97-49E5-A797-D5DE906B24DE}" type="datetimeFigureOut">
              <a:rPr lang="fi-FI" smtClean="0"/>
              <a:t>4.8.2026</a:t>
            </a:fld>
            <a:endParaRPr lang="fi-FI"/>
          </a:p>
        </p:txBody>
      </p:sp>
      <p:sp>
        <p:nvSpPr>
          <p:cNvPr id="5" name="Alatunnisteen paikkamerkki 4">
            <a:extLst>
              <a:ext uri="{FF2B5EF4-FFF2-40B4-BE49-F238E27FC236}">
                <a16:creationId xmlns:a16="http://schemas.microsoft.com/office/drawing/2014/main" id="{A229CA09-3E19-FCAA-F828-2836D094F7F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272AE0C-986C-89F7-7474-27148EC42645}"/>
              </a:ext>
            </a:extLst>
          </p:cNvPr>
          <p:cNvSpPr>
            <a:spLocks noGrp="1"/>
          </p:cNvSpPr>
          <p:nvPr>
            <p:ph type="sldNum" sz="quarter" idx="12"/>
          </p:nvPr>
        </p:nvSpPr>
        <p:spPr/>
        <p:txBody>
          <a:bodyPr/>
          <a:lstStyle/>
          <a:p>
            <a:fld id="{F9B0C77F-0FBE-4F7C-B493-CAF11115B7E7}" type="slidenum">
              <a:rPr lang="fi-FI" smtClean="0"/>
              <a:t>‹#›</a:t>
            </a:fld>
            <a:endParaRPr lang="fi-FI"/>
          </a:p>
        </p:txBody>
      </p:sp>
    </p:spTree>
    <p:extLst>
      <p:ext uri="{BB962C8B-B14F-4D97-AF65-F5344CB8AC3E}">
        <p14:creationId xmlns:p14="http://schemas.microsoft.com/office/powerpoint/2010/main" val="22707562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Başlık Slaydı">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ABDBBFC9-CAB2-4EEE-B2FF-C81290BF9E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21" name="Başlık 20">
            <a:extLst>
              <a:ext uri="{FF2B5EF4-FFF2-40B4-BE49-F238E27FC236}">
                <a16:creationId xmlns:a16="http://schemas.microsoft.com/office/drawing/2014/main" id="{A2783EBC-79E6-DE40-0B2F-B1636EFAFCFD}"/>
              </a:ext>
            </a:extLst>
          </p:cNvPr>
          <p:cNvSpPr>
            <a:spLocks noGrp="1"/>
          </p:cNvSpPr>
          <p:nvPr>
            <p:ph type="title"/>
          </p:nvPr>
        </p:nvSpPr>
        <p:spPr/>
        <p:txBody>
          <a:bodyPr/>
          <a:lstStyle/>
          <a:p>
            <a:r>
              <a:rPr lang="tr-TR"/>
              <a:t>Asıl başlık stilini düzenlemek için tıklayın</a:t>
            </a:r>
          </a:p>
        </p:txBody>
      </p:sp>
      <p:sp>
        <p:nvSpPr>
          <p:cNvPr id="37" name="Veri Yer Tutucusu 36">
            <a:extLst>
              <a:ext uri="{FF2B5EF4-FFF2-40B4-BE49-F238E27FC236}">
                <a16:creationId xmlns:a16="http://schemas.microsoft.com/office/drawing/2014/main" id="{D26D5A12-EBED-4BA9-6BCF-9E00E88E1BF7}"/>
              </a:ext>
            </a:extLst>
          </p:cNvPr>
          <p:cNvSpPr>
            <a:spLocks noGrp="1"/>
          </p:cNvSpPr>
          <p:nvPr>
            <p:ph type="dt" sz="half" idx="10"/>
          </p:nvPr>
        </p:nvSpPr>
        <p:spPr/>
        <p:txBody>
          <a:bodyPr/>
          <a:lstStyle/>
          <a:p>
            <a:endParaRPr lang="tr-TR"/>
          </a:p>
        </p:txBody>
      </p:sp>
      <p:sp>
        <p:nvSpPr>
          <p:cNvPr id="38" name="Alt Bilgi Yer Tutucusu 37">
            <a:extLst>
              <a:ext uri="{FF2B5EF4-FFF2-40B4-BE49-F238E27FC236}">
                <a16:creationId xmlns:a16="http://schemas.microsoft.com/office/drawing/2014/main" id="{07083473-B0ED-51AF-F612-51941BF5F6BF}"/>
              </a:ext>
            </a:extLst>
          </p:cNvPr>
          <p:cNvSpPr>
            <a:spLocks noGrp="1"/>
          </p:cNvSpPr>
          <p:nvPr>
            <p:ph type="ftr" sz="quarter" idx="11"/>
          </p:nvPr>
        </p:nvSpPr>
        <p:spPr/>
        <p:txBody>
          <a:bodyPr/>
          <a:lstStyle/>
          <a:p>
            <a:r>
              <a:rPr lang="tr-TR"/>
              <a:t>1/23</a:t>
            </a:r>
          </a:p>
        </p:txBody>
      </p:sp>
      <p:sp>
        <p:nvSpPr>
          <p:cNvPr id="39" name="Slayt Numarası Yer Tutucusu 38">
            <a:extLst>
              <a:ext uri="{FF2B5EF4-FFF2-40B4-BE49-F238E27FC236}">
                <a16:creationId xmlns:a16="http://schemas.microsoft.com/office/drawing/2014/main" id="{F57DEEB5-E576-682A-09DE-3DE9BBFE5D43}"/>
              </a:ext>
            </a:extLst>
          </p:cNvPr>
          <p:cNvSpPr>
            <a:spLocks noGrp="1"/>
          </p:cNvSpPr>
          <p:nvPr>
            <p:ph type="sldNum" sz="quarter" idx="12"/>
          </p:nvPr>
        </p:nvSpPr>
        <p:spPr/>
        <p:txBody>
          <a:bodyPr/>
          <a:lstStyle/>
          <a:p>
            <a:fld id="{B0620AD8-4FFE-4B18-9EC8-8158C71DE67D}" type="slidenum">
              <a:rPr lang="tr-TR" smtClean="0"/>
              <a:t>‹#›</a:t>
            </a:fld>
            <a:endParaRPr lang="tr-TR"/>
          </a:p>
        </p:txBody>
      </p:sp>
    </p:spTree>
    <p:extLst>
      <p:ext uri="{BB962C8B-B14F-4D97-AF65-F5344CB8AC3E}">
        <p14:creationId xmlns:p14="http://schemas.microsoft.com/office/powerpoint/2010/main" val="19269218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Calibri"/>
            </a:endParaRPr>
          </a:p>
        </p:txBody>
      </p:sp>
      <p:sp>
        <p:nvSpPr>
          <p:cNvPr id="64"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4" name="PlaceHolder 3"/>
          <p:cNvSpPr>
            <a:spLocks noGrp="1"/>
          </p:cNvSpPr>
          <p:nvPr>
            <p:ph type="ftr" idx="13"/>
          </p:nvPr>
        </p:nvSpPr>
        <p:spPr/>
        <p:txBody>
          <a:bodyPr/>
          <a:lstStyle/>
          <a:p>
            <a:r>
              <a:t>Footer</a:t>
            </a:r>
          </a:p>
        </p:txBody>
      </p:sp>
      <p:sp>
        <p:nvSpPr>
          <p:cNvPr id="5" name="PlaceHolder 4"/>
          <p:cNvSpPr>
            <a:spLocks noGrp="1"/>
          </p:cNvSpPr>
          <p:nvPr>
            <p:ph type="sldNum" idx="14"/>
          </p:nvPr>
        </p:nvSpPr>
        <p:spPr/>
        <p:txBody>
          <a:bodyPr/>
          <a:lstStyle/>
          <a:p>
            <a:fld id="{223EE9B3-4CC6-4443-8FCA-C6CA73FBB6D8}" type="slidenum">
              <a:t>‹#›</a:t>
            </a:fld>
            <a:endParaRPr/>
          </a:p>
        </p:txBody>
      </p:sp>
      <p:sp>
        <p:nvSpPr>
          <p:cNvPr id="6" name="PlaceHolder 5"/>
          <p:cNvSpPr>
            <a:spLocks noGrp="1"/>
          </p:cNvSpPr>
          <p:nvPr>
            <p:ph type="dt" idx="15"/>
          </p:nvPr>
        </p:nvSpPr>
        <p:spPr/>
        <p:txBody>
          <a:bodyPr/>
          <a:lstStyle/>
          <a:p>
            <a:endParaRPr/>
          </a:p>
        </p:txBody>
      </p:sp>
    </p:spTree>
    <p:extLst>
      <p:ext uri="{BB962C8B-B14F-4D97-AF65-F5344CB8AC3E}">
        <p14:creationId xmlns:p14="http://schemas.microsoft.com/office/powerpoint/2010/main" val="36216804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Title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lstStyle/>
          <a:p>
            <a:r>
              <a:t>Footer</a:t>
            </a:r>
          </a:p>
        </p:txBody>
      </p:sp>
      <p:sp>
        <p:nvSpPr>
          <p:cNvPr id="3" name="PlaceHolder 2"/>
          <p:cNvSpPr>
            <a:spLocks noGrp="1"/>
          </p:cNvSpPr>
          <p:nvPr>
            <p:ph type="sldNum" idx="2"/>
          </p:nvPr>
        </p:nvSpPr>
        <p:spPr/>
        <p:txBody>
          <a:bodyPr/>
          <a:lstStyle/>
          <a:p>
            <a:fld id="{5A96AFF4-7D0E-48C9-9325-2DF2BA37E4C9}" type="slidenum">
              <a:t>‹#›</a:t>
            </a:fld>
            <a:endParaRPr/>
          </a:p>
        </p:txBody>
      </p:sp>
      <p:sp>
        <p:nvSpPr>
          <p:cNvPr id="4" name="PlaceHolder 3"/>
          <p:cNvSpPr>
            <a:spLocks noGrp="1"/>
          </p:cNvSpPr>
          <p:nvPr>
            <p:ph type="dt" idx="3"/>
          </p:nvPr>
        </p:nvSpPr>
        <p:spPr/>
        <p:txBody>
          <a:bodyPr/>
          <a:lstStyle/>
          <a:p>
            <a:endParaRPr/>
          </a:p>
        </p:txBody>
      </p:sp>
    </p:spTree>
    <p:extLst>
      <p:ext uri="{BB962C8B-B14F-4D97-AF65-F5344CB8AC3E}">
        <p14:creationId xmlns:p14="http://schemas.microsoft.com/office/powerpoint/2010/main" val="12781350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875175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extLst>
      <p:ext uri="{BB962C8B-B14F-4D97-AF65-F5344CB8AC3E}">
        <p14:creationId xmlns:p14="http://schemas.microsoft.com/office/powerpoint/2010/main" val="31498039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Cover">
    <p:bg>
      <p:bgPr>
        <a:solidFill>
          <a:srgbClr val="009ED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7CF31-F81F-4407-9DDE-5A061DE78AB6}"/>
              </a:ext>
            </a:extLst>
          </p:cNvPr>
          <p:cNvSpPr>
            <a:spLocks noGrp="1"/>
          </p:cNvSpPr>
          <p:nvPr>
            <p:ph type="title" hasCustomPrompt="1"/>
          </p:nvPr>
        </p:nvSpPr>
        <p:spPr>
          <a:xfrm>
            <a:off x="609599" y="1978678"/>
            <a:ext cx="7229475" cy="1616399"/>
          </a:xfrm>
        </p:spPr>
        <p:txBody>
          <a:bodyPr anchor="t"/>
          <a:lstStyle>
            <a:lvl1pPr>
              <a:defRPr sz="4000">
                <a:solidFill>
                  <a:schemeClr val="bg1"/>
                </a:solidFill>
              </a:defRPr>
            </a:lvl1pPr>
          </a:lstStyle>
          <a:p>
            <a:r>
              <a:rPr lang="en-US"/>
              <a:t>Presentation title goes here</a:t>
            </a:r>
          </a:p>
        </p:txBody>
      </p:sp>
      <p:sp>
        <p:nvSpPr>
          <p:cNvPr id="3" name="Text Placeholder 6">
            <a:extLst>
              <a:ext uri="{FF2B5EF4-FFF2-40B4-BE49-F238E27FC236}">
                <a16:creationId xmlns:a16="http://schemas.microsoft.com/office/drawing/2014/main" id="{749E1D67-A2E2-4509-BBE7-8DE701E8A248}"/>
              </a:ext>
            </a:extLst>
          </p:cNvPr>
          <p:cNvSpPr>
            <a:spLocks noGrp="1"/>
          </p:cNvSpPr>
          <p:nvPr>
            <p:ph type="body" sz="quarter" idx="10" hasCustomPrompt="1"/>
          </p:nvPr>
        </p:nvSpPr>
        <p:spPr>
          <a:xfrm>
            <a:off x="609600" y="4490757"/>
            <a:ext cx="5359400" cy="990600"/>
          </a:xfrm>
          <a:prstGeom prst="rect">
            <a:avLst/>
          </a:prstGeom>
        </p:spPr>
        <p:txBody>
          <a:bodyPr/>
          <a:lstStyle>
            <a:lvl1pPr>
              <a:defRPr sz="1800" b="0">
                <a:solidFill>
                  <a:schemeClr val="bg1"/>
                </a:solidFill>
              </a:defRPr>
            </a:lvl1pPr>
          </a:lstStyle>
          <a:p>
            <a:pPr lvl="0"/>
            <a:r>
              <a:rPr lang="en-US"/>
              <a:t>First Last name </a:t>
            </a:r>
            <a:r>
              <a:rPr lang="en-US" err="1"/>
              <a:t>ir</a:t>
            </a:r>
            <a:r>
              <a:rPr lang="en-US"/>
              <a:t> additional info</a:t>
            </a:r>
          </a:p>
          <a:p>
            <a:pPr lvl="0"/>
            <a:r>
              <a:rPr lang="en-US"/>
              <a:t>DD Month YYYY</a:t>
            </a:r>
          </a:p>
        </p:txBody>
      </p:sp>
      <p:sp>
        <p:nvSpPr>
          <p:cNvPr id="4" name="Text Placeholder 2">
            <a:extLst>
              <a:ext uri="{FF2B5EF4-FFF2-40B4-BE49-F238E27FC236}">
                <a16:creationId xmlns:a16="http://schemas.microsoft.com/office/drawing/2014/main" id="{D6668A8F-3C0D-48E3-AE84-3FE9764EE071}"/>
              </a:ext>
            </a:extLst>
          </p:cNvPr>
          <p:cNvSpPr>
            <a:spLocks noGrp="1"/>
          </p:cNvSpPr>
          <p:nvPr>
            <p:ph type="body" sz="quarter" idx="11" hasCustomPrompt="1"/>
          </p:nvPr>
        </p:nvSpPr>
        <p:spPr>
          <a:xfrm>
            <a:off x="609599" y="4137703"/>
            <a:ext cx="1616075" cy="36000"/>
          </a:xfrm>
          <a:prstGeom prst="rect">
            <a:avLst/>
          </a:prstGeom>
          <a:solidFill>
            <a:schemeClr val="bg1"/>
          </a:solidFill>
        </p:spPr>
        <p:txBody>
          <a:bodyPr/>
          <a:lstStyle>
            <a:lvl1pPr>
              <a:defRPr/>
            </a:lvl1pPr>
          </a:lstStyle>
          <a:p>
            <a:pPr lvl="0"/>
            <a:r>
              <a:rPr lang="en-US"/>
              <a:t> </a:t>
            </a:r>
          </a:p>
        </p:txBody>
      </p:sp>
      <p:sp>
        <p:nvSpPr>
          <p:cNvPr id="6" name="Text Placeholder 5">
            <a:extLst>
              <a:ext uri="{FF2B5EF4-FFF2-40B4-BE49-F238E27FC236}">
                <a16:creationId xmlns:a16="http://schemas.microsoft.com/office/drawing/2014/main" id="{869BEDA9-F773-49B2-B94F-D76486D1652A}"/>
              </a:ext>
            </a:extLst>
          </p:cNvPr>
          <p:cNvSpPr>
            <a:spLocks noGrp="1"/>
          </p:cNvSpPr>
          <p:nvPr>
            <p:ph type="body" sz="quarter" idx="12" hasCustomPrompt="1"/>
          </p:nvPr>
        </p:nvSpPr>
        <p:spPr>
          <a:xfrm>
            <a:off x="609600" y="1597679"/>
            <a:ext cx="7229474" cy="381000"/>
          </a:xfrm>
          <a:prstGeom prst="rect">
            <a:avLst/>
          </a:prstGeom>
        </p:spPr>
        <p:txBody>
          <a:bodyPr/>
          <a:lstStyle>
            <a:lvl1pPr>
              <a:defRPr sz="1800">
                <a:solidFill>
                  <a:schemeClr val="bg1"/>
                </a:solidFill>
              </a:defRPr>
            </a:lvl1pPr>
          </a:lstStyle>
          <a:p>
            <a:pPr lvl="0"/>
            <a:r>
              <a:rPr lang="en-US"/>
              <a:t>TITLE GOES HERE</a:t>
            </a:r>
          </a:p>
        </p:txBody>
      </p:sp>
    </p:spTree>
    <p:extLst>
      <p:ext uri="{BB962C8B-B14F-4D97-AF65-F5344CB8AC3E}">
        <p14:creationId xmlns:p14="http://schemas.microsoft.com/office/powerpoint/2010/main" val="40602668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 subtitle + text">
  <p:cSld name="1_Title + subtitle + text">
    <p:spTree>
      <p:nvGrpSpPr>
        <p:cNvPr id="1" name="Shape 21"/>
        <p:cNvGrpSpPr/>
        <p:nvPr/>
      </p:nvGrpSpPr>
      <p:grpSpPr>
        <a:xfrm>
          <a:off x="0" y="0"/>
          <a:ext cx="0" cy="0"/>
          <a:chOff x="0" y="0"/>
          <a:chExt cx="0" cy="0"/>
        </a:xfrm>
      </p:grpSpPr>
      <p:sp>
        <p:nvSpPr>
          <p:cNvPr id="22" name="Google Shape;22;p10"/>
          <p:cNvSpPr txBox="1">
            <a:spLocks noGrp="1"/>
          </p:cNvSpPr>
          <p:nvPr>
            <p:ph type="body" idx="1"/>
          </p:nvPr>
        </p:nvSpPr>
        <p:spPr>
          <a:xfrm>
            <a:off x="614916" y="2002465"/>
            <a:ext cx="4919472" cy="4267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vl1pPr>
            <a:lvl2pPr marL="914400" marR="0" lvl="1" indent="-228600" algn="l">
              <a:lnSpc>
                <a:spcPct val="90000"/>
              </a:lnSpc>
              <a:spcBef>
                <a:spcPts val="500"/>
              </a:spcBef>
              <a:spcAft>
                <a:spcPts val="0"/>
              </a:spcAft>
              <a:buClr>
                <a:schemeClr val="dk1"/>
              </a:buClr>
              <a:buSzPts val="2400"/>
              <a:buFont typeface="Arial"/>
              <a:buNone/>
              <a:defRPr/>
            </a:lvl2pPr>
            <a:lvl3pPr marL="1371600" lvl="2" indent="-355600" algn="l">
              <a:lnSpc>
                <a:spcPct val="90000"/>
              </a:lnSpc>
              <a:spcBef>
                <a:spcPts val="500"/>
              </a:spcBef>
              <a:spcAft>
                <a:spcPts val="0"/>
              </a:spcAft>
              <a:buClr>
                <a:schemeClr val="dk1"/>
              </a:buClr>
              <a:buSzPts val="2000"/>
              <a:buFont typeface="Arial"/>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10"/>
          <p:cNvSpPr txBox="1">
            <a:spLocks noGrp="1"/>
          </p:cNvSpPr>
          <p:nvPr>
            <p:ph type="body" idx="2"/>
          </p:nvPr>
        </p:nvSpPr>
        <p:spPr>
          <a:xfrm>
            <a:off x="6648753" y="1990060"/>
            <a:ext cx="4919472" cy="4267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vl1pPr>
            <a:lvl2pPr marL="914400" marR="0" lvl="1" indent="-228600" algn="l">
              <a:lnSpc>
                <a:spcPct val="90000"/>
              </a:lnSpc>
              <a:spcBef>
                <a:spcPts val="500"/>
              </a:spcBef>
              <a:spcAft>
                <a:spcPts val="0"/>
              </a:spcAft>
              <a:buClr>
                <a:schemeClr val="dk1"/>
              </a:buClr>
              <a:buSzPts val="2400"/>
              <a:buFont typeface="Arial"/>
              <a:buNone/>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title"/>
          </p:nvPr>
        </p:nvSpPr>
        <p:spPr>
          <a:xfrm>
            <a:off x="609600" y="609600"/>
            <a:ext cx="10274910" cy="44319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0"/>
          <p:cNvSpPr txBox="1">
            <a:spLocks noGrp="1"/>
          </p:cNvSpPr>
          <p:nvPr>
            <p:ph type="body" idx="3"/>
          </p:nvPr>
        </p:nvSpPr>
        <p:spPr>
          <a:xfrm>
            <a:off x="609600" y="1052798"/>
            <a:ext cx="6858000" cy="3810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666666"/>
              </a:buClr>
              <a:buSzPts val="2800"/>
              <a:buChar char="•"/>
              <a:defRPr>
                <a:solidFill>
                  <a:srgbClr val="66666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10"/>
          <p:cNvSpPr>
            <a:spLocks noGrp="1"/>
          </p:cNvSpPr>
          <p:nvPr>
            <p:ph type="dgm" idx="4"/>
          </p:nvPr>
        </p:nvSpPr>
        <p:spPr>
          <a:xfrm>
            <a:off x="609600" y="1554481"/>
            <a:ext cx="1371600" cy="45719"/>
          </a:xfrm>
          <a:prstGeom prst="rect">
            <a:avLst/>
          </a:prstGeom>
          <a:solidFill>
            <a:schemeClr val="dk2"/>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548363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9" Type="http://schemas.openxmlformats.org/officeDocument/2006/relationships/slideLayout" Target="../slideLayouts/slideLayout54.xml"/><Relationship Id="rId21" Type="http://schemas.openxmlformats.org/officeDocument/2006/relationships/slideLayout" Target="../slideLayouts/slideLayout36.xml"/><Relationship Id="rId34" Type="http://schemas.openxmlformats.org/officeDocument/2006/relationships/slideLayout" Target="../slideLayouts/slideLayout49.xml"/><Relationship Id="rId42" Type="http://schemas.openxmlformats.org/officeDocument/2006/relationships/slideLayout" Target="../slideLayouts/slideLayout57.xml"/><Relationship Id="rId47" Type="http://schemas.openxmlformats.org/officeDocument/2006/relationships/slideLayout" Target="../slideLayouts/slideLayout62.xml"/><Relationship Id="rId50" Type="http://schemas.openxmlformats.org/officeDocument/2006/relationships/slideLayout" Target="../slideLayouts/slideLayout65.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9" Type="http://schemas.openxmlformats.org/officeDocument/2006/relationships/slideLayout" Target="../slideLayouts/slideLayout44.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32" Type="http://schemas.openxmlformats.org/officeDocument/2006/relationships/slideLayout" Target="../slideLayouts/slideLayout47.xml"/><Relationship Id="rId37" Type="http://schemas.openxmlformats.org/officeDocument/2006/relationships/slideLayout" Target="../slideLayouts/slideLayout52.xml"/><Relationship Id="rId40" Type="http://schemas.openxmlformats.org/officeDocument/2006/relationships/slideLayout" Target="../slideLayouts/slideLayout55.xml"/><Relationship Id="rId45" Type="http://schemas.openxmlformats.org/officeDocument/2006/relationships/slideLayout" Target="../slideLayouts/slideLayout60.xml"/><Relationship Id="rId53" Type="http://schemas.openxmlformats.org/officeDocument/2006/relationships/slideLayout" Target="../slideLayouts/slideLayout68.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31" Type="http://schemas.openxmlformats.org/officeDocument/2006/relationships/slideLayout" Target="../slideLayouts/slideLayout46.xml"/><Relationship Id="rId44" Type="http://schemas.openxmlformats.org/officeDocument/2006/relationships/slideLayout" Target="../slideLayouts/slideLayout59.xml"/><Relationship Id="rId52" Type="http://schemas.openxmlformats.org/officeDocument/2006/relationships/slideLayout" Target="../slideLayouts/slideLayout67.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 Id="rId35" Type="http://schemas.openxmlformats.org/officeDocument/2006/relationships/slideLayout" Target="../slideLayouts/slideLayout50.xml"/><Relationship Id="rId43" Type="http://schemas.openxmlformats.org/officeDocument/2006/relationships/slideLayout" Target="../slideLayouts/slideLayout58.xml"/><Relationship Id="rId48" Type="http://schemas.openxmlformats.org/officeDocument/2006/relationships/slideLayout" Target="../slideLayouts/slideLayout63.xml"/><Relationship Id="rId8" Type="http://schemas.openxmlformats.org/officeDocument/2006/relationships/slideLayout" Target="../slideLayouts/slideLayout23.xml"/><Relationship Id="rId51" Type="http://schemas.openxmlformats.org/officeDocument/2006/relationships/slideLayout" Target="../slideLayouts/slideLayout66.xml"/><Relationship Id="rId3" Type="http://schemas.openxmlformats.org/officeDocument/2006/relationships/slideLayout" Target="../slideLayouts/slideLayout18.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33" Type="http://schemas.openxmlformats.org/officeDocument/2006/relationships/slideLayout" Target="../slideLayouts/slideLayout48.xml"/><Relationship Id="rId38" Type="http://schemas.openxmlformats.org/officeDocument/2006/relationships/slideLayout" Target="../slideLayouts/slideLayout53.xml"/><Relationship Id="rId46" Type="http://schemas.openxmlformats.org/officeDocument/2006/relationships/slideLayout" Target="../slideLayouts/slideLayout61.xml"/><Relationship Id="rId20" Type="http://schemas.openxmlformats.org/officeDocument/2006/relationships/slideLayout" Target="../slideLayouts/slideLayout35.xml"/><Relationship Id="rId41" Type="http://schemas.openxmlformats.org/officeDocument/2006/relationships/slideLayout" Target="../slideLayouts/slideLayout56.xml"/><Relationship Id="rId54"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36" Type="http://schemas.openxmlformats.org/officeDocument/2006/relationships/slideLayout" Target="../slideLayouts/slideLayout51.xml"/><Relationship Id="rId4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730" r:id="rId2"/>
    <p:sldLayoutId id="2147483732" r:id="rId3"/>
    <p:sldLayoutId id="2147483734" r:id="rId4"/>
    <p:sldLayoutId id="2147483735" r:id="rId5"/>
    <p:sldLayoutId id="2147483666" r:id="rId6"/>
    <p:sldLayoutId id="2147483731" r:id="rId7"/>
    <p:sldLayoutId id="2147483668" r:id="rId8"/>
    <p:sldLayoutId id="2147483733" r:id="rId9"/>
    <p:sldLayoutId id="2147483670" r:id="rId10"/>
    <p:sldLayoutId id="2147483724" r:id="rId11"/>
    <p:sldLayoutId id="2147483726" r:id="rId12"/>
    <p:sldLayoutId id="2147483725" r:id="rId13"/>
    <p:sldLayoutId id="2147483728" r:id="rId14"/>
    <p:sldLayoutId id="214748372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Title Placeholder 11">
            <a:extLst>
              <a:ext uri="{FF2B5EF4-FFF2-40B4-BE49-F238E27FC236}">
                <a16:creationId xmlns:a16="http://schemas.microsoft.com/office/drawing/2014/main" id="{EC06BC68-0572-4196-AF9F-46045E16125B}"/>
              </a:ext>
            </a:extLst>
          </p:cNvPr>
          <p:cNvSpPr>
            <a:spLocks noGrp="1"/>
          </p:cNvSpPr>
          <p:nvPr>
            <p:ph type="title"/>
          </p:nvPr>
        </p:nvSpPr>
        <p:spPr>
          <a:xfrm>
            <a:off x="600740" y="620233"/>
            <a:ext cx="10782300" cy="443198"/>
          </a:xfrm>
          <a:prstGeom prst="rect">
            <a:avLst/>
          </a:prstGeom>
        </p:spPr>
        <p:txBody>
          <a:bodyPr vert="horz" wrap="square" lIns="0" tIns="0" rIns="0" bIns="0" rtlCol="0" anchor="ctr">
            <a:spAutoFit/>
          </a:bodyPr>
          <a:lstStyle/>
          <a:p>
            <a:r>
              <a:rPr lang="en-US"/>
              <a:t>INSERT HEADING HERE, IT CAN FIT INTO TWO LINES</a:t>
            </a:r>
          </a:p>
        </p:txBody>
      </p:sp>
      <p:sp>
        <p:nvSpPr>
          <p:cNvPr id="15" name="Text Placeholder 14">
            <a:extLst>
              <a:ext uri="{FF2B5EF4-FFF2-40B4-BE49-F238E27FC236}">
                <a16:creationId xmlns:a16="http://schemas.microsoft.com/office/drawing/2014/main" id="{C690E10E-A60D-4AE7-8BA0-093FC2E0653D}"/>
              </a:ext>
            </a:extLst>
          </p:cNvPr>
          <p:cNvSpPr>
            <a:spLocks noGrp="1"/>
          </p:cNvSpPr>
          <p:nvPr>
            <p:ph type="body" idx="1"/>
          </p:nvPr>
        </p:nvSpPr>
        <p:spPr>
          <a:xfrm>
            <a:off x="616688" y="1600200"/>
            <a:ext cx="10274910" cy="3200400"/>
          </a:xfrm>
          <a:prstGeom prst="rect">
            <a:avLst/>
          </a:prstGeom>
        </p:spPr>
        <p:txBody>
          <a:bodyPr vert="horz" lIns="0" tIns="0" rIns="0" bIns="0" rtlCol="0">
            <a:noAutofit/>
          </a:bodyPr>
          <a:lstStyle/>
          <a:p>
            <a:pPr lvl="0"/>
            <a:r>
              <a:rPr lang="en-US"/>
              <a:t>Heading</a:t>
            </a:r>
          </a:p>
          <a:p>
            <a:pPr lvl="1"/>
            <a:r>
              <a:rPr lang="en-US"/>
              <a:t>Second level</a:t>
            </a:r>
          </a:p>
          <a:p>
            <a:pPr lvl="2"/>
            <a:r>
              <a:rPr lang="en-US"/>
              <a:t>Third level</a:t>
            </a:r>
          </a:p>
          <a:p>
            <a:pPr lvl="3"/>
            <a:r>
              <a:rPr lang="en-US"/>
              <a:t>You can download free icons here https://www.flaticon.com/authors/basic-straight/lineal</a:t>
            </a:r>
          </a:p>
        </p:txBody>
      </p:sp>
    </p:spTree>
    <p:extLst>
      <p:ext uri="{BB962C8B-B14F-4D97-AF65-F5344CB8AC3E}">
        <p14:creationId xmlns:p14="http://schemas.microsoft.com/office/powerpoint/2010/main" val="3712207482"/>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83" r:id="rId11"/>
    <p:sldLayoutId id="2147483794" r:id="rId12"/>
    <p:sldLayoutId id="2147483795" r:id="rId13"/>
    <p:sldLayoutId id="2147483796" r:id="rId14"/>
    <p:sldLayoutId id="2147483797" r:id="rId15"/>
    <p:sldLayoutId id="2147483798" r:id="rId16"/>
    <p:sldLayoutId id="2147483799" r:id="rId17"/>
    <p:sldLayoutId id="2147483800" r:id="rId18"/>
    <p:sldLayoutId id="2147483801" r:id="rId19"/>
    <p:sldLayoutId id="2147483802" r:id="rId20"/>
    <p:sldLayoutId id="2147483803" r:id="rId21"/>
    <p:sldLayoutId id="2147483804" r:id="rId22"/>
    <p:sldLayoutId id="2147483805" r:id="rId23"/>
    <p:sldLayoutId id="2147483806" r:id="rId24"/>
    <p:sldLayoutId id="2147483807" r:id="rId25"/>
    <p:sldLayoutId id="2147483808" r:id="rId26"/>
    <p:sldLayoutId id="2147483809" r:id="rId27"/>
    <p:sldLayoutId id="2147483810" r:id="rId28"/>
    <p:sldLayoutId id="2147483811" r:id="rId29"/>
    <p:sldLayoutId id="2147483812" r:id="rId30"/>
    <p:sldLayoutId id="2147483813" r:id="rId31"/>
    <p:sldLayoutId id="2147483814" r:id="rId32"/>
    <p:sldLayoutId id="2147483815" r:id="rId33"/>
    <p:sldLayoutId id="2147483816" r:id="rId34"/>
    <p:sldLayoutId id="2147483817" r:id="rId35"/>
    <p:sldLayoutId id="2147483818" r:id="rId36"/>
    <p:sldLayoutId id="2147483819" r:id="rId37"/>
    <p:sldLayoutId id="2147483820" r:id="rId38"/>
    <p:sldLayoutId id="2147483821" r:id="rId39"/>
    <p:sldLayoutId id="2147483822" r:id="rId40"/>
    <p:sldLayoutId id="2147483823" r:id="rId41"/>
    <p:sldLayoutId id="2147483824" r:id="rId42"/>
    <p:sldLayoutId id="2147483825" r:id="rId43"/>
    <p:sldLayoutId id="2147483713" r:id="rId44"/>
    <p:sldLayoutId id="2147483774" r:id="rId45"/>
    <p:sldLayoutId id="2147483777" r:id="rId46"/>
    <p:sldLayoutId id="2147483778" r:id="rId47"/>
    <p:sldLayoutId id="2147483779" r:id="rId48"/>
    <p:sldLayoutId id="2147483780" r:id="rId49"/>
    <p:sldLayoutId id="2147483826" r:id="rId50"/>
    <p:sldLayoutId id="2147483827" r:id="rId51"/>
    <p:sldLayoutId id="2147483828" r:id="rId52"/>
    <p:sldLayoutId id="2147483829" r:id="rId53"/>
  </p:sldLayoutIdLst>
  <p:hf hdr="0" ftr="0" dt="0"/>
  <p:txStyles>
    <p:titleStyle>
      <a:lvl1pPr algn="l" defTabSz="914400" rtl="0" eaLnBrk="1" latinLnBrk="0" hangingPunct="1">
        <a:lnSpc>
          <a:spcPct val="90000"/>
        </a:lnSpc>
        <a:spcBef>
          <a:spcPct val="0"/>
        </a:spcBef>
        <a:buNone/>
        <a:defRPr sz="3200" b="1" kern="1200">
          <a:solidFill>
            <a:schemeClr val="tx2"/>
          </a:solidFill>
          <a:latin typeface="Roboto"/>
          <a:ea typeface="+mj-ea"/>
          <a:cs typeface="+mj-cs"/>
        </a:defRPr>
      </a:lvl1pPr>
    </p:titleStyle>
    <p:bodyStyle>
      <a:lvl1pPr marL="0" indent="0" algn="l" defTabSz="914400" rtl="0" eaLnBrk="1" latinLnBrk="0" hangingPunct="1">
        <a:lnSpc>
          <a:spcPct val="90000"/>
        </a:lnSpc>
        <a:spcBef>
          <a:spcPts val="0"/>
        </a:spcBef>
        <a:spcAft>
          <a:spcPts val="500"/>
        </a:spcAft>
        <a:buClr>
          <a:schemeClr val="accent1"/>
        </a:buClr>
        <a:buFont typeface="Arial" panose="020B0604020202020204" pitchFamily="34" charset="0"/>
        <a:buNone/>
        <a:defRPr sz="2400" b="1" kern="1200">
          <a:solidFill>
            <a:schemeClr val="tx1"/>
          </a:solidFill>
          <a:latin typeface="Roboto"/>
          <a:ea typeface="+mn-ea"/>
          <a:cs typeface="+mn-cs"/>
        </a:defRPr>
      </a:lvl1pPr>
      <a:lvl2pPr marL="0" indent="0" algn="l" defTabSz="914400" rtl="0" eaLnBrk="1" latinLnBrk="0" hangingPunct="1">
        <a:lnSpc>
          <a:spcPct val="90000"/>
        </a:lnSpc>
        <a:spcBef>
          <a:spcPts val="500"/>
        </a:spcBef>
        <a:buClr>
          <a:schemeClr val="accent1"/>
        </a:buClr>
        <a:buFont typeface="Arial" panose="020B0604020202020204" pitchFamily="34" charset="0"/>
        <a:buNone/>
        <a:defRPr sz="2100" kern="1200">
          <a:solidFill>
            <a:schemeClr val="tx1"/>
          </a:solidFill>
          <a:latin typeface="Roboto"/>
          <a:ea typeface="+mn-ea"/>
          <a:cs typeface="+mn-cs"/>
        </a:defRPr>
      </a:lvl2pPr>
      <a:lvl3pPr marL="342900" indent="-342900" algn="l" defTabSz="914400" rtl="0" eaLnBrk="1" latinLnBrk="0" hangingPunct="1">
        <a:lnSpc>
          <a:spcPct val="100000"/>
        </a:lnSpc>
        <a:spcBef>
          <a:spcPts val="500"/>
        </a:spcBef>
        <a:buClr>
          <a:schemeClr val="accent1"/>
        </a:buClr>
        <a:buFont typeface="Arial" panose="020B0604020202020204" pitchFamily="34" charset="0"/>
        <a:buChar char="•"/>
        <a:defRPr sz="2100" kern="1200">
          <a:solidFill>
            <a:schemeClr val="tx1"/>
          </a:solidFill>
          <a:latin typeface="Roboto"/>
          <a:ea typeface="+mn-ea"/>
          <a:cs typeface="+mn-cs"/>
        </a:defRPr>
      </a:lvl3pPr>
      <a:lvl4pPr marL="694944" indent="-342900" algn="l" defTabSz="914400" rtl="0" eaLnBrk="1" latinLnBrk="0" hangingPunct="1">
        <a:lnSpc>
          <a:spcPct val="100000"/>
        </a:lnSpc>
        <a:spcBef>
          <a:spcPts val="500"/>
        </a:spcBef>
        <a:buClr>
          <a:schemeClr val="accent1"/>
        </a:buClr>
        <a:buFont typeface="Arial" panose="020B0604020202020204" pitchFamily="34" charset="0"/>
        <a:buChar char="•"/>
        <a:defRPr sz="2100" kern="1200">
          <a:solidFill>
            <a:schemeClr val="tx1"/>
          </a:solidFill>
          <a:latin typeface="Roboto"/>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296" userDrawn="1">
          <p15:clr>
            <a:srgbClr val="F26B43"/>
          </p15:clr>
        </p15:guide>
        <p15:guide id="3" orient="horz" pos="384" userDrawn="1">
          <p15:clr>
            <a:srgbClr val="F26B43"/>
          </p15:clr>
        </p15:guide>
        <p15:guide id="6" orient="horz" pos="3936" userDrawn="1">
          <p15:clr>
            <a:srgbClr val="F26B43"/>
          </p15:clr>
        </p15:guide>
        <p15:guide id="8" orient="horz" pos="2160" userDrawn="1">
          <p15:clr>
            <a:srgbClr val="F26B43"/>
          </p15:clr>
        </p15:guide>
        <p15:guide id="12" pos="3840" userDrawn="1">
          <p15:clr>
            <a:srgbClr val="F26B43"/>
          </p15:clr>
        </p15:guide>
        <p15:guide id="13" orient="horz" pos="1008" userDrawn="1">
          <p15:clr>
            <a:srgbClr val="F26B43"/>
          </p15:clr>
        </p15:guide>
        <p15:guide id="14" pos="2112" userDrawn="1">
          <p15:clr>
            <a:srgbClr val="F26B43"/>
          </p15:clr>
        </p15:guide>
        <p15:guide id="15" pos="5568" userDrawn="1">
          <p15:clr>
            <a:srgbClr val="F26B43"/>
          </p15:clr>
        </p15:guide>
        <p15:guide id="16" pos="1248" userDrawn="1">
          <p15:clr>
            <a:srgbClr val="F26B43"/>
          </p15:clr>
        </p15:guide>
        <p15:guide id="17" pos="2976" userDrawn="1">
          <p15:clr>
            <a:srgbClr val="F26B43"/>
          </p15:clr>
        </p15:guide>
        <p15:guide id="18" pos="4704" userDrawn="1">
          <p15:clr>
            <a:srgbClr val="F26B43"/>
          </p15:clr>
        </p15:guide>
        <p15:guide id="19" pos="64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image" Target="../media/image16.png"/><Relationship Id="rId5" Type="http://schemas.openxmlformats.org/officeDocument/2006/relationships/chart" Target="../charts/chart3.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26.emf"/></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5.xml"/><Relationship Id="rId1" Type="http://schemas.openxmlformats.org/officeDocument/2006/relationships/slideLayout" Target="../slideLayouts/slideLayout61.xml"/><Relationship Id="rId4" Type="http://schemas.openxmlformats.org/officeDocument/2006/relationships/image" Target="../media/image26.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3ED_A21DE9BF.xml"/><Relationship Id="rId1" Type="http://schemas.openxmlformats.org/officeDocument/2006/relationships/slideLayout" Target="../slideLayouts/slideLayout65.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5.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png"/><Relationship Id="rId1" Type="http://schemas.openxmlformats.org/officeDocument/2006/relationships/slideLayout" Target="../slideLayouts/slideLayout65.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png"/><Relationship Id="rId1" Type="http://schemas.openxmlformats.org/officeDocument/2006/relationships/slideLayout" Target="../slideLayouts/slideLayout65.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png"/><Relationship Id="rId1" Type="http://schemas.openxmlformats.org/officeDocument/2006/relationships/slideLayout" Target="../slideLayouts/slideLayout65.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393_6A1379EA.xml"/><Relationship Id="rId1" Type="http://schemas.openxmlformats.org/officeDocument/2006/relationships/slideLayout" Target="../slideLayouts/slideLayout65.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3EF_5AF3E2FA.xml"/><Relationship Id="rId1" Type="http://schemas.openxmlformats.org/officeDocument/2006/relationships/slideLayout" Target="../slideLayouts/slideLayout65.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398_7D782EA.xml"/><Relationship Id="rId1" Type="http://schemas.openxmlformats.org/officeDocument/2006/relationships/slideLayout" Target="../slideLayouts/slideLayout65.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399_43A5D27.xml"/><Relationship Id="rId1" Type="http://schemas.openxmlformats.org/officeDocument/2006/relationships/slideLayout" Target="../slideLayouts/slideLayout65.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39C_82AB0CE4.xml"/><Relationship Id="rId1" Type="http://schemas.openxmlformats.org/officeDocument/2006/relationships/slideLayout" Target="../slideLayouts/slideLayout65.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39D_2D499C06.xml"/><Relationship Id="rId1" Type="http://schemas.openxmlformats.org/officeDocument/2006/relationships/slideLayout" Target="../slideLayouts/slideLayout65.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3F0_55D82ACA.xml"/><Relationship Id="rId1" Type="http://schemas.openxmlformats.org/officeDocument/2006/relationships/slideLayout" Target="../slideLayouts/slideLayout65.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39A_AB2057FD.xml"/><Relationship Id="rId1" Type="http://schemas.openxmlformats.org/officeDocument/2006/relationships/slideLayout" Target="../slideLayouts/slideLayout65.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3" Type="http://schemas.microsoft.com/office/2018/10/relationships/comments" Target="../comments/modernComment_3A0_7ABB2398.xml"/><Relationship Id="rId2" Type="http://schemas.openxmlformats.org/officeDocument/2006/relationships/notesSlide" Target="../notesSlides/notesSlide17.xml"/><Relationship Id="rId1" Type="http://schemas.openxmlformats.org/officeDocument/2006/relationships/slideLayout" Target="../slideLayouts/slideLayout65.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microsoft.com/office/2018/10/relationships/comments" Target="../comments/modernComment_3A3_6389C415.xml"/><Relationship Id="rId2" Type="http://schemas.openxmlformats.org/officeDocument/2006/relationships/notesSlide" Target="../notesSlides/notesSlide18.xml"/><Relationship Id="rId1" Type="http://schemas.openxmlformats.org/officeDocument/2006/relationships/slideLayout" Target="../slideLayouts/slideLayout65.xml"/><Relationship Id="rId5" Type="http://schemas.openxmlformats.org/officeDocument/2006/relationships/hyperlink" Target="https://insarag-guidelines.netlify.app/" TargetMode="Externa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3A2_4407787B.xml"/><Relationship Id="rId1" Type="http://schemas.openxmlformats.org/officeDocument/2006/relationships/slideLayout" Target="../slideLayouts/slideLayout65.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66.xml"/></Relationships>
</file>

<file path=ppt/slides/_rels/slide4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66.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6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6.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6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6.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6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6.xml"/></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6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svg"/><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6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6.xml"/></Relationships>
</file>

<file path=ppt/slides/_rels/slide6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6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6.xml"/></Relationships>
</file>

<file path=ppt/slides/_rels/slide6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6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6.xml"/></Relationships>
</file>

<file path=ppt/slides/_rels/slide6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66.xml"/></Relationships>
</file>

<file path=ppt/slides/_rels/slide6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2.xml"/><Relationship Id="rId1" Type="http://schemas.openxmlformats.org/officeDocument/2006/relationships/slideLayout" Target="../slideLayouts/slideLayout66.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1.png"/><Relationship Id="rId4" Type="http://schemas.openxmlformats.org/officeDocument/2006/relationships/notesSlide" Target="../notesSlides/notesSlide4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image" Target="../media/image42.svg"/><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Layout" Target="../slideLayouts/slideLayout2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27.xml"/><Relationship Id="rId4" Type="http://schemas.openxmlformats.org/officeDocument/2006/relationships/image" Target="../media/image43.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0.xml"/><Relationship Id="rId1" Type="http://schemas.openxmlformats.org/officeDocument/2006/relationships/slideLayout" Target="../slideLayouts/slideLayout6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8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68.xml"/></Relationships>
</file>

<file path=ppt/slides/_rels/slide8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2.xml"/><Relationship Id="rId1" Type="http://schemas.openxmlformats.org/officeDocument/2006/relationships/slideLayout" Target="../slideLayouts/slideLayout68.xml"/></Relationships>
</file>

<file path=ppt/slides/_rels/slide8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3.xml"/><Relationship Id="rId1" Type="http://schemas.openxmlformats.org/officeDocument/2006/relationships/slideLayout" Target="../slideLayouts/slideLayout65.xml"/></Relationships>
</file>

<file path=ppt/slides/_rels/slide8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4.xml"/><Relationship Id="rId1" Type="http://schemas.openxmlformats.org/officeDocument/2006/relationships/slideLayout" Target="../slideLayouts/slideLayout65.xml"/></Relationships>
</file>

<file path=ppt/slides/_rels/slide8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5.xml"/><Relationship Id="rId1" Type="http://schemas.openxmlformats.org/officeDocument/2006/relationships/slideLayout" Target="../slideLayouts/slideLayout65.xml"/></Relationships>
</file>

<file path=ppt/slides/_rels/slide8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6.xml"/><Relationship Id="rId1" Type="http://schemas.openxmlformats.org/officeDocument/2006/relationships/slideLayout" Target="../slideLayouts/slideLayout65.xml"/><Relationship Id="rId4" Type="http://schemas.openxmlformats.org/officeDocument/2006/relationships/image" Target="../media/image48.png"/></Relationships>
</file>

<file path=ppt/slides/_rels/slide89.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15.jpe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2">
            <a:extLst>
              <a:ext uri="{FF2B5EF4-FFF2-40B4-BE49-F238E27FC236}">
                <a16:creationId xmlns:a16="http://schemas.microsoft.com/office/drawing/2014/main" id="{3E80176A-70AE-46DD-A4CA-E41322778C13}"/>
              </a:ext>
            </a:extLst>
          </p:cNvPr>
          <p:cNvSpPr>
            <a:spLocks noGrp="1"/>
          </p:cNvSpPr>
          <p:nvPr/>
        </p:nvSpPr>
        <p:spPr>
          <a:xfrm>
            <a:off x="331695" y="442734"/>
            <a:ext cx="9091917" cy="1551194"/>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000" b="1" kern="1200">
                <a:solidFill>
                  <a:schemeClr val="bg1"/>
                </a:solidFill>
                <a:latin typeface="Roboto"/>
                <a:ea typeface="+mj-ea"/>
                <a:cs typeface="+mj-cs"/>
              </a:defRPr>
            </a:lvl1pPr>
          </a:lstStyle>
          <a:p>
            <a:r>
              <a:rPr lang="en-US" sz="8000">
                <a:solidFill>
                  <a:schemeClr val="tx2">
                    <a:lumMod val="49000"/>
                    <a:lumOff val="51000"/>
                  </a:schemeClr>
                </a:solidFill>
              </a:rPr>
              <a:t>INSARAG</a:t>
            </a:r>
            <a:r>
              <a:rPr lang="en-US" sz="6000">
                <a:solidFill>
                  <a:schemeClr val="tx2">
                    <a:lumMod val="49000"/>
                    <a:lumOff val="51000"/>
                  </a:schemeClr>
                </a:solidFill>
              </a:rPr>
              <a:t> </a:t>
            </a:r>
            <a:br>
              <a:rPr lang="en-US" sz="6000"/>
            </a:br>
            <a:r>
              <a:rPr lang="en-US" sz="1600">
                <a:solidFill>
                  <a:schemeClr val="tx2">
                    <a:lumMod val="49000"/>
                    <a:lumOff val="51000"/>
                  </a:schemeClr>
                </a:solidFill>
              </a:rPr>
              <a:t>International Search &amp; Rescue Advisory Group</a:t>
            </a:r>
          </a:p>
          <a:p>
            <a:endParaRPr lang="en-US" sz="1600">
              <a:solidFill>
                <a:schemeClr val="tx2">
                  <a:lumMod val="49000"/>
                  <a:lumOff val="51000"/>
                </a:schemeClr>
              </a:solidFill>
              <a:ea typeface="Roboto"/>
              <a:cs typeface="Roboto"/>
            </a:endParaRPr>
          </a:p>
        </p:txBody>
      </p:sp>
      <p:pic>
        <p:nvPicPr>
          <p:cNvPr id="9" name="Picture 8">
            <a:extLst>
              <a:ext uri="{FF2B5EF4-FFF2-40B4-BE49-F238E27FC236}">
                <a16:creationId xmlns:a16="http://schemas.microsoft.com/office/drawing/2014/main" id="{772ADDE3-72D7-F7A7-B625-FDB64088B79B}"/>
              </a:ext>
            </a:extLst>
          </p:cNvPr>
          <p:cNvPicPr>
            <a:picLocks noChangeAspect="1"/>
          </p:cNvPicPr>
          <p:nvPr/>
        </p:nvPicPr>
        <p:blipFill>
          <a:blip r:embed="rId2"/>
          <a:stretch>
            <a:fillRect/>
          </a:stretch>
        </p:blipFill>
        <p:spPr>
          <a:xfrm>
            <a:off x="8205137" y="5169605"/>
            <a:ext cx="3919807" cy="2204891"/>
          </a:xfrm>
          <a:prstGeom prst="rect">
            <a:avLst/>
          </a:prstGeom>
        </p:spPr>
      </p:pic>
      <p:sp>
        <p:nvSpPr>
          <p:cNvPr id="3" name="TextBox 2">
            <a:extLst>
              <a:ext uri="{FF2B5EF4-FFF2-40B4-BE49-F238E27FC236}">
                <a16:creationId xmlns:a16="http://schemas.microsoft.com/office/drawing/2014/main" id="{67D511C3-D7B3-500B-A864-8B2CB9C09A37}"/>
              </a:ext>
            </a:extLst>
          </p:cNvPr>
          <p:cNvSpPr txBox="1"/>
          <p:nvPr/>
        </p:nvSpPr>
        <p:spPr>
          <a:xfrm>
            <a:off x="331695" y="5491601"/>
            <a:ext cx="6167717"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a:latin typeface="Roboto"/>
                <a:cs typeface="Segoe UI"/>
              </a:rPr>
              <a:t>​</a:t>
            </a:r>
          </a:p>
          <a:p>
            <a:r>
              <a:rPr lang="en-US" sz="2000" b="1">
                <a:solidFill>
                  <a:srgbClr val="5197DA"/>
                </a:solidFill>
                <a:latin typeface="Roboto"/>
                <a:ea typeface="Roboto"/>
                <a:cs typeface="Segoe UI"/>
              </a:rPr>
              <a:t>6-7 July 2026 </a:t>
            </a:r>
          </a:p>
          <a:p>
            <a:r>
              <a:rPr lang="en-US" sz="2000" b="1">
                <a:solidFill>
                  <a:srgbClr val="5197DA"/>
                </a:solidFill>
                <a:latin typeface="Roboto"/>
                <a:ea typeface="Roboto"/>
                <a:cs typeface="Segoe UI"/>
              </a:rPr>
              <a:t>Foz do Iguaçu, Brazil</a:t>
            </a:r>
          </a:p>
        </p:txBody>
      </p:sp>
      <p:sp>
        <p:nvSpPr>
          <p:cNvPr id="6" name="TextBox 5">
            <a:extLst>
              <a:ext uri="{FF2B5EF4-FFF2-40B4-BE49-F238E27FC236}">
                <a16:creationId xmlns:a16="http://schemas.microsoft.com/office/drawing/2014/main" id="{E9B57D20-1792-114C-A2D2-FB461A4CE9ED}"/>
              </a:ext>
            </a:extLst>
          </p:cNvPr>
          <p:cNvSpPr txBox="1"/>
          <p:nvPr/>
        </p:nvSpPr>
        <p:spPr>
          <a:xfrm>
            <a:off x="2495313" y="2959104"/>
            <a:ext cx="7669727" cy="923330"/>
          </a:xfrm>
          <a:prstGeom prst="rect">
            <a:avLst/>
          </a:prstGeom>
          <a:noFill/>
        </p:spPr>
        <p:txBody>
          <a:bodyPr wrap="square">
            <a:spAutoFit/>
          </a:bodyPr>
          <a:lstStyle/>
          <a:p>
            <a:r>
              <a:rPr lang="en-US" sz="5400" b="1">
                <a:solidFill>
                  <a:schemeClr val="tx2">
                    <a:lumMod val="49000"/>
                    <a:lumOff val="51000"/>
                  </a:schemeClr>
                </a:solidFill>
                <a:latin typeface="Roboto"/>
                <a:ea typeface="+mj-ea"/>
                <a:cs typeface="+mj-cs"/>
              </a:rPr>
              <a:t>Team Leaders Meeting</a:t>
            </a:r>
          </a:p>
        </p:txBody>
      </p:sp>
    </p:spTree>
    <p:extLst>
      <p:ext uri="{BB962C8B-B14F-4D97-AF65-F5344CB8AC3E}">
        <p14:creationId xmlns:p14="http://schemas.microsoft.com/office/powerpoint/2010/main" val="2018361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2641A-7F2B-D74C-5255-8043F90CCB7E}"/>
              </a:ext>
            </a:extLst>
          </p:cNvPr>
          <p:cNvSpPr>
            <a:spLocks noGrp="1"/>
          </p:cNvSpPr>
          <p:nvPr>
            <p:ph type="title"/>
          </p:nvPr>
        </p:nvSpPr>
        <p:spPr/>
        <p:txBody>
          <a:bodyPr/>
          <a:lstStyle/>
          <a:p>
            <a:r>
              <a:rPr lang="en-US"/>
              <a:t>Strategy 2026-2030</a:t>
            </a:r>
            <a:endParaRPr lang="fr-CH"/>
          </a:p>
        </p:txBody>
      </p:sp>
      <p:sp>
        <p:nvSpPr>
          <p:cNvPr id="3" name="Text Placeholder 2">
            <a:extLst>
              <a:ext uri="{FF2B5EF4-FFF2-40B4-BE49-F238E27FC236}">
                <a16:creationId xmlns:a16="http://schemas.microsoft.com/office/drawing/2014/main" id="{603E7DD6-76DE-E6E5-6F9B-5AD2715372CE}"/>
              </a:ext>
            </a:extLst>
          </p:cNvPr>
          <p:cNvSpPr>
            <a:spLocks noGrp="1"/>
          </p:cNvSpPr>
          <p:nvPr>
            <p:ph type="body" sz="quarter" idx="11"/>
          </p:nvPr>
        </p:nvSpPr>
        <p:spPr/>
        <p:txBody>
          <a:bodyPr/>
          <a:lstStyle/>
          <a:p>
            <a:endParaRPr lang="fr-CH"/>
          </a:p>
        </p:txBody>
      </p:sp>
      <p:sp>
        <p:nvSpPr>
          <p:cNvPr id="4" name="SmartArt Placeholder 3">
            <a:extLst>
              <a:ext uri="{FF2B5EF4-FFF2-40B4-BE49-F238E27FC236}">
                <a16:creationId xmlns:a16="http://schemas.microsoft.com/office/drawing/2014/main" id="{1DDB7088-A0EF-7287-3311-905273EF31D6}"/>
              </a:ext>
            </a:extLst>
          </p:cNvPr>
          <p:cNvSpPr>
            <a:spLocks noGrp="1"/>
          </p:cNvSpPr>
          <p:nvPr>
            <p:ph type="dgm" sz="quarter" idx="12"/>
          </p:nvPr>
        </p:nvSpPr>
        <p:spPr/>
        <p:txBody>
          <a:bodyPr/>
          <a:lstStyle/>
          <a:p>
            <a:endParaRPr lang="fr-CH"/>
          </a:p>
        </p:txBody>
      </p:sp>
      <p:sp>
        <p:nvSpPr>
          <p:cNvPr id="6" name="TextBox 5">
            <a:extLst>
              <a:ext uri="{FF2B5EF4-FFF2-40B4-BE49-F238E27FC236}">
                <a16:creationId xmlns:a16="http://schemas.microsoft.com/office/drawing/2014/main" id="{7A7D4403-E81D-C9A6-6528-273BEC6F2C75}"/>
              </a:ext>
            </a:extLst>
          </p:cNvPr>
          <p:cNvSpPr txBox="1"/>
          <p:nvPr/>
        </p:nvSpPr>
        <p:spPr>
          <a:xfrm>
            <a:off x="790575" y="1987034"/>
            <a:ext cx="8801100" cy="4801314"/>
          </a:xfrm>
          <a:prstGeom prst="rect">
            <a:avLst/>
          </a:prstGeom>
          <a:noFill/>
        </p:spPr>
        <p:txBody>
          <a:bodyPr wrap="square">
            <a:spAutoFit/>
          </a:bodyPr>
          <a:lstStyle/>
          <a:p>
            <a:r>
              <a:rPr lang="fr-CH" b="1"/>
              <a:t>Strategic Objective 1: </a:t>
            </a:r>
            <a:r>
              <a:rPr lang="fr-CH" b="1" err="1"/>
              <a:t>Quality</a:t>
            </a:r>
            <a:r>
              <a:rPr lang="fr-CH" b="1"/>
              <a:t> Standards</a:t>
            </a:r>
          </a:p>
          <a:p>
            <a:endParaRPr lang="fr-CH"/>
          </a:p>
          <a:p>
            <a:pPr marL="285750" indent="-285750">
              <a:buFontTx/>
              <a:buChar char="-"/>
            </a:pPr>
            <a:r>
              <a:rPr lang="fr-CH" err="1"/>
              <a:t>Review</a:t>
            </a:r>
            <a:r>
              <a:rPr lang="fr-CH"/>
              <a:t> and </a:t>
            </a:r>
            <a:r>
              <a:rPr lang="fr-CH" err="1"/>
              <a:t>enhance</a:t>
            </a:r>
            <a:r>
              <a:rPr lang="fr-CH"/>
              <a:t> the Guidelines</a:t>
            </a:r>
          </a:p>
          <a:p>
            <a:pPr marL="285750" indent="-285750">
              <a:buFontTx/>
              <a:buChar char="-"/>
            </a:pPr>
            <a:r>
              <a:rPr lang="fr-CH"/>
              <a:t>Promote INSARAG External Classification (IEC) and Reclassification (IER) </a:t>
            </a:r>
          </a:p>
          <a:p>
            <a:pPr marL="285750" indent="-285750">
              <a:buFontTx/>
              <a:buChar char="-"/>
            </a:pPr>
            <a:r>
              <a:rPr lang="fr-CH" err="1"/>
              <a:t>Ensure</a:t>
            </a:r>
            <a:r>
              <a:rPr lang="fr-CH"/>
              <a:t> </a:t>
            </a:r>
            <a:r>
              <a:rPr lang="fr-CH" err="1"/>
              <a:t>quality</a:t>
            </a:r>
            <a:r>
              <a:rPr lang="fr-CH"/>
              <a:t> of IEC/R</a:t>
            </a:r>
          </a:p>
          <a:p>
            <a:pPr marL="285750" indent="-285750">
              <a:buFontTx/>
              <a:buChar char="-"/>
            </a:pPr>
            <a:r>
              <a:rPr lang="fr-CH"/>
              <a:t>Adoption and </a:t>
            </a:r>
            <a:r>
              <a:rPr lang="fr-CH" err="1"/>
              <a:t>localization</a:t>
            </a:r>
            <a:r>
              <a:rPr lang="fr-CH"/>
              <a:t> of INSARAG coordination </a:t>
            </a:r>
            <a:r>
              <a:rPr lang="fr-CH" err="1"/>
              <a:t>methodology</a:t>
            </a:r>
            <a:r>
              <a:rPr lang="fr-CH"/>
              <a:t> and concepts to country </a:t>
            </a:r>
            <a:r>
              <a:rPr lang="fr-CH" err="1"/>
              <a:t>contexts</a:t>
            </a:r>
            <a:r>
              <a:rPr lang="fr-CH"/>
              <a:t>.</a:t>
            </a:r>
          </a:p>
          <a:p>
            <a:endParaRPr lang="fr-CH"/>
          </a:p>
          <a:p>
            <a:r>
              <a:rPr lang="fr-CH" b="1"/>
              <a:t>Strategic Objective 2: Flexible </a:t>
            </a:r>
            <a:r>
              <a:rPr lang="fr-CH" b="1" err="1"/>
              <a:t>Response</a:t>
            </a:r>
            <a:r>
              <a:rPr lang="fr-CH" b="1"/>
              <a:t> </a:t>
            </a:r>
          </a:p>
          <a:p>
            <a:pPr marL="285750" indent="-285750">
              <a:buFontTx/>
              <a:buChar char="-"/>
            </a:pPr>
            <a:r>
              <a:rPr lang="fr-CH" err="1"/>
              <a:t>develop</a:t>
            </a:r>
            <a:r>
              <a:rPr lang="fr-CH"/>
              <a:t> flexible </a:t>
            </a:r>
            <a:r>
              <a:rPr lang="fr-CH" err="1"/>
              <a:t>operational</a:t>
            </a:r>
            <a:r>
              <a:rPr lang="fr-CH"/>
              <a:t> </a:t>
            </a:r>
            <a:r>
              <a:rPr lang="fr-CH" err="1"/>
              <a:t>models</a:t>
            </a:r>
            <a:r>
              <a:rPr lang="fr-CH"/>
              <a:t> </a:t>
            </a:r>
            <a:r>
              <a:rPr lang="fr-CH" err="1"/>
              <a:t>beyond</a:t>
            </a:r>
            <a:r>
              <a:rPr lang="fr-CH"/>
              <a:t> </a:t>
            </a:r>
            <a:r>
              <a:rPr lang="fr-CH" err="1"/>
              <a:t>traditional</a:t>
            </a:r>
            <a:r>
              <a:rPr lang="fr-CH"/>
              <a:t> USAR </a:t>
            </a:r>
            <a:r>
              <a:rPr lang="fr-CH" err="1"/>
              <a:t>response</a:t>
            </a:r>
            <a:endParaRPr lang="fr-CH"/>
          </a:p>
          <a:p>
            <a:pPr marL="285750" indent="-285750">
              <a:buFontTx/>
              <a:buChar char="-"/>
            </a:pPr>
            <a:endParaRPr lang="fr-CH"/>
          </a:p>
          <a:p>
            <a:r>
              <a:rPr lang="fr-CH" b="1"/>
              <a:t>Strategic Objective 3: </a:t>
            </a:r>
            <a:r>
              <a:rPr lang="fr-CH" b="1" err="1"/>
              <a:t>Strengthening</a:t>
            </a:r>
            <a:r>
              <a:rPr lang="fr-CH" b="1"/>
              <a:t> </a:t>
            </a:r>
            <a:r>
              <a:rPr lang="fr-CH" b="1" err="1"/>
              <a:t>Localization</a:t>
            </a:r>
            <a:r>
              <a:rPr lang="fr-CH" b="1"/>
              <a:t> </a:t>
            </a:r>
          </a:p>
          <a:p>
            <a:pPr marL="285750" indent="-285750">
              <a:buFontTx/>
              <a:buChar char="-"/>
            </a:pPr>
            <a:r>
              <a:rPr lang="fr-CH"/>
              <a:t>support </a:t>
            </a:r>
            <a:r>
              <a:rPr lang="fr-CH" err="1"/>
              <a:t>tailored</a:t>
            </a:r>
            <a:r>
              <a:rPr lang="fr-CH"/>
              <a:t> </a:t>
            </a:r>
            <a:r>
              <a:rPr lang="fr-CH" err="1"/>
              <a:t>regional</a:t>
            </a:r>
            <a:r>
              <a:rPr lang="fr-CH"/>
              <a:t> groups to </a:t>
            </a:r>
            <a:r>
              <a:rPr lang="fr-CH" err="1"/>
              <a:t>ensure</a:t>
            </a:r>
            <a:r>
              <a:rPr lang="fr-CH"/>
              <a:t> </a:t>
            </a:r>
            <a:r>
              <a:rPr lang="fr-CH" err="1"/>
              <a:t>that</a:t>
            </a:r>
            <a:r>
              <a:rPr lang="fr-CH"/>
              <a:t> </a:t>
            </a:r>
            <a:r>
              <a:rPr lang="fr-CH" err="1"/>
              <a:t>INSARAG’s</a:t>
            </a:r>
            <a:r>
              <a:rPr lang="fr-CH"/>
              <a:t> </a:t>
            </a:r>
            <a:r>
              <a:rPr lang="fr-CH" err="1"/>
              <a:t>approaches</a:t>
            </a:r>
            <a:r>
              <a:rPr lang="fr-CH"/>
              <a:t>, </a:t>
            </a:r>
            <a:r>
              <a:rPr lang="fr-CH" err="1"/>
              <a:t>tools</a:t>
            </a:r>
            <a:r>
              <a:rPr lang="fr-CH"/>
              <a:t>, and coordination </a:t>
            </a:r>
            <a:r>
              <a:rPr lang="fr-CH" err="1"/>
              <a:t>mechanisms</a:t>
            </a:r>
            <a:r>
              <a:rPr lang="fr-CH"/>
              <a:t> are </a:t>
            </a:r>
            <a:r>
              <a:rPr lang="fr-CH" err="1"/>
              <a:t>adapted</a:t>
            </a:r>
            <a:r>
              <a:rPr lang="fr-CH"/>
              <a:t> to </a:t>
            </a:r>
            <a:r>
              <a:rPr lang="fr-CH" err="1"/>
              <a:t>regional</a:t>
            </a:r>
            <a:r>
              <a:rPr lang="fr-CH"/>
              <a:t> </a:t>
            </a:r>
            <a:r>
              <a:rPr lang="fr-CH" err="1"/>
              <a:t>languages</a:t>
            </a:r>
            <a:r>
              <a:rPr lang="fr-CH"/>
              <a:t>, cultures, and </a:t>
            </a:r>
            <a:r>
              <a:rPr lang="fr-CH" err="1"/>
              <a:t>operational</a:t>
            </a:r>
            <a:r>
              <a:rPr lang="fr-CH"/>
              <a:t> </a:t>
            </a:r>
            <a:r>
              <a:rPr lang="fr-CH" err="1"/>
              <a:t>contexts</a:t>
            </a:r>
            <a:endParaRPr lang="fr-CH"/>
          </a:p>
          <a:p>
            <a:pPr marL="285750" indent="-285750">
              <a:buFontTx/>
              <a:buChar char="-"/>
            </a:pPr>
            <a:r>
              <a:rPr lang="fr-CH" err="1"/>
              <a:t>Implementation</a:t>
            </a:r>
            <a:r>
              <a:rPr lang="fr-CH"/>
              <a:t> of national </a:t>
            </a:r>
            <a:r>
              <a:rPr lang="fr-CH" err="1"/>
              <a:t>accreditation</a:t>
            </a:r>
            <a:r>
              <a:rPr lang="fr-CH"/>
              <a:t> </a:t>
            </a:r>
            <a:r>
              <a:rPr lang="fr-CH" err="1"/>
              <a:t>systems</a:t>
            </a:r>
            <a:endParaRPr lang="fr-CH"/>
          </a:p>
          <a:p>
            <a:endParaRPr lang="fr-CH"/>
          </a:p>
        </p:txBody>
      </p:sp>
    </p:spTree>
    <p:extLst>
      <p:ext uri="{BB962C8B-B14F-4D97-AF65-F5344CB8AC3E}">
        <p14:creationId xmlns:p14="http://schemas.microsoft.com/office/powerpoint/2010/main" val="2376351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9E8D4-DBB4-CE1B-01E4-3730F61D5EC3}"/>
              </a:ext>
            </a:extLst>
          </p:cNvPr>
          <p:cNvSpPr>
            <a:spLocks noGrp="1"/>
          </p:cNvSpPr>
          <p:nvPr>
            <p:ph type="title"/>
          </p:nvPr>
        </p:nvSpPr>
        <p:spPr>
          <a:xfrm>
            <a:off x="316239" y="218298"/>
            <a:ext cx="10274910" cy="443198"/>
          </a:xfrm>
        </p:spPr>
        <p:txBody>
          <a:bodyPr/>
          <a:lstStyle/>
          <a:p>
            <a:r>
              <a:rPr lang="en-US">
                <a:ea typeface="Roboto"/>
                <a:cs typeface="Roboto"/>
              </a:rPr>
              <a:t>2026 – Programme of Work</a:t>
            </a:r>
            <a:endParaRPr lang="en-US">
              <a:solidFill>
                <a:srgbClr val="FF0000"/>
              </a:solidFill>
              <a:ea typeface="Roboto"/>
              <a:cs typeface="Roboto"/>
            </a:endParaRPr>
          </a:p>
        </p:txBody>
      </p:sp>
      <p:sp>
        <p:nvSpPr>
          <p:cNvPr id="4" name="SmartArt Placeholder 3">
            <a:extLst>
              <a:ext uri="{FF2B5EF4-FFF2-40B4-BE49-F238E27FC236}">
                <a16:creationId xmlns:a16="http://schemas.microsoft.com/office/drawing/2014/main" id="{AC4FC28B-3BF1-B29F-DA39-2A4BB57C7D53}"/>
              </a:ext>
            </a:extLst>
          </p:cNvPr>
          <p:cNvSpPr>
            <a:spLocks noGrp="1"/>
          </p:cNvSpPr>
          <p:nvPr>
            <p:ph type="dgm" sz="quarter" idx="12"/>
          </p:nvPr>
        </p:nvSpPr>
        <p:spPr>
          <a:xfrm>
            <a:off x="346365" y="738461"/>
            <a:ext cx="1371600" cy="45719"/>
          </a:xfrm>
        </p:spPr>
        <p:txBody>
          <a:bodyPr/>
          <a:lstStyle/>
          <a:p>
            <a:endParaRPr lang="ru-PL"/>
          </a:p>
        </p:txBody>
      </p:sp>
      <p:sp>
        <p:nvSpPr>
          <p:cNvPr id="9" name="Text Placeholder 8">
            <a:extLst>
              <a:ext uri="{FF2B5EF4-FFF2-40B4-BE49-F238E27FC236}">
                <a16:creationId xmlns:a16="http://schemas.microsoft.com/office/drawing/2014/main" id="{81473722-A60D-160F-D9E6-04372770CEE9}"/>
              </a:ext>
            </a:extLst>
          </p:cNvPr>
          <p:cNvSpPr>
            <a:spLocks noGrp="1"/>
          </p:cNvSpPr>
          <p:nvPr>
            <p:ph type="body" sz="quarter" idx="11"/>
          </p:nvPr>
        </p:nvSpPr>
        <p:spPr>
          <a:xfrm>
            <a:off x="318073" y="888804"/>
            <a:ext cx="6920782" cy="830280"/>
          </a:xfrm>
        </p:spPr>
        <p:txBody>
          <a:bodyPr vert="horz" lIns="0" tIns="0" rIns="0" bIns="0" rtlCol="0" anchor="t">
            <a:noAutofit/>
          </a:bodyPr>
          <a:lstStyle/>
          <a:p>
            <a:r>
              <a:rPr lang="en-US">
                <a:solidFill>
                  <a:schemeClr val="tx2"/>
                </a:solidFill>
                <a:ea typeface="Roboto"/>
                <a:cs typeface="Roboto"/>
              </a:rPr>
              <a:t>9 IECs</a:t>
            </a:r>
            <a:r>
              <a:rPr lang="en-US" baseline="30000">
                <a:solidFill>
                  <a:schemeClr val="tx2"/>
                </a:solidFill>
                <a:ea typeface="Roboto"/>
                <a:cs typeface="Roboto"/>
              </a:rPr>
              <a:t>*</a:t>
            </a:r>
            <a:r>
              <a:rPr lang="en-US">
                <a:solidFill>
                  <a:schemeClr val="tx2"/>
                </a:solidFill>
                <a:ea typeface="Roboto"/>
                <a:cs typeface="Roboto"/>
              </a:rPr>
              <a:t> - 6 IERs - 8 Trainings - 2 Exercises </a:t>
            </a:r>
          </a:p>
          <a:p>
            <a:r>
              <a:rPr lang="en-US">
                <a:solidFill>
                  <a:schemeClr val="tx2"/>
                </a:solidFill>
                <a:ea typeface="Roboto"/>
                <a:cs typeface="Roboto"/>
              </a:rPr>
              <a:t>And 7+ Meetings</a:t>
            </a:r>
            <a:endParaRPr lang="en-US">
              <a:solidFill>
                <a:schemeClr val="tx2"/>
              </a:solidFill>
            </a:endParaRPr>
          </a:p>
        </p:txBody>
      </p:sp>
      <p:sp>
        <p:nvSpPr>
          <p:cNvPr id="10" name="Text Placeholder 8">
            <a:extLst>
              <a:ext uri="{FF2B5EF4-FFF2-40B4-BE49-F238E27FC236}">
                <a16:creationId xmlns:a16="http://schemas.microsoft.com/office/drawing/2014/main" id="{BCA16CA8-A51F-9FC1-24FE-6BF437EE5188}"/>
              </a:ext>
            </a:extLst>
          </p:cNvPr>
          <p:cNvSpPr txBox="1">
            <a:spLocks/>
          </p:cNvSpPr>
          <p:nvPr/>
        </p:nvSpPr>
        <p:spPr>
          <a:xfrm>
            <a:off x="7818771" y="635295"/>
            <a:ext cx="3138848" cy="468927"/>
          </a:xfrm>
          <a:prstGeom prst="rect">
            <a:avLst/>
          </a:prstGeom>
        </p:spPr>
        <p:txBody>
          <a:bodyPr vert="horz" lIns="0" tIns="0" rIns="0" bIns="0" rtlCol="0" anchor="t">
            <a:noAutofit/>
          </a:bodyPr>
          <a:lstStyle>
            <a:lvl1pPr marL="0" indent="0" algn="l" defTabSz="914400" rtl="0" eaLnBrk="1" latinLnBrk="0" hangingPunct="1">
              <a:lnSpc>
                <a:spcPct val="90000"/>
              </a:lnSpc>
              <a:spcBef>
                <a:spcPts val="0"/>
              </a:spcBef>
              <a:spcAft>
                <a:spcPts val="500"/>
              </a:spcAft>
              <a:buClr>
                <a:schemeClr val="accent1"/>
              </a:buClr>
              <a:buFont typeface="Arial" panose="020B0604020202020204" pitchFamily="34" charset="0"/>
              <a:buNone/>
              <a:defRPr sz="2400" b="1" kern="1200">
                <a:solidFill>
                  <a:schemeClr val="tx1">
                    <a:lumMod val="60000"/>
                    <a:lumOff val="40000"/>
                  </a:schemeClr>
                </a:solidFill>
                <a:latin typeface="Roboto"/>
                <a:ea typeface="+mn-ea"/>
                <a:cs typeface="+mn-cs"/>
              </a:defRPr>
            </a:lvl1pPr>
            <a:lvl2pPr marL="0" indent="0" algn="l" defTabSz="914400" rtl="0" eaLnBrk="1" latinLnBrk="0" hangingPunct="1">
              <a:lnSpc>
                <a:spcPct val="90000"/>
              </a:lnSpc>
              <a:spcBef>
                <a:spcPts val="500"/>
              </a:spcBef>
              <a:buClr>
                <a:schemeClr val="accent1"/>
              </a:buClr>
              <a:buFont typeface="Arial" panose="020B0604020202020204" pitchFamily="34" charset="0"/>
              <a:buNone/>
              <a:defRPr sz="2100" kern="1200">
                <a:solidFill>
                  <a:schemeClr val="tx1"/>
                </a:solidFill>
                <a:latin typeface="Roboto"/>
                <a:ea typeface="+mn-ea"/>
                <a:cs typeface="+mn-cs"/>
              </a:defRPr>
            </a:lvl2pPr>
            <a:lvl3pPr marL="342900" indent="-342900" algn="l" defTabSz="914400" rtl="0" eaLnBrk="1" latinLnBrk="0" hangingPunct="1">
              <a:lnSpc>
                <a:spcPct val="100000"/>
              </a:lnSpc>
              <a:spcBef>
                <a:spcPts val="500"/>
              </a:spcBef>
              <a:buClr>
                <a:schemeClr val="accent1"/>
              </a:buClr>
              <a:buFont typeface="Arial" panose="020B0604020202020204" pitchFamily="34" charset="0"/>
              <a:buChar char="•"/>
              <a:defRPr sz="2100" kern="1200">
                <a:solidFill>
                  <a:schemeClr val="tx1"/>
                </a:solidFill>
                <a:latin typeface="Roboto"/>
                <a:ea typeface="+mn-ea"/>
                <a:cs typeface="+mn-cs"/>
              </a:defRPr>
            </a:lvl3pPr>
            <a:lvl4pPr marL="694944" indent="-342900" algn="l" defTabSz="914400" rtl="0" eaLnBrk="1" latinLnBrk="0" hangingPunct="1">
              <a:lnSpc>
                <a:spcPct val="100000"/>
              </a:lnSpc>
              <a:spcBef>
                <a:spcPts val="500"/>
              </a:spcBef>
              <a:buClr>
                <a:schemeClr val="accent1"/>
              </a:buClr>
              <a:buFont typeface="Arial" panose="020B0604020202020204" pitchFamily="34" charset="0"/>
              <a:buChar char="•"/>
              <a:defRPr sz="2100" kern="1200">
                <a:solidFill>
                  <a:schemeClr val="tx1"/>
                </a:solidFill>
                <a:latin typeface="Roboto"/>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ea typeface="Roboto"/>
                <a:cs typeface="Roboto"/>
              </a:rPr>
              <a:t>177 Classifiers </a:t>
            </a:r>
            <a:endParaRPr lang="en-US">
              <a:solidFill>
                <a:schemeClr val="tx2"/>
              </a:solidFill>
            </a:endParaRPr>
          </a:p>
        </p:txBody>
      </p:sp>
      <p:graphicFrame>
        <p:nvGraphicFramePr>
          <p:cNvPr id="5" name="Chart 4">
            <a:extLst>
              <a:ext uri="{FF2B5EF4-FFF2-40B4-BE49-F238E27FC236}">
                <a16:creationId xmlns:a16="http://schemas.microsoft.com/office/drawing/2014/main" id="{16E24C24-6D84-6A0F-60D1-C0604999763A}"/>
              </a:ext>
              <a:ext uri="{147F2762-F138-4A5C-976F-8EAC2B608ADB}">
                <a16:predDERef xmlns:a16="http://schemas.microsoft.com/office/drawing/2014/main" pred="{1A2A6619-9803-1B42-9D91-C7A028A2AC0F}"/>
              </a:ext>
            </a:extLst>
          </p:cNvPr>
          <p:cNvGraphicFramePr>
            <a:graphicFrameLocks/>
          </p:cNvGraphicFramePr>
          <p:nvPr>
            <p:extLst>
              <p:ext uri="{D42A27DB-BD31-4B8C-83A1-F6EECF244321}">
                <p14:modId xmlns:p14="http://schemas.microsoft.com/office/powerpoint/2010/main" val="3790040441"/>
              </p:ext>
            </p:extLst>
          </p:nvPr>
        </p:nvGraphicFramePr>
        <p:xfrm>
          <a:off x="6093732" y="937532"/>
          <a:ext cx="5399314" cy="2895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1A2A6619-9803-1B42-9D91-C7A028A2AC0F}"/>
              </a:ext>
              <a:ext uri="{147F2762-F138-4A5C-976F-8EAC2B608ADB}">
                <a16:predDERef xmlns:a16="http://schemas.microsoft.com/office/drawing/2014/main" pred="{F8E466E2-0BD7-ED53-E9EA-E5FA6657C932}"/>
              </a:ext>
            </a:extLst>
          </p:cNvPr>
          <p:cNvGraphicFramePr>
            <a:graphicFrameLocks/>
          </p:cNvGraphicFramePr>
          <p:nvPr>
            <p:extLst>
              <p:ext uri="{D42A27DB-BD31-4B8C-83A1-F6EECF244321}">
                <p14:modId xmlns:p14="http://schemas.microsoft.com/office/powerpoint/2010/main" val="568729657"/>
              </p:ext>
            </p:extLst>
          </p:nvPr>
        </p:nvGraphicFramePr>
        <p:xfrm>
          <a:off x="5389788" y="3796847"/>
          <a:ext cx="4085772" cy="2590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F8E466E2-0BD7-ED53-E9EA-E5FA6657C932}"/>
              </a:ext>
            </a:extLst>
          </p:cNvPr>
          <p:cNvGraphicFramePr>
            <a:graphicFrameLocks/>
          </p:cNvGraphicFramePr>
          <p:nvPr>
            <p:extLst>
              <p:ext uri="{D42A27DB-BD31-4B8C-83A1-F6EECF244321}">
                <p14:modId xmlns:p14="http://schemas.microsoft.com/office/powerpoint/2010/main" val="3006267963"/>
              </p:ext>
            </p:extLst>
          </p:nvPr>
        </p:nvGraphicFramePr>
        <p:xfrm>
          <a:off x="8118474" y="3833133"/>
          <a:ext cx="4071258" cy="2547257"/>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4CE3108B-A094-9AD9-FCEA-1788EDD2CC73}"/>
              </a:ext>
            </a:extLst>
          </p:cNvPr>
          <p:cNvSpPr txBox="1"/>
          <p:nvPr/>
        </p:nvSpPr>
        <p:spPr>
          <a:xfrm>
            <a:off x="8179790" y="1744683"/>
            <a:ext cx="8438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2"/>
                </a:solidFill>
                <a:ea typeface="Roboto"/>
                <a:cs typeface="Roboto"/>
              </a:rPr>
              <a:t>22%</a:t>
            </a:r>
          </a:p>
        </p:txBody>
      </p:sp>
      <p:sp>
        <p:nvSpPr>
          <p:cNvPr id="13" name="TextBox 12">
            <a:extLst>
              <a:ext uri="{FF2B5EF4-FFF2-40B4-BE49-F238E27FC236}">
                <a16:creationId xmlns:a16="http://schemas.microsoft.com/office/drawing/2014/main" id="{A8E26C8F-2FFD-489C-880F-90A90F7E84FF}"/>
              </a:ext>
            </a:extLst>
          </p:cNvPr>
          <p:cNvSpPr txBox="1"/>
          <p:nvPr/>
        </p:nvSpPr>
        <p:spPr>
          <a:xfrm>
            <a:off x="8753103" y="2579253"/>
            <a:ext cx="7276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2"/>
                </a:solidFill>
                <a:ea typeface="Roboto"/>
                <a:cs typeface="Roboto"/>
              </a:rPr>
              <a:t>78%</a:t>
            </a:r>
          </a:p>
        </p:txBody>
      </p:sp>
      <p:sp>
        <p:nvSpPr>
          <p:cNvPr id="14" name="TextBox 13">
            <a:extLst>
              <a:ext uri="{FF2B5EF4-FFF2-40B4-BE49-F238E27FC236}">
                <a16:creationId xmlns:a16="http://schemas.microsoft.com/office/drawing/2014/main" id="{75E8DB90-8293-7113-0FE2-2C96A30BDA9A}"/>
              </a:ext>
            </a:extLst>
          </p:cNvPr>
          <p:cNvSpPr txBox="1"/>
          <p:nvPr/>
        </p:nvSpPr>
        <p:spPr>
          <a:xfrm>
            <a:off x="7620989" y="4415310"/>
            <a:ext cx="502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2"/>
                </a:solidFill>
                <a:ea typeface="Roboto"/>
                <a:cs typeface="Roboto"/>
              </a:rPr>
              <a:t>6%</a:t>
            </a:r>
          </a:p>
        </p:txBody>
      </p:sp>
      <p:sp>
        <p:nvSpPr>
          <p:cNvPr id="15" name="TextBox 14">
            <a:extLst>
              <a:ext uri="{FF2B5EF4-FFF2-40B4-BE49-F238E27FC236}">
                <a16:creationId xmlns:a16="http://schemas.microsoft.com/office/drawing/2014/main" id="{037E3524-A14C-B41C-C7C6-C0743815251F}"/>
              </a:ext>
            </a:extLst>
          </p:cNvPr>
          <p:cNvSpPr txBox="1"/>
          <p:nvPr/>
        </p:nvSpPr>
        <p:spPr>
          <a:xfrm>
            <a:off x="6764646" y="5097482"/>
            <a:ext cx="9599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2"/>
                </a:solidFill>
                <a:ea typeface="Roboto"/>
                <a:cs typeface="Roboto"/>
              </a:rPr>
              <a:t>94%</a:t>
            </a:r>
          </a:p>
        </p:txBody>
      </p:sp>
      <p:sp>
        <p:nvSpPr>
          <p:cNvPr id="16" name="TextBox 15">
            <a:extLst>
              <a:ext uri="{FF2B5EF4-FFF2-40B4-BE49-F238E27FC236}">
                <a16:creationId xmlns:a16="http://schemas.microsoft.com/office/drawing/2014/main" id="{D2BEE544-F291-5A20-FD9A-79EAFDADC4FE}"/>
              </a:ext>
            </a:extLst>
          </p:cNvPr>
          <p:cNvSpPr txBox="1"/>
          <p:nvPr/>
        </p:nvSpPr>
        <p:spPr>
          <a:xfrm>
            <a:off x="10211790" y="4596740"/>
            <a:ext cx="74946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2"/>
                </a:solidFill>
                <a:ea typeface="Roboto"/>
                <a:cs typeface="Roboto"/>
              </a:rPr>
              <a:t>23%</a:t>
            </a:r>
          </a:p>
        </p:txBody>
      </p:sp>
      <p:sp>
        <p:nvSpPr>
          <p:cNvPr id="17" name="TextBox 16">
            <a:extLst>
              <a:ext uri="{FF2B5EF4-FFF2-40B4-BE49-F238E27FC236}">
                <a16:creationId xmlns:a16="http://schemas.microsoft.com/office/drawing/2014/main" id="{929B2DE0-6BE8-8E46-4C19-2165DC3F1E4D}"/>
              </a:ext>
            </a:extLst>
          </p:cNvPr>
          <p:cNvSpPr txBox="1"/>
          <p:nvPr/>
        </p:nvSpPr>
        <p:spPr>
          <a:xfrm>
            <a:off x="9761846" y="5286168"/>
            <a:ext cx="9091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2"/>
                </a:solidFill>
                <a:ea typeface="Roboto"/>
                <a:cs typeface="Roboto"/>
              </a:rPr>
              <a:t>77%</a:t>
            </a:r>
          </a:p>
        </p:txBody>
      </p:sp>
      <p:pic>
        <p:nvPicPr>
          <p:cNvPr id="11" name="Picture 10">
            <a:extLst>
              <a:ext uri="{FF2B5EF4-FFF2-40B4-BE49-F238E27FC236}">
                <a16:creationId xmlns:a16="http://schemas.microsoft.com/office/drawing/2014/main" id="{F3A1D172-7714-15D4-803A-1CDBDF74180A}"/>
              </a:ext>
            </a:extLst>
          </p:cNvPr>
          <p:cNvPicPr>
            <a:picLocks noChangeAspect="1"/>
          </p:cNvPicPr>
          <p:nvPr/>
        </p:nvPicPr>
        <p:blipFill>
          <a:blip r:embed="rId6"/>
          <a:stretch>
            <a:fillRect/>
          </a:stretch>
        </p:blipFill>
        <p:spPr>
          <a:xfrm>
            <a:off x="316338" y="1609755"/>
            <a:ext cx="5814964" cy="4973317"/>
          </a:xfrm>
          <a:prstGeom prst="rect">
            <a:avLst/>
          </a:prstGeom>
        </p:spPr>
      </p:pic>
      <p:sp>
        <p:nvSpPr>
          <p:cNvPr id="18" name="TextBox 17">
            <a:extLst>
              <a:ext uri="{FF2B5EF4-FFF2-40B4-BE49-F238E27FC236}">
                <a16:creationId xmlns:a16="http://schemas.microsoft.com/office/drawing/2014/main" id="{6C444A60-B1D3-6B2F-721B-BE3FD8FC21F8}"/>
              </a:ext>
            </a:extLst>
          </p:cNvPr>
          <p:cNvSpPr txBox="1"/>
          <p:nvPr/>
        </p:nvSpPr>
        <p:spPr>
          <a:xfrm>
            <a:off x="316239" y="6590077"/>
            <a:ext cx="2390385" cy="369332"/>
          </a:xfrm>
          <a:prstGeom prst="rect">
            <a:avLst/>
          </a:prstGeom>
          <a:noFill/>
        </p:spPr>
        <p:txBody>
          <a:bodyPr wrap="square">
            <a:spAutoFit/>
          </a:bodyPr>
          <a:lstStyle/>
          <a:p>
            <a:r>
              <a:rPr lang="en-US" baseline="30000">
                <a:solidFill>
                  <a:schemeClr val="tx2"/>
                </a:solidFill>
                <a:ea typeface="Roboto"/>
                <a:cs typeface="Roboto"/>
              </a:rPr>
              <a:t>* 3 are changes in capacity</a:t>
            </a:r>
            <a:endParaRPr lang="fr-CH"/>
          </a:p>
        </p:txBody>
      </p:sp>
    </p:spTree>
    <p:extLst>
      <p:ext uri="{BB962C8B-B14F-4D97-AF65-F5344CB8AC3E}">
        <p14:creationId xmlns:p14="http://schemas.microsoft.com/office/powerpoint/2010/main" val="4094211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74229-A785-B0C0-DB61-8C78E36B5583}"/>
              </a:ext>
            </a:extLst>
          </p:cNvPr>
          <p:cNvSpPr>
            <a:spLocks noGrp="1"/>
          </p:cNvSpPr>
          <p:nvPr>
            <p:ph type="title"/>
          </p:nvPr>
        </p:nvSpPr>
        <p:spPr/>
        <p:txBody>
          <a:bodyPr/>
          <a:lstStyle/>
          <a:p>
            <a:r>
              <a:rPr lang="en-US"/>
              <a:t>INSARAG Teams</a:t>
            </a:r>
            <a:endParaRPr lang="fr-CH"/>
          </a:p>
        </p:txBody>
      </p:sp>
      <p:sp>
        <p:nvSpPr>
          <p:cNvPr id="4" name="SmartArt Placeholder 3">
            <a:extLst>
              <a:ext uri="{FF2B5EF4-FFF2-40B4-BE49-F238E27FC236}">
                <a16:creationId xmlns:a16="http://schemas.microsoft.com/office/drawing/2014/main" id="{D4BA4F21-7471-2C4C-F3EF-0815F235059C}"/>
              </a:ext>
            </a:extLst>
          </p:cNvPr>
          <p:cNvSpPr>
            <a:spLocks noGrp="1"/>
          </p:cNvSpPr>
          <p:nvPr>
            <p:ph type="dgm" sz="quarter" idx="12"/>
          </p:nvPr>
        </p:nvSpPr>
        <p:spPr>
          <a:xfrm>
            <a:off x="609600" y="1053738"/>
            <a:ext cx="1371600" cy="45719"/>
          </a:xfrm>
        </p:spPr>
        <p:txBody>
          <a:bodyPr/>
          <a:lstStyle/>
          <a:p>
            <a:endParaRPr lang="fr-CH"/>
          </a:p>
        </p:txBody>
      </p:sp>
      <p:pic>
        <p:nvPicPr>
          <p:cNvPr id="6" name="Picture 5">
            <a:extLst>
              <a:ext uri="{FF2B5EF4-FFF2-40B4-BE49-F238E27FC236}">
                <a16:creationId xmlns:a16="http://schemas.microsoft.com/office/drawing/2014/main" id="{29B177AE-3B5F-0C32-4AAE-A0702B4DF265}"/>
              </a:ext>
            </a:extLst>
          </p:cNvPr>
          <p:cNvPicPr>
            <a:picLocks noChangeAspect="1"/>
          </p:cNvPicPr>
          <p:nvPr/>
        </p:nvPicPr>
        <p:blipFill>
          <a:blip r:embed="rId3"/>
          <a:stretch>
            <a:fillRect/>
          </a:stretch>
        </p:blipFill>
        <p:spPr>
          <a:xfrm>
            <a:off x="737431" y="1455445"/>
            <a:ext cx="9704633" cy="5123775"/>
          </a:xfrm>
          <a:prstGeom prst="rect">
            <a:avLst/>
          </a:prstGeom>
        </p:spPr>
      </p:pic>
    </p:spTree>
    <p:extLst>
      <p:ext uri="{BB962C8B-B14F-4D97-AF65-F5344CB8AC3E}">
        <p14:creationId xmlns:p14="http://schemas.microsoft.com/office/powerpoint/2010/main" val="1450938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F869C-D85F-D9EA-36CE-12B33B4D27A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3929714-5C0D-B5D5-B596-98E85CDAE982}"/>
              </a:ext>
            </a:extLst>
          </p:cNvPr>
          <p:cNvSpPr>
            <a:spLocks noGrp="1"/>
          </p:cNvSpPr>
          <p:nvPr>
            <p:ph type="title"/>
          </p:nvPr>
        </p:nvSpPr>
        <p:spPr>
          <a:xfrm>
            <a:off x="2973867" y="2609365"/>
            <a:ext cx="6444454" cy="1639269"/>
          </a:xfrm>
        </p:spPr>
        <p:txBody>
          <a:bodyPr vert="horz" lIns="91440" tIns="45720" rIns="91440" bIns="45720" rtlCol="0" anchor="ctr">
            <a:normAutofit/>
          </a:bodyPr>
          <a:lstStyle/>
          <a:p>
            <a:r>
              <a:rPr lang="en-US" sz="6000">
                <a:latin typeface="+mj-lt"/>
              </a:rPr>
              <a:t>Ongoing Projects</a:t>
            </a:r>
            <a:endParaRPr lang="en-US" sz="6000">
              <a:ea typeface="+mj-ea"/>
              <a:cs typeface="+mj-cs"/>
            </a:endParaRPr>
          </a:p>
        </p:txBody>
      </p:sp>
      <p:pic>
        <p:nvPicPr>
          <p:cNvPr id="18" name="Picture 17">
            <a:extLst>
              <a:ext uri="{FF2B5EF4-FFF2-40B4-BE49-F238E27FC236}">
                <a16:creationId xmlns:a16="http://schemas.microsoft.com/office/drawing/2014/main" id="{D3980BF2-C285-643C-A5AF-A4BA8CFAB3A9}"/>
              </a:ext>
            </a:extLst>
          </p:cNvPr>
          <p:cNvPicPr>
            <a:picLocks noChangeAspect="1"/>
          </p:cNvPicPr>
          <p:nvPr/>
        </p:nvPicPr>
        <p:blipFill>
          <a:blip r:embed="rId3"/>
          <a:stretch>
            <a:fillRect/>
          </a:stretch>
        </p:blipFill>
        <p:spPr>
          <a:xfrm>
            <a:off x="-144534" y="-244616"/>
            <a:ext cx="3942080" cy="2141220"/>
          </a:xfrm>
          <a:prstGeom prst="rect">
            <a:avLst/>
          </a:prstGeom>
        </p:spPr>
      </p:pic>
    </p:spTree>
    <p:extLst>
      <p:ext uri="{BB962C8B-B14F-4D97-AF65-F5344CB8AC3E}">
        <p14:creationId xmlns:p14="http://schemas.microsoft.com/office/powerpoint/2010/main" val="193251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4FD7B7A8-C3B3-CCB8-3ECB-15AE5EF1214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4F4E1E7-BE42-F769-E575-0627BB2F76A3}"/>
              </a:ext>
            </a:extLst>
          </p:cNvPr>
          <p:cNvSpPr txBox="1"/>
          <p:nvPr/>
        </p:nvSpPr>
        <p:spPr>
          <a:xfrm>
            <a:off x="3452503" y="881825"/>
            <a:ext cx="529305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chemeClr val="bg1"/>
                </a:solidFill>
              </a:rPr>
              <a:t>Virtual OSOCC 2.0</a:t>
            </a:r>
            <a:endParaRPr lang="en-US">
              <a:solidFill>
                <a:schemeClr val="bg1"/>
              </a:solidFill>
            </a:endParaRPr>
          </a:p>
        </p:txBody>
      </p:sp>
      <p:pic>
        <p:nvPicPr>
          <p:cNvPr id="2" name="Picture 1" descr="A screenshot of a computer&#10;&#10;AI-generated content may be incorrect.">
            <a:extLst>
              <a:ext uri="{FF2B5EF4-FFF2-40B4-BE49-F238E27FC236}">
                <a16:creationId xmlns:a16="http://schemas.microsoft.com/office/drawing/2014/main" id="{C44B8FFE-1606-01DE-E3EC-2B69F135963A}"/>
              </a:ext>
            </a:extLst>
          </p:cNvPr>
          <p:cNvPicPr>
            <a:picLocks noChangeAspect="1"/>
          </p:cNvPicPr>
          <p:nvPr/>
        </p:nvPicPr>
        <p:blipFill>
          <a:blip r:embed="rId3"/>
          <a:stretch>
            <a:fillRect/>
          </a:stretch>
        </p:blipFill>
        <p:spPr>
          <a:xfrm>
            <a:off x="994229" y="1800940"/>
            <a:ext cx="10203543" cy="4627720"/>
          </a:xfrm>
          <a:prstGeom prst="rect">
            <a:avLst/>
          </a:prstGeom>
        </p:spPr>
      </p:pic>
    </p:spTree>
    <p:extLst>
      <p:ext uri="{BB962C8B-B14F-4D97-AF65-F5344CB8AC3E}">
        <p14:creationId xmlns:p14="http://schemas.microsoft.com/office/powerpoint/2010/main" val="1644765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7B5E1E-CF37-99A0-81C5-3B3A48E0E6C1}"/>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B590FAC6-AE0C-A3F2-9CE7-B4E4966ADE0D}"/>
              </a:ext>
            </a:extLst>
          </p:cNvPr>
          <p:cNvPicPr>
            <a:picLocks noChangeAspect="1"/>
          </p:cNvPicPr>
          <p:nvPr/>
        </p:nvPicPr>
        <p:blipFill>
          <a:blip r:embed="rId3"/>
          <a:stretch>
            <a:fillRect/>
          </a:stretch>
        </p:blipFill>
        <p:spPr>
          <a:xfrm>
            <a:off x="-144534" y="-244616"/>
            <a:ext cx="3942080" cy="2141220"/>
          </a:xfrm>
          <a:prstGeom prst="rect">
            <a:avLst/>
          </a:prstGeom>
        </p:spPr>
      </p:pic>
      <p:pic>
        <p:nvPicPr>
          <p:cNvPr id="43" name="Picture 42" descr="A qr code on a blue background&#10;&#10;AI-generated content may be incorrect.">
            <a:extLst>
              <a:ext uri="{FF2B5EF4-FFF2-40B4-BE49-F238E27FC236}">
                <a16:creationId xmlns:a16="http://schemas.microsoft.com/office/drawing/2014/main" id="{845B877A-3391-7AE8-D4FF-17C19017F6FC}"/>
              </a:ext>
            </a:extLst>
          </p:cNvPr>
          <p:cNvPicPr>
            <a:picLocks noChangeAspect="1"/>
          </p:cNvPicPr>
          <p:nvPr/>
        </p:nvPicPr>
        <p:blipFill>
          <a:blip r:embed="rId4"/>
          <a:stretch>
            <a:fillRect/>
          </a:stretch>
        </p:blipFill>
        <p:spPr>
          <a:xfrm>
            <a:off x="3687792" y="1442739"/>
            <a:ext cx="4816416" cy="4902680"/>
          </a:xfrm>
          <a:prstGeom prst="rect">
            <a:avLst/>
          </a:prstGeom>
        </p:spPr>
      </p:pic>
    </p:spTree>
    <p:extLst>
      <p:ext uri="{BB962C8B-B14F-4D97-AF65-F5344CB8AC3E}">
        <p14:creationId xmlns:p14="http://schemas.microsoft.com/office/powerpoint/2010/main" val="711418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86EC93-2BA2-3C7A-3010-3757A95F8F5F}"/>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9FB9AA5B-20C4-522D-BE54-95ED98013418}"/>
              </a:ext>
            </a:extLst>
          </p:cNvPr>
          <p:cNvPicPr>
            <a:picLocks noChangeAspect="1"/>
          </p:cNvPicPr>
          <p:nvPr/>
        </p:nvPicPr>
        <p:blipFill>
          <a:blip r:embed="rId3"/>
          <a:stretch>
            <a:fillRect/>
          </a:stretch>
        </p:blipFill>
        <p:spPr>
          <a:xfrm>
            <a:off x="-144534" y="-244616"/>
            <a:ext cx="3942080" cy="2141220"/>
          </a:xfrm>
          <a:prstGeom prst="rect">
            <a:avLst/>
          </a:prstGeom>
        </p:spPr>
      </p:pic>
      <p:sp>
        <p:nvSpPr>
          <p:cNvPr id="3" name="Title 1">
            <a:extLst>
              <a:ext uri="{FF2B5EF4-FFF2-40B4-BE49-F238E27FC236}">
                <a16:creationId xmlns:a16="http://schemas.microsoft.com/office/drawing/2014/main" id="{D2B8C097-304E-67CA-A649-4A364550BCDB}"/>
              </a:ext>
            </a:extLst>
          </p:cNvPr>
          <p:cNvSpPr>
            <a:spLocks noGrp="1"/>
          </p:cNvSpPr>
          <p:nvPr>
            <p:ph type="title"/>
          </p:nvPr>
        </p:nvSpPr>
        <p:spPr>
          <a:xfrm>
            <a:off x="4473760" y="451759"/>
            <a:ext cx="10274910" cy="443198"/>
          </a:xfrm>
        </p:spPr>
        <p:txBody>
          <a:bodyPr/>
          <a:lstStyle/>
          <a:p>
            <a:r>
              <a:rPr lang="en-US">
                <a:ea typeface="Roboto"/>
                <a:cs typeface="Roboto"/>
              </a:rPr>
              <a:t>USAR Directories and Factsheets</a:t>
            </a:r>
            <a:endParaRPr lang="en-US"/>
          </a:p>
        </p:txBody>
      </p:sp>
      <p:pic>
        <p:nvPicPr>
          <p:cNvPr id="7" name="Picture 6">
            <a:extLst>
              <a:ext uri="{FF2B5EF4-FFF2-40B4-BE49-F238E27FC236}">
                <a16:creationId xmlns:a16="http://schemas.microsoft.com/office/drawing/2014/main" id="{008E3694-ED99-BD87-56FE-E7A4DA91139E}"/>
              </a:ext>
            </a:extLst>
          </p:cNvPr>
          <p:cNvPicPr>
            <a:picLocks noChangeAspect="1"/>
          </p:cNvPicPr>
          <p:nvPr/>
        </p:nvPicPr>
        <p:blipFill>
          <a:blip r:embed="rId4"/>
          <a:stretch>
            <a:fillRect/>
          </a:stretch>
        </p:blipFill>
        <p:spPr>
          <a:xfrm>
            <a:off x="1101468" y="1117481"/>
            <a:ext cx="9989063" cy="4623038"/>
          </a:xfrm>
          <a:prstGeom prst="rect">
            <a:avLst/>
          </a:prstGeom>
        </p:spPr>
      </p:pic>
    </p:spTree>
    <p:extLst>
      <p:ext uri="{BB962C8B-B14F-4D97-AF65-F5344CB8AC3E}">
        <p14:creationId xmlns:p14="http://schemas.microsoft.com/office/powerpoint/2010/main" val="1646014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3502C-CBBD-4EF5-EDCF-CB40E855EBA0}"/>
              </a:ext>
            </a:extLst>
          </p:cNvPr>
          <p:cNvSpPr>
            <a:spLocks noGrp="1"/>
          </p:cNvSpPr>
          <p:nvPr>
            <p:ph type="title"/>
          </p:nvPr>
        </p:nvSpPr>
        <p:spPr/>
        <p:txBody>
          <a:bodyPr/>
          <a:lstStyle/>
          <a:p>
            <a:r>
              <a:rPr lang="en-US"/>
              <a:t>USAR Exercise Sites Map</a:t>
            </a:r>
            <a:endParaRPr lang="fr-CH"/>
          </a:p>
        </p:txBody>
      </p:sp>
      <p:pic>
        <p:nvPicPr>
          <p:cNvPr id="4" name="Picture 3">
            <a:extLst>
              <a:ext uri="{FF2B5EF4-FFF2-40B4-BE49-F238E27FC236}">
                <a16:creationId xmlns:a16="http://schemas.microsoft.com/office/drawing/2014/main" id="{05D61605-6791-543A-4FF7-03665C933ED6}"/>
              </a:ext>
            </a:extLst>
          </p:cNvPr>
          <p:cNvPicPr>
            <a:picLocks noChangeAspect="1"/>
          </p:cNvPicPr>
          <p:nvPr/>
        </p:nvPicPr>
        <p:blipFill>
          <a:blip r:embed="rId2"/>
          <a:stretch>
            <a:fillRect/>
          </a:stretch>
        </p:blipFill>
        <p:spPr>
          <a:xfrm>
            <a:off x="3447671" y="1052798"/>
            <a:ext cx="6787507" cy="5715000"/>
          </a:xfrm>
          <a:prstGeom prst="rect">
            <a:avLst/>
          </a:prstGeom>
        </p:spPr>
      </p:pic>
    </p:spTree>
    <p:extLst>
      <p:ext uri="{BB962C8B-B14F-4D97-AF65-F5344CB8AC3E}">
        <p14:creationId xmlns:p14="http://schemas.microsoft.com/office/powerpoint/2010/main" val="258413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5FAF-00B2-5A1F-853F-8613CE966B36}"/>
              </a:ext>
            </a:extLst>
          </p:cNvPr>
          <p:cNvSpPr>
            <a:spLocks noGrp="1"/>
          </p:cNvSpPr>
          <p:nvPr>
            <p:ph type="title"/>
          </p:nvPr>
        </p:nvSpPr>
        <p:spPr/>
        <p:txBody>
          <a:bodyPr/>
          <a:lstStyle/>
          <a:p>
            <a:r>
              <a:rPr lang="en-US"/>
              <a:t>USAR Teams Factsheets</a:t>
            </a:r>
            <a:endParaRPr lang="fr-CH"/>
          </a:p>
        </p:txBody>
      </p:sp>
      <p:pic>
        <p:nvPicPr>
          <p:cNvPr id="4" name="Picture 3">
            <a:extLst>
              <a:ext uri="{FF2B5EF4-FFF2-40B4-BE49-F238E27FC236}">
                <a16:creationId xmlns:a16="http://schemas.microsoft.com/office/drawing/2014/main" id="{86785977-4469-59F5-EB0C-113B56009150}"/>
              </a:ext>
            </a:extLst>
          </p:cNvPr>
          <p:cNvPicPr>
            <a:picLocks noChangeAspect="1"/>
          </p:cNvPicPr>
          <p:nvPr/>
        </p:nvPicPr>
        <p:blipFill>
          <a:blip r:embed="rId3"/>
          <a:stretch>
            <a:fillRect/>
          </a:stretch>
        </p:blipFill>
        <p:spPr>
          <a:xfrm>
            <a:off x="1054447" y="1571640"/>
            <a:ext cx="7976010" cy="4788146"/>
          </a:xfrm>
          <a:prstGeom prst="rect">
            <a:avLst/>
          </a:prstGeom>
        </p:spPr>
      </p:pic>
    </p:spTree>
    <p:extLst>
      <p:ext uri="{BB962C8B-B14F-4D97-AF65-F5344CB8AC3E}">
        <p14:creationId xmlns:p14="http://schemas.microsoft.com/office/powerpoint/2010/main" val="1310224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3647B-FDC5-916D-595D-FF395BE88BDA}"/>
              </a:ext>
            </a:extLst>
          </p:cNvPr>
          <p:cNvSpPr>
            <a:spLocks noGrp="1"/>
          </p:cNvSpPr>
          <p:nvPr>
            <p:ph type="title"/>
          </p:nvPr>
        </p:nvSpPr>
        <p:spPr/>
        <p:txBody>
          <a:bodyPr/>
          <a:lstStyle/>
          <a:p>
            <a:r>
              <a:rPr lang="en-US"/>
              <a:t>Training Calendar – Event Submission Form</a:t>
            </a:r>
            <a:endParaRPr lang="fr-CH"/>
          </a:p>
        </p:txBody>
      </p:sp>
      <p:pic>
        <p:nvPicPr>
          <p:cNvPr id="4" name="Picture 3">
            <a:extLst>
              <a:ext uri="{FF2B5EF4-FFF2-40B4-BE49-F238E27FC236}">
                <a16:creationId xmlns:a16="http://schemas.microsoft.com/office/drawing/2014/main" id="{B1CA146D-0A8E-9EB0-684F-0E46FE66C068}"/>
              </a:ext>
            </a:extLst>
          </p:cNvPr>
          <p:cNvPicPr>
            <a:picLocks noChangeAspect="1"/>
          </p:cNvPicPr>
          <p:nvPr/>
        </p:nvPicPr>
        <p:blipFill>
          <a:blip r:embed="rId2"/>
          <a:stretch>
            <a:fillRect/>
          </a:stretch>
        </p:blipFill>
        <p:spPr>
          <a:xfrm>
            <a:off x="872863" y="1219064"/>
            <a:ext cx="10198624" cy="5296172"/>
          </a:xfrm>
          <a:prstGeom prst="rect">
            <a:avLst/>
          </a:prstGeom>
        </p:spPr>
      </p:pic>
    </p:spTree>
    <p:extLst>
      <p:ext uri="{BB962C8B-B14F-4D97-AF65-F5344CB8AC3E}">
        <p14:creationId xmlns:p14="http://schemas.microsoft.com/office/powerpoint/2010/main" val="418466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9D528E9A-71F5-423D-97B5-54239A5C6C19}"/>
              </a:ext>
            </a:extLst>
          </p:cNvPr>
          <p:cNvSpPr>
            <a:spLocks noGrp="1"/>
          </p:cNvSpPr>
          <p:nvPr>
            <p:ph type="body" sz="quarter" idx="21"/>
          </p:nvPr>
        </p:nvSpPr>
        <p:spPr>
          <a:xfrm>
            <a:off x="3051610" y="2994671"/>
            <a:ext cx="552450" cy="887984"/>
          </a:xfrm>
        </p:spPr>
        <p:txBody>
          <a:bodyPr/>
          <a:lstStyle/>
          <a:p>
            <a:r>
              <a:rPr lang="en-US">
                <a:ea typeface="Roboto"/>
                <a:cs typeface="Roboto"/>
              </a:rPr>
              <a:t>1</a:t>
            </a:r>
          </a:p>
        </p:txBody>
      </p:sp>
      <p:sp>
        <p:nvSpPr>
          <p:cNvPr id="16" name="Text Placeholder 15">
            <a:extLst>
              <a:ext uri="{FF2B5EF4-FFF2-40B4-BE49-F238E27FC236}">
                <a16:creationId xmlns:a16="http://schemas.microsoft.com/office/drawing/2014/main" id="{70C5CE2F-9B8D-4FE0-B399-1C0DE5B02E36}"/>
              </a:ext>
            </a:extLst>
          </p:cNvPr>
          <p:cNvSpPr>
            <a:spLocks noGrp="1"/>
          </p:cNvSpPr>
          <p:nvPr>
            <p:ph type="body" sz="quarter" idx="22"/>
          </p:nvPr>
        </p:nvSpPr>
        <p:spPr>
          <a:xfrm>
            <a:off x="4234665" y="3037509"/>
            <a:ext cx="6212904" cy="1674813"/>
          </a:xfrm>
        </p:spPr>
        <p:txBody>
          <a:bodyPr/>
          <a:lstStyle/>
          <a:p>
            <a:endParaRPr lang="en-US"/>
          </a:p>
          <a:p>
            <a:endParaRPr lang="en-US"/>
          </a:p>
          <a:p>
            <a:r>
              <a:rPr lang="en-US"/>
              <a:t>Session 1:</a:t>
            </a:r>
          </a:p>
          <a:p>
            <a:r>
              <a:rPr lang="en-US"/>
              <a:t>Opening Remarks &amp; Group Photo</a:t>
            </a:r>
            <a:endParaRPr lang="en-US" b="0"/>
          </a:p>
          <a:p>
            <a:endParaRPr lang="en-US" b="0"/>
          </a:p>
          <a:p>
            <a:endParaRPr lang="en-US">
              <a:ea typeface="Roboto"/>
              <a:cs typeface="Roboto"/>
            </a:endParaRPr>
          </a:p>
          <a:p>
            <a:endParaRPr lang="en-US">
              <a:solidFill>
                <a:srgbClr val="FF0000"/>
              </a:solidFill>
            </a:endParaRPr>
          </a:p>
          <a:p>
            <a:endParaRPr lang="en-US">
              <a:solidFill>
                <a:srgbClr val="FF0000"/>
              </a:solidFill>
            </a:endParaRPr>
          </a:p>
        </p:txBody>
      </p:sp>
    </p:spTree>
    <p:extLst>
      <p:ext uri="{BB962C8B-B14F-4D97-AF65-F5344CB8AC3E}">
        <p14:creationId xmlns:p14="http://schemas.microsoft.com/office/powerpoint/2010/main" val="7359493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EA007-1491-9F69-3BF8-5A9723186928}"/>
              </a:ext>
            </a:extLst>
          </p:cNvPr>
          <p:cNvSpPr>
            <a:spLocks noGrp="1"/>
          </p:cNvSpPr>
          <p:nvPr>
            <p:ph type="title"/>
          </p:nvPr>
        </p:nvSpPr>
        <p:spPr/>
        <p:txBody>
          <a:bodyPr/>
          <a:lstStyle/>
          <a:p>
            <a:r>
              <a:rPr lang="en-US"/>
              <a:t>Registering Events with the INSARAG Secretariat</a:t>
            </a:r>
            <a:endParaRPr lang="fr-CH"/>
          </a:p>
        </p:txBody>
      </p:sp>
      <p:pic>
        <p:nvPicPr>
          <p:cNvPr id="4" name="Picture 3">
            <a:extLst>
              <a:ext uri="{FF2B5EF4-FFF2-40B4-BE49-F238E27FC236}">
                <a16:creationId xmlns:a16="http://schemas.microsoft.com/office/drawing/2014/main" id="{FE19239B-2C81-B021-3573-CF73BA314CFB}"/>
              </a:ext>
            </a:extLst>
          </p:cNvPr>
          <p:cNvPicPr>
            <a:picLocks noChangeAspect="1"/>
          </p:cNvPicPr>
          <p:nvPr/>
        </p:nvPicPr>
        <p:blipFill>
          <a:blip r:embed="rId2"/>
          <a:stretch>
            <a:fillRect/>
          </a:stretch>
        </p:blipFill>
        <p:spPr>
          <a:xfrm>
            <a:off x="2159120" y="1177782"/>
            <a:ext cx="7175869" cy="5550185"/>
          </a:xfrm>
          <a:prstGeom prst="rect">
            <a:avLst/>
          </a:prstGeom>
        </p:spPr>
      </p:pic>
    </p:spTree>
    <p:extLst>
      <p:ext uri="{BB962C8B-B14F-4D97-AF65-F5344CB8AC3E}">
        <p14:creationId xmlns:p14="http://schemas.microsoft.com/office/powerpoint/2010/main" val="1314165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DE27AAF-DDC5-DDBD-F943-1786EA42A5A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FCF8550-752B-A53B-7391-784A71F8DA28}"/>
              </a:ext>
            </a:extLst>
          </p:cNvPr>
          <p:cNvSpPr>
            <a:spLocks noGrp="1"/>
          </p:cNvSpPr>
          <p:nvPr/>
        </p:nvSpPr>
        <p:spPr>
          <a:xfrm>
            <a:off x="1324235" y="2034759"/>
            <a:ext cx="9543530" cy="2308283"/>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b="1" kern="1200">
                <a:solidFill>
                  <a:schemeClr val="tx2"/>
                </a:solidFill>
                <a:latin typeface="Roboto"/>
                <a:ea typeface="+mj-ea"/>
                <a:cs typeface="+mj-cs"/>
              </a:defRPr>
            </a:lvl1pPr>
          </a:lstStyle>
          <a:p>
            <a:pPr algn="ctr"/>
            <a:r>
              <a:rPr lang="en-US" sz="4000">
                <a:solidFill>
                  <a:schemeClr val="bg1"/>
                </a:solidFill>
              </a:rPr>
              <a:t>Updates from Team Leader Representative</a:t>
            </a:r>
          </a:p>
        </p:txBody>
      </p:sp>
    </p:spTree>
    <p:extLst>
      <p:ext uri="{BB962C8B-B14F-4D97-AF65-F5344CB8AC3E}">
        <p14:creationId xmlns:p14="http://schemas.microsoft.com/office/powerpoint/2010/main" val="1200111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1F75AC-5872-50D8-5433-281A7D6E91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C63A14-F867-F4EB-92E3-B683CCBA64BB}"/>
              </a:ext>
            </a:extLst>
          </p:cNvPr>
          <p:cNvSpPr>
            <a:spLocks noGrp="1"/>
          </p:cNvSpPr>
          <p:nvPr>
            <p:ph type="ctrTitle"/>
          </p:nvPr>
        </p:nvSpPr>
        <p:spPr>
          <a:xfrm>
            <a:off x="1117601" y="2010230"/>
            <a:ext cx="4314369" cy="1080427"/>
          </a:xfrm>
        </p:spPr>
        <p:txBody>
          <a:bodyPr anchor="b">
            <a:normAutofit/>
          </a:bodyPr>
          <a:lstStyle/>
          <a:p>
            <a:pPr algn="r"/>
            <a:r>
              <a:rPr lang="nl-NL" sz="5400" err="1"/>
              <a:t>Observations</a:t>
            </a:r>
            <a:r>
              <a:rPr lang="nl-NL" sz="5400"/>
              <a:t>:</a:t>
            </a:r>
          </a:p>
        </p:txBody>
      </p:sp>
      <p:sp>
        <p:nvSpPr>
          <p:cNvPr id="3" name="Ondertitel 2">
            <a:extLst>
              <a:ext uri="{FF2B5EF4-FFF2-40B4-BE49-F238E27FC236}">
                <a16:creationId xmlns:a16="http://schemas.microsoft.com/office/drawing/2014/main" id="{4B8AFC9E-A1EB-7189-34C7-51D4120E6C5A}"/>
              </a:ext>
            </a:extLst>
          </p:cNvPr>
          <p:cNvSpPr>
            <a:spLocks noGrp="1"/>
          </p:cNvSpPr>
          <p:nvPr>
            <p:ph type="subTitle" idx="1"/>
          </p:nvPr>
        </p:nvSpPr>
        <p:spPr>
          <a:xfrm>
            <a:off x="1117601" y="3427791"/>
            <a:ext cx="7958731" cy="2351567"/>
          </a:xfrm>
        </p:spPr>
        <p:txBody>
          <a:bodyPr anchor="t">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3600" b="0" i="0" u="none" strike="noStrike" kern="1200" cap="none" spc="0" normalizeH="0" baseline="0" noProof="0">
                <a:ln>
                  <a:noFill/>
                </a:ln>
                <a:solidFill>
                  <a:prstClr val="black"/>
                </a:solidFill>
                <a:effectLst/>
                <a:uLnTx/>
                <a:uFillTx/>
                <a:latin typeface="Aptos" panose="02110004020202020204"/>
                <a:ea typeface="+mn-ea"/>
                <a:cs typeface="+mn-cs"/>
              </a:rPr>
              <a:t>Rely on Secretariat &amp; Working Groups</a:t>
            </a:r>
          </a:p>
          <a:p>
            <a:pPr marL="228600" indent="-228600" algn="l">
              <a:spcBef>
                <a:spcPts val="1000"/>
              </a:spcBef>
              <a:spcAft>
                <a:spcPts val="0"/>
              </a:spcAft>
              <a:buClrTx/>
              <a:buFont typeface="Arial" panose="020B0604020202020204" pitchFamily="34" charset="0"/>
              <a:buChar char="•"/>
              <a:defRPr/>
            </a:pPr>
            <a:r>
              <a:rPr lang="nl-NL" sz="3600" b="0">
                <a:solidFill>
                  <a:prstClr val="black"/>
                </a:solidFill>
                <a:latin typeface="Aptos" panose="02110004020202020204"/>
              </a:rPr>
              <a:t>No up-to-date list (e.g. Team Factsheet)</a:t>
            </a:r>
          </a:p>
          <a:p>
            <a:pPr marL="228600" indent="-228600" algn="l">
              <a:spcBef>
                <a:spcPts val="1000"/>
              </a:spcBef>
              <a:spcAft>
                <a:spcPts val="0"/>
              </a:spcAft>
              <a:buClrTx/>
              <a:buFont typeface="Arial" panose="020B0604020202020204" pitchFamily="34" charset="0"/>
              <a:buChar char="•"/>
              <a:defRPr/>
            </a:pPr>
            <a:r>
              <a:rPr lang="nl-NL" sz="3600" b="0">
                <a:solidFill>
                  <a:prstClr val="black"/>
                </a:solidFill>
                <a:latin typeface="Aptos" panose="02110004020202020204"/>
              </a:rPr>
              <a:t>Planning TL-meeting</a:t>
            </a:r>
          </a:p>
          <a:p>
            <a:pPr marL="228600" indent="-228600" algn="l">
              <a:spcBef>
                <a:spcPts val="1000"/>
              </a:spcBef>
              <a:spcAft>
                <a:spcPts val="0"/>
              </a:spcAft>
              <a:buClrTx/>
              <a:buFont typeface="Arial" panose="020B0604020202020204" pitchFamily="34" charset="0"/>
              <a:buChar char="•"/>
              <a:defRPr/>
            </a:pPr>
            <a:endParaRPr lang="nl-NL" sz="3600" b="0">
              <a:solidFill>
                <a:prstClr val="black"/>
              </a:solidFill>
              <a:latin typeface="Aptos" panose="02110004020202020204"/>
            </a:endParaRPr>
          </a:p>
        </p:txBody>
      </p:sp>
      <p:pic>
        <p:nvPicPr>
          <p:cNvPr id="7" name="Afbeelding 6">
            <a:extLst>
              <a:ext uri="{FF2B5EF4-FFF2-40B4-BE49-F238E27FC236}">
                <a16:creationId xmlns:a16="http://schemas.microsoft.com/office/drawing/2014/main" id="{675EB416-4520-3B97-E228-454B747E65A1}"/>
              </a:ext>
            </a:extLst>
          </p:cNvPr>
          <p:cNvPicPr>
            <a:picLocks noChangeAspect="1"/>
          </p:cNvPicPr>
          <p:nvPr/>
        </p:nvPicPr>
        <p:blipFill>
          <a:blip r:embed="rId3"/>
          <a:stretch>
            <a:fillRect/>
          </a:stretch>
        </p:blipFill>
        <p:spPr>
          <a:xfrm>
            <a:off x="7077319" y="156703"/>
            <a:ext cx="4648067" cy="2325240"/>
          </a:xfrm>
          <a:prstGeom prst="rect">
            <a:avLst/>
          </a:prstGeom>
        </p:spPr>
      </p:pic>
      <p:pic>
        <p:nvPicPr>
          <p:cNvPr id="5" name="Afbeelding 4">
            <a:extLst>
              <a:ext uri="{FF2B5EF4-FFF2-40B4-BE49-F238E27FC236}">
                <a16:creationId xmlns:a16="http://schemas.microsoft.com/office/drawing/2014/main" id="{B564103C-0AC6-9C5C-577A-F147E338F9AF}"/>
              </a:ext>
            </a:extLst>
          </p:cNvPr>
          <p:cNvPicPr>
            <a:picLocks noChangeAspect="1"/>
          </p:cNvPicPr>
          <p:nvPr/>
        </p:nvPicPr>
        <p:blipFill>
          <a:blip r:embed="rId4"/>
          <a:stretch>
            <a:fillRect/>
          </a:stretch>
        </p:blipFill>
        <p:spPr>
          <a:xfrm>
            <a:off x="298408" y="416385"/>
            <a:ext cx="1639249" cy="1753996"/>
          </a:xfrm>
          <a:prstGeom prst="rect">
            <a:avLst/>
          </a:prstGeom>
        </p:spPr>
      </p:pic>
    </p:spTree>
    <p:extLst>
      <p:ext uri="{BB962C8B-B14F-4D97-AF65-F5344CB8AC3E}">
        <p14:creationId xmlns:p14="http://schemas.microsoft.com/office/powerpoint/2010/main" val="1640714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1F75AC-5872-50D8-5433-281A7D6E91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C63A14-F867-F4EB-92E3-B683CCBA64BB}"/>
              </a:ext>
            </a:extLst>
          </p:cNvPr>
          <p:cNvSpPr>
            <a:spLocks noGrp="1"/>
          </p:cNvSpPr>
          <p:nvPr>
            <p:ph type="ctrTitle"/>
          </p:nvPr>
        </p:nvSpPr>
        <p:spPr>
          <a:xfrm>
            <a:off x="384630" y="2097314"/>
            <a:ext cx="6622140" cy="1138485"/>
          </a:xfrm>
        </p:spPr>
        <p:txBody>
          <a:bodyPr anchor="b">
            <a:normAutofit/>
          </a:bodyPr>
          <a:lstStyle/>
          <a:p>
            <a:pPr algn="r"/>
            <a:r>
              <a:rPr lang="nl-NL" sz="5400"/>
              <a:t>Recommendations:</a:t>
            </a:r>
          </a:p>
        </p:txBody>
      </p:sp>
      <p:sp>
        <p:nvSpPr>
          <p:cNvPr id="3" name="Ondertitel 2">
            <a:extLst>
              <a:ext uri="{FF2B5EF4-FFF2-40B4-BE49-F238E27FC236}">
                <a16:creationId xmlns:a16="http://schemas.microsoft.com/office/drawing/2014/main" id="{4B8AFC9E-A1EB-7189-34C7-51D4120E6C5A}"/>
              </a:ext>
            </a:extLst>
          </p:cNvPr>
          <p:cNvSpPr>
            <a:spLocks noGrp="1"/>
          </p:cNvSpPr>
          <p:nvPr>
            <p:ph type="subTitle" idx="1"/>
          </p:nvPr>
        </p:nvSpPr>
        <p:spPr>
          <a:xfrm>
            <a:off x="965201" y="3014134"/>
            <a:ext cx="8067588" cy="2881338"/>
          </a:xfrm>
        </p:spPr>
        <p:txBody>
          <a:bodyPr anchor="t">
            <a:noAutofit/>
          </a:bodyPr>
          <a:lstStyle/>
          <a:p>
            <a:pPr marL="228600" indent="-228600" algn="l">
              <a:spcBef>
                <a:spcPts val="1000"/>
              </a:spcBef>
              <a:spcAft>
                <a:spcPts val="0"/>
              </a:spcAft>
              <a:buClrTx/>
              <a:buFont typeface="Arial" panose="020B0604020202020204" pitchFamily="34" charset="0"/>
              <a:buChar char="•"/>
              <a:defRPr/>
            </a:pPr>
            <a:endParaRPr lang="nl-NL" sz="3600" b="0">
              <a:solidFill>
                <a:prstClr val="black"/>
              </a:solidFill>
              <a:latin typeface="Aptos" panose="02110004020202020204"/>
            </a:endParaRPr>
          </a:p>
          <a:p>
            <a:pPr marL="228600" indent="-228600" algn="l">
              <a:spcBef>
                <a:spcPts val="1000"/>
              </a:spcBef>
              <a:spcAft>
                <a:spcPts val="0"/>
              </a:spcAft>
              <a:buClrTx/>
              <a:buFont typeface="Arial" panose="020B0604020202020204" pitchFamily="34" charset="0"/>
              <a:buChar char="•"/>
              <a:defRPr/>
            </a:pPr>
            <a:r>
              <a:rPr lang="nl-NL" sz="3600" b="0">
                <a:solidFill>
                  <a:prstClr val="black"/>
                </a:solidFill>
                <a:latin typeface="Aptos" panose="02110004020202020204"/>
              </a:rPr>
              <a:t>Digital Meeting</a:t>
            </a:r>
            <a:endParaRPr lang="nl-NL" sz="3600" b="0" i="0" u="none" strike="noStrike" kern="1200" cap="none" spc="0" normalizeH="0" baseline="0" noProof="0">
              <a:ln>
                <a:noFill/>
              </a:ln>
              <a:solidFill>
                <a:prstClr val="black"/>
              </a:solidFill>
              <a:effectLst/>
              <a:uLnTx/>
              <a:uFillTx/>
              <a:latin typeface="Aptos" panose="02110004020202020204"/>
            </a:endParaRPr>
          </a:p>
          <a:p>
            <a:pPr marL="228600" indent="-228600" algn="l">
              <a:spcBef>
                <a:spcPts val="1000"/>
              </a:spcBef>
              <a:spcAft>
                <a:spcPts val="0"/>
              </a:spcAft>
              <a:buClrTx/>
              <a:buFont typeface="Arial" panose="020B0604020202020204" pitchFamily="34" charset="0"/>
              <a:buChar char="•"/>
              <a:defRPr/>
            </a:pPr>
            <a:r>
              <a:rPr lang="nl-NL" sz="3600" b="0">
                <a:solidFill>
                  <a:prstClr val="black"/>
                </a:solidFill>
                <a:latin typeface="Aptos" panose="02110004020202020204"/>
              </a:rPr>
              <a:t>Online Training (TL, Class.)</a:t>
            </a:r>
            <a:endParaRPr lang="nl-NL" sz="3600" b="0" i="0" u="none" strike="noStrike" kern="1200" cap="none" spc="0" normalizeH="0" baseline="0" noProof="0">
              <a:ln>
                <a:noFill/>
              </a:ln>
              <a:solidFill>
                <a:prstClr val="black"/>
              </a:solidFill>
              <a:effectLst/>
              <a:uLnTx/>
              <a:uFillTx/>
              <a:latin typeface="Aptos" panose="02110004020202020204"/>
            </a:endParaRPr>
          </a:p>
          <a:p>
            <a:pPr marL="228600" indent="-228600" algn="l">
              <a:spcBef>
                <a:spcPts val="1000"/>
              </a:spcBef>
              <a:spcAft>
                <a:spcPts val="0"/>
              </a:spcAft>
              <a:buClrTx/>
              <a:buFont typeface="Arial" panose="020B0604020202020204" pitchFamily="34" charset="0"/>
              <a:buChar char="•"/>
              <a:defRPr/>
            </a:pPr>
            <a:r>
              <a:rPr lang="nl-NL" sz="3600" b="0">
                <a:solidFill>
                  <a:prstClr val="black"/>
                </a:solidFill>
                <a:latin typeface="Aptos" panose="02110004020202020204"/>
              </a:rPr>
              <a:t>Skilled WG members</a:t>
            </a:r>
            <a:endParaRPr lang="nl-NL" sz="3600" b="0" i="0" u="none" strike="noStrike" kern="1200" cap="none" spc="0" normalizeH="0" baseline="0" noProof="0">
              <a:ln>
                <a:noFill/>
              </a:ln>
              <a:solidFill>
                <a:prstClr val="black"/>
              </a:solidFill>
              <a:effectLst/>
              <a:uLnTx/>
              <a:uFillTx/>
              <a:latin typeface="Aptos" panose="02110004020202020204"/>
            </a:endParaRPr>
          </a:p>
          <a:p>
            <a:pPr marL="228600" marR="0" lvl="0" indent="-228600" algn="l" defTabSz="914400" rtl="0" eaLnBrk="1" fontAlgn="auto" latinLnBrk="0" hangingPunct="1">
              <a:lnSpc>
                <a:spcPct val="90000"/>
              </a:lnSpc>
              <a:spcBef>
                <a:spcPts val="1000"/>
              </a:spcBef>
              <a:spcAft>
                <a:spcPts val="0"/>
              </a:spcAft>
              <a:buClrTx/>
              <a:buSzTx/>
              <a:buChar char="•"/>
              <a:tabLst/>
              <a:defRPr/>
            </a:pPr>
            <a:endParaRPr lang="nl-NL" sz="3600" b="0">
              <a:solidFill>
                <a:prstClr val="black"/>
              </a:solidFill>
              <a:latin typeface="Aptos"/>
            </a:endParaRPr>
          </a:p>
          <a:p>
            <a:pPr algn="l">
              <a:spcBef>
                <a:spcPts val="1000"/>
              </a:spcBef>
              <a:spcAft>
                <a:spcPts val="0"/>
              </a:spcAft>
              <a:buClrTx/>
              <a:defRPr/>
            </a:pPr>
            <a:endParaRPr lang="nl-NL" sz="3600">
              <a:solidFill>
                <a:prstClr val="black"/>
              </a:solidFill>
              <a:latin typeface="Aptos"/>
            </a:endParaRPr>
          </a:p>
        </p:txBody>
      </p:sp>
      <p:pic>
        <p:nvPicPr>
          <p:cNvPr id="7" name="Afbeelding 6">
            <a:extLst>
              <a:ext uri="{FF2B5EF4-FFF2-40B4-BE49-F238E27FC236}">
                <a16:creationId xmlns:a16="http://schemas.microsoft.com/office/drawing/2014/main" id="{675EB416-4520-3B97-E228-454B747E65A1}"/>
              </a:ext>
            </a:extLst>
          </p:cNvPr>
          <p:cNvPicPr>
            <a:picLocks noChangeAspect="1"/>
          </p:cNvPicPr>
          <p:nvPr/>
        </p:nvPicPr>
        <p:blipFill>
          <a:blip r:embed="rId3"/>
          <a:stretch>
            <a:fillRect/>
          </a:stretch>
        </p:blipFill>
        <p:spPr>
          <a:xfrm>
            <a:off x="6395146" y="-140839"/>
            <a:ext cx="5352011" cy="2564725"/>
          </a:xfrm>
          <a:prstGeom prst="rect">
            <a:avLst/>
          </a:prstGeom>
        </p:spPr>
      </p:pic>
      <p:pic>
        <p:nvPicPr>
          <p:cNvPr id="5" name="Afbeelding 4">
            <a:extLst>
              <a:ext uri="{FF2B5EF4-FFF2-40B4-BE49-F238E27FC236}">
                <a16:creationId xmlns:a16="http://schemas.microsoft.com/office/drawing/2014/main" id="{B564103C-0AC6-9C5C-577A-F147E338F9AF}"/>
              </a:ext>
            </a:extLst>
          </p:cNvPr>
          <p:cNvPicPr>
            <a:picLocks noChangeAspect="1"/>
          </p:cNvPicPr>
          <p:nvPr/>
        </p:nvPicPr>
        <p:blipFill>
          <a:blip r:embed="rId4"/>
          <a:stretch>
            <a:fillRect/>
          </a:stretch>
        </p:blipFill>
        <p:spPr>
          <a:xfrm>
            <a:off x="704808" y="358328"/>
            <a:ext cx="1639249" cy="1753996"/>
          </a:xfrm>
          <a:prstGeom prst="rect">
            <a:avLst/>
          </a:prstGeom>
        </p:spPr>
      </p:pic>
    </p:spTree>
    <p:extLst>
      <p:ext uri="{BB962C8B-B14F-4D97-AF65-F5344CB8AC3E}">
        <p14:creationId xmlns:p14="http://schemas.microsoft.com/office/powerpoint/2010/main" val="3740487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3208723-52A8-D79E-F763-2A6306D56E8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0270619-30ED-0E3A-32F0-EE3BA868D2DE}"/>
              </a:ext>
            </a:extLst>
          </p:cNvPr>
          <p:cNvSpPr>
            <a:spLocks noGrp="1"/>
          </p:cNvSpPr>
          <p:nvPr/>
        </p:nvSpPr>
        <p:spPr>
          <a:xfrm>
            <a:off x="1164575" y="2092816"/>
            <a:ext cx="9543530" cy="2308283"/>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b="1" kern="1200">
                <a:solidFill>
                  <a:schemeClr val="tx2"/>
                </a:solidFill>
                <a:latin typeface="Roboto"/>
                <a:ea typeface="+mj-ea"/>
                <a:cs typeface="+mj-cs"/>
              </a:defRPr>
            </a:lvl1pPr>
          </a:lstStyle>
          <a:p>
            <a:pPr algn="ctr"/>
            <a:r>
              <a:rPr lang="en-US" sz="6000">
                <a:solidFill>
                  <a:schemeClr val="bg1"/>
                </a:solidFill>
              </a:rPr>
              <a:t>Q&amp;A</a:t>
            </a:r>
            <a:endParaRPr lang="en-US" sz="6000">
              <a:solidFill>
                <a:schemeClr val="bg1"/>
              </a:solidFill>
              <a:ea typeface="Roboto"/>
              <a:cs typeface="Roboto"/>
            </a:endParaRPr>
          </a:p>
        </p:txBody>
      </p:sp>
    </p:spTree>
    <p:extLst>
      <p:ext uri="{BB962C8B-B14F-4D97-AF65-F5344CB8AC3E}">
        <p14:creationId xmlns:p14="http://schemas.microsoft.com/office/powerpoint/2010/main" val="336119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AC0993-92FD-48F9-85DE-46B2DA630D59}"/>
              </a:ext>
            </a:extLst>
          </p:cNvPr>
          <p:cNvSpPr>
            <a:spLocks noGrp="1"/>
          </p:cNvSpPr>
          <p:nvPr/>
        </p:nvSpPr>
        <p:spPr>
          <a:xfrm>
            <a:off x="2637775" y="1127616"/>
            <a:ext cx="6916445" cy="44319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b="1" kern="1200">
                <a:solidFill>
                  <a:schemeClr val="tx2"/>
                </a:solidFill>
                <a:latin typeface="Roboto"/>
                <a:ea typeface="+mj-ea"/>
                <a:cs typeface="+mj-cs"/>
              </a:defRPr>
            </a:lvl1pPr>
          </a:lstStyle>
          <a:p>
            <a:pPr algn="ctr"/>
            <a:r>
              <a:rPr lang="en-US" sz="5400">
                <a:solidFill>
                  <a:schemeClr val="bg1"/>
                </a:solidFill>
              </a:rPr>
              <a:t>COFFEE BREAK - 30’</a:t>
            </a:r>
            <a:endParaRPr lang="en-US" sz="5400">
              <a:solidFill>
                <a:schemeClr val="bg1"/>
              </a:solidFill>
              <a:ea typeface="Roboto"/>
              <a:cs typeface="Roboto"/>
            </a:endParaRPr>
          </a:p>
        </p:txBody>
      </p:sp>
      <p:pic>
        <p:nvPicPr>
          <p:cNvPr id="8" name="Graphic 7" descr="Coffee outline">
            <a:extLst>
              <a:ext uri="{FF2B5EF4-FFF2-40B4-BE49-F238E27FC236}">
                <a16:creationId xmlns:a16="http://schemas.microsoft.com/office/drawing/2014/main" id="{73CDC5F4-DBBD-FB56-C403-6263631FAB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53000" y="2505075"/>
            <a:ext cx="2057400" cy="2057400"/>
          </a:xfrm>
          <a:prstGeom prst="rect">
            <a:avLst/>
          </a:prstGeom>
        </p:spPr>
      </p:pic>
    </p:spTree>
    <p:extLst>
      <p:ext uri="{BB962C8B-B14F-4D97-AF65-F5344CB8AC3E}">
        <p14:creationId xmlns:p14="http://schemas.microsoft.com/office/powerpoint/2010/main" val="641694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70C5CE2F-9B8D-4FE0-B399-1C0DE5B02E36}"/>
              </a:ext>
            </a:extLst>
          </p:cNvPr>
          <p:cNvSpPr>
            <a:spLocks noGrp="1"/>
          </p:cNvSpPr>
          <p:nvPr>
            <p:ph type="body" sz="quarter" idx="22"/>
          </p:nvPr>
        </p:nvSpPr>
        <p:spPr>
          <a:xfrm>
            <a:off x="4234665" y="3184714"/>
            <a:ext cx="6212904" cy="1293813"/>
          </a:xfrm>
        </p:spPr>
        <p:txBody>
          <a:bodyPr/>
          <a:lstStyle/>
          <a:p>
            <a:r>
              <a:rPr lang="en-US"/>
              <a:t>Session 3: </a:t>
            </a:r>
          </a:p>
          <a:p>
            <a:r>
              <a:rPr lang="en-US"/>
              <a:t>The New INSARAG Guidelines </a:t>
            </a:r>
            <a:endParaRPr lang="en-US">
              <a:solidFill>
                <a:srgbClr val="FF0000"/>
              </a:solidFill>
            </a:endParaRPr>
          </a:p>
          <a:p>
            <a:endParaRPr lang="en-US">
              <a:solidFill>
                <a:srgbClr val="FF0000"/>
              </a:solidFill>
            </a:endParaRPr>
          </a:p>
        </p:txBody>
      </p:sp>
      <p:sp>
        <p:nvSpPr>
          <p:cNvPr id="3" name="Platshållare för text 2">
            <a:extLst>
              <a:ext uri="{FF2B5EF4-FFF2-40B4-BE49-F238E27FC236}">
                <a16:creationId xmlns:a16="http://schemas.microsoft.com/office/drawing/2014/main" id="{4F0E94F7-6DE5-EFDF-C020-CAB7B85C53FD}"/>
              </a:ext>
            </a:extLst>
          </p:cNvPr>
          <p:cNvSpPr>
            <a:spLocks noGrp="1"/>
          </p:cNvSpPr>
          <p:nvPr>
            <p:ph type="body" sz="quarter" idx="21"/>
          </p:nvPr>
        </p:nvSpPr>
        <p:spPr>
          <a:xfrm>
            <a:off x="3043699" y="3018478"/>
            <a:ext cx="1154792" cy="800898"/>
          </a:xfrm>
        </p:spPr>
        <p:txBody>
          <a:bodyPr/>
          <a:lstStyle/>
          <a:p>
            <a:r>
              <a:rPr lang="sv-SE">
                <a:ea typeface="Roboto"/>
                <a:cs typeface="Roboto"/>
              </a:rPr>
              <a:t>3</a:t>
            </a:r>
            <a:endParaRPr lang="sv-SE"/>
          </a:p>
        </p:txBody>
      </p:sp>
    </p:spTree>
    <p:extLst>
      <p:ext uri="{BB962C8B-B14F-4D97-AF65-F5344CB8AC3E}">
        <p14:creationId xmlns:p14="http://schemas.microsoft.com/office/powerpoint/2010/main" val="4265865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468505" y="253857"/>
            <a:ext cx="893896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4000" b="1">
                <a:solidFill>
                  <a:srgbClr val="418FDE"/>
                </a:solidFill>
                <a:latin typeface="Roboto"/>
                <a:ea typeface="Roboto"/>
                <a:cs typeface="Roboto"/>
              </a:rPr>
              <a:t>Guideline Review Group</a:t>
            </a:r>
          </a:p>
        </p:txBody>
      </p:sp>
      <p:sp>
        <p:nvSpPr>
          <p:cNvPr id="11" name="Content Placeholder 10">
            <a:extLst>
              <a:ext uri="{FF2B5EF4-FFF2-40B4-BE49-F238E27FC236}">
                <a16:creationId xmlns:a16="http://schemas.microsoft.com/office/drawing/2014/main" id="{2521FE08-B1A0-DC73-F7B5-0E058A3D25F2}"/>
              </a:ext>
            </a:extLst>
          </p:cNvPr>
          <p:cNvSpPr>
            <a:spLocks noGrp="1"/>
          </p:cNvSpPr>
          <p:nvPr>
            <p:ph idx="1"/>
          </p:nvPr>
        </p:nvSpPr>
        <p:spPr>
          <a:xfrm>
            <a:off x="838200" y="1825625"/>
            <a:ext cx="10515600" cy="4667250"/>
          </a:xfrm>
        </p:spPr>
        <p:txBody>
          <a:bodyPr>
            <a:normAutofit/>
          </a:bodyPr>
          <a:lstStyle/>
          <a:p>
            <a:pPr marL="0" marR="162560" lvl="0" indent="0" algn="ctr">
              <a:spcAft>
                <a:spcPts val="400"/>
              </a:spcAft>
              <a:buNone/>
            </a:pPr>
            <a:r>
              <a:rPr lang="en-US" sz="1800">
                <a:solidFill>
                  <a:srgbClr val="000000"/>
                </a:solidFill>
                <a:effectLst/>
                <a:latin typeface="Arial" panose="020B0604020202020204" pitchFamily="34" charset="0"/>
                <a:ea typeface="Times New Roman" panose="02020603050405020304" pitchFamily="18" charset="0"/>
              </a:rPr>
              <a:t>The INSARAG Guidelines are reviewed every 5-years to facilitate continuous improvement. </a:t>
            </a:r>
          </a:p>
          <a:p>
            <a:pPr marL="0" marR="162560" lvl="0" indent="0" algn="ctr">
              <a:spcAft>
                <a:spcPts val="400"/>
              </a:spcAft>
              <a:buNone/>
            </a:pPr>
            <a:endParaRPr lang="en-AU" sz="1800">
              <a:latin typeface="Calibri" panose="020F0502020204030204" pitchFamily="34" charset="0"/>
              <a:ea typeface="DengXian" panose="02010600030101010101" pitchFamily="2" charset="-122"/>
            </a:endParaRPr>
          </a:p>
          <a:p>
            <a:pPr marL="0" marR="162560" lvl="0" indent="0" algn="ctr">
              <a:spcAft>
                <a:spcPts val="400"/>
              </a:spcAft>
              <a:buNone/>
            </a:pPr>
            <a:r>
              <a:rPr lang="en-US" sz="1800">
                <a:solidFill>
                  <a:srgbClr val="000000"/>
                </a:solidFill>
                <a:latin typeface="Arial" panose="020B0604020202020204" pitchFamily="34" charset="0"/>
                <a:ea typeface="Times New Roman" panose="02020603050405020304" pitchFamily="18" charset="0"/>
              </a:rPr>
              <a:t>Due to the l</a:t>
            </a:r>
            <a:r>
              <a:rPr lang="en-US" sz="1800">
                <a:solidFill>
                  <a:srgbClr val="000000"/>
                </a:solidFill>
                <a:effectLst/>
                <a:latin typeface="Arial" panose="020B0604020202020204" pitchFamily="34" charset="0"/>
                <a:ea typeface="Times New Roman" panose="02020603050405020304" pitchFamily="18" charset="0"/>
              </a:rPr>
              <a:t>arge number of recommendations from the Türkiye/Syria AAR and the INSARAG Governance Review an extension of 12 months was approved by the ISG (2025-2026).</a:t>
            </a:r>
          </a:p>
          <a:p>
            <a:pPr marL="0" marR="162560" lvl="0" indent="0" algn="ctr">
              <a:spcAft>
                <a:spcPts val="400"/>
              </a:spcAft>
              <a:buNone/>
            </a:pPr>
            <a:endParaRPr lang="en-AU" sz="1800">
              <a:effectLst/>
              <a:latin typeface="Calibri" panose="020F0502020204030204" pitchFamily="34" charset="0"/>
              <a:ea typeface="DengXian" panose="02010600030101010101" pitchFamily="2" charset="-122"/>
            </a:endParaRPr>
          </a:p>
          <a:p>
            <a:pPr marL="0" marR="162560" lvl="0" indent="0" algn="ctr">
              <a:spcAft>
                <a:spcPts val="400"/>
              </a:spcAft>
              <a:buNone/>
            </a:pPr>
            <a:r>
              <a:rPr lang="en-US" sz="1800">
                <a:solidFill>
                  <a:srgbClr val="000000"/>
                </a:solidFill>
                <a:effectLst/>
                <a:latin typeface="Arial" panose="020B0604020202020204" pitchFamily="34" charset="0"/>
                <a:ea typeface="Times New Roman" panose="02020603050405020304" pitchFamily="18" charset="0"/>
              </a:rPr>
              <a:t>The GRG has 12 members represented by all regions, including two NGOs. </a:t>
            </a:r>
          </a:p>
          <a:p>
            <a:pPr marL="0" marR="162560" lvl="0" indent="0" algn="ctr">
              <a:spcAft>
                <a:spcPts val="400"/>
              </a:spcAft>
              <a:buNone/>
            </a:pPr>
            <a:endParaRPr lang="en-AU" sz="1800">
              <a:effectLst/>
              <a:latin typeface="Calibri" panose="020F0502020204030204" pitchFamily="34" charset="0"/>
              <a:ea typeface="DengXian" panose="02010600030101010101" pitchFamily="2" charset="-122"/>
            </a:endParaRPr>
          </a:p>
          <a:p>
            <a:pPr marL="0" marR="162560" lvl="0" indent="0" algn="ctr">
              <a:spcAft>
                <a:spcPts val="400"/>
              </a:spcAft>
              <a:buNone/>
            </a:pPr>
            <a:r>
              <a:rPr lang="en-US" sz="1800">
                <a:solidFill>
                  <a:srgbClr val="000000"/>
                </a:solidFill>
                <a:effectLst/>
                <a:latin typeface="Arial" panose="020B0604020202020204" pitchFamily="34" charset="0"/>
                <a:ea typeface="Times New Roman" panose="02020603050405020304" pitchFamily="18" charset="0"/>
              </a:rPr>
              <a:t>The 2026 revision of the INSARAG Guidelines has been developed in accordance with the direction set and decisions made by the Team Leaders Meeting(TLM) and the INSARAG Steering Group (ISG). </a:t>
            </a:r>
          </a:p>
          <a:p>
            <a:pPr marL="0" marR="162560" lvl="0" indent="0" algn="ctr">
              <a:spcAft>
                <a:spcPts val="400"/>
              </a:spcAft>
              <a:buNone/>
            </a:pPr>
            <a:endParaRPr lang="en-AU" sz="1800">
              <a:effectLst/>
              <a:latin typeface="Calibri" panose="020F0502020204030204" pitchFamily="34" charset="0"/>
              <a:ea typeface="DengXian" panose="02010600030101010101" pitchFamily="2" charset="-122"/>
            </a:endParaRPr>
          </a:p>
          <a:p>
            <a:pPr marL="0" marR="162560" lvl="0" indent="0" algn="ctr">
              <a:spcAft>
                <a:spcPts val="400"/>
              </a:spcAft>
              <a:buNone/>
            </a:pPr>
            <a:r>
              <a:rPr lang="en-US" sz="1800">
                <a:solidFill>
                  <a:srgbClr val="000000"/>
                </a:solidFill>
                <a:effectLst/>
                <a:latin typeface="Arial" panose="020B0604020202020204" pitchFamily="34" charset="0"/>
                <a:ea typeface="Times New Roman" panose="02020603050405020304" pitchFamily="18" charset="0"/>
              </a:rPr>
              <a:t>The 2026 Guidelines </a:t>
            </a:r>
            <a:r>
              <a:rPr lang="en-US" sz="1800">
                <a:solidFill>
                  <a:srgbClr val="000000"/>
                </a:solidFill>
                <a:latin typeface="Arial" panose="020B0604020202020204" pitchFamily="34" charset="0"/>
                <a:ea typeface="Times New Roman" panose="02020603050405020304" pitchFamily="18" charset="0"/>
              </a:rPr>
              <a:t>were APPROVED at the 2026 ISG</a:t>
            </a:r>
            <a:r>
              <a:rPr lang="en-US" sz="1800">
                <a:solidFill>
                  <a:srgbClr val="000000"/>
                </a:solidFill>
                <a:effectLst/>
                <a:latin typeface="Arial" panose="020B0604020202020204" pitchFamily="34" charset="0"/>
                <a:ea typeface="Times New Roman" panose="02020603050405020304" pitchFamily="18" charset="0"/>
              </a:rPr>
              <a:t>.</a:t>
            </a:r>
            <a:endParaRPr lang="en-IS" sz="24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F0B3DF22-3289-586D-4B23-232E59D231CF}"/>
              </a:ext>
            </a:extLst>
          </p:cNvPr>
          <p:cNvPicPr>
            <a:picLocks noChangeAspect="1"/>
          </p:cNvPicPr>
          <p:nvPr/>
        </p:nvPicPr>
        <p:blipFill>
          <a:blip r:embed="rId3"/>
          <a:stretch>
            <a:fillRect/>
          </a:stretch>
        </p:blipFill>
        <p:spPr>
          <a:xfrm>
            <a:off x="9122869" y="-136513"/>
            <a:ext cx="2924794" cy="1645197"/>
          </a:xfrm>
          <a:prstGeom prst="rect">
            <a:avLst/>
          </a:prstGeom>
        </p:spPr>
      </p:pic>
    </p:spTree>
    <p:extLst>
      <p:ext uri="{BB962C8B-B14F-4D97-AF65-F5344CB8AC3E}">
        <p14:creationId xmlns:p14="http://schemas.microsoft.com/office/powerpoint/2010/main" val="2719869375"/>
      </p:ext>
    </p:extLst>
  </p:cSld>
  <p:clrMapOvr>
    <a:masterClrMapping/>
  </p:clrMapOvr>
  <p:extLst>
    <p:ext uri="{6950BFC3-D8DA-4A85-94F7-54DA5524770B}">
      <p188:commentRel xmlns:p188="http://schemas.microsoft.com/office/powerpoint/2018/8/main" r:id="rId2"/>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731049" y="476133"/>
            <a:ext cx="801394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4000" b="1">
                <a:solidFill>
                  <a:srgbClr val="418FDE"/>
                </a:solidFill>
                <a:latin typeface="Roboto"/>
                <a:ea typeface="Roboto"/>
              </a:rPr>
              <a:t>2026 Guidelines revision</a:t>
            </a:r>
            <a:endParaRPr lang="en-US" sz="2400"/>
          </a:p>
        </p:txBody>
      </p:sp>
      <p:sp>
        <p:nvSpPr>
          <p:cNvPr id="43" name="TextBox 42">
            <a:extLst>
              <a:ext uri="{FF2B5EF4-FFF2-40B4-BE49-F238E27FC236}">
                <a16:creationId xmlns:a16="http://schemas.microsoft.com/office/drawing/2014/main" id="{FA944F52-5431-9693-6F63-0D25F7A78250}"/>
              </a:ext>
            </a:extLst>
          </p:cNvPr>
          <p:cNvSpPr txBox="1"/>
          <p:nvPr/>
        </p:nvSpPr>
        <p:spPr>
          <a:xfrm>
            <a:off x="731049" y="1702015"/>
            <a:ext cx="10042245" cy="4247317"/>
          </a:xfrm>
          <a:prstGeom prst="rect">
            <a:avLst/>
          </a:prstGeom>
          <a:noFill/>
          <a:ln w="1270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800" b="1">
                <a:latin typeface="Roboto" panose="02000000000000000000" pitchFamily="2" charset="0"/>
                <a:ea typeface="Roboto" panose="02000000000000000000" pitchFamily="2" charset="0"/>
                <a:cs typeface="Roboto" panose="02000000000000000000" pitchFamily="2" charset="0"/>
              </a:rPr>
              <a:t>Strategic Agenda</a:t>
            </a:r>
          </a:p>
          <a:p>
            <a:pPr marL="285750" indent="-285750">
              <a:buFont typeface="Arial" panose="020B0604020202020204" pitchFamily="34" charset="0"/>
              <a:buChar char="•"/>
            </a:pPr>
            <a:r>
              <a:rPr lang="en-AU" sz="1800">
                <a:latin typeface="Roboto" panose="02000000000000000000" pitchFamily="2" charset="0"/>
                <a:ea typeface="Roboto" panose="02000000000000000000" pitchFamily="2" charset="0"/>
                <a:cs typeface="Roboto" panose="02000000000000000000" pitchFamily="2" charset="0"/>
              </a:rPr>
              <a:t>Team Leaders Meeting </a:t>
            </a:r>
          </a:p>
          <a:p>
            <a:pPr marL="285750" indent="-285750">
              <a:buFont typeface="Arial" panose="020B0604020202020204" pitchFamily="34" charset="0"/>
              <a:buChar char="•"/>
            </a:pPr>
            <a:r>
              <a:rPr lang="en-AU" sz="1800">
                <a:latin typeface="Roboto" panose="02000000000000000000" pitchFamily="2" charset="0"/>
                <a:ea typeface="Roboto" panose="02000000000000000000" pitchFamily="2" charset="0"/>
                <a:cs typeface="Roboto" panose="02000000000000000000" pitchFamily="2" charset="0"/>
              </a:rPr>
              <a:t>INSARAG Steering Group</a:t>
            </a:r>
            <a:endParaRPr lang="en-AU">
              <a:latin typeface="Roboto" panose="02000000000000000000" pitchFamily="2" charset="0"/>
              <a:ea typeface="Roboto" panose="02000000000000000000" pitchFamily="2" charset="0"/>
              <a:cs typeface="Roboto" panose="02000000000000000000" pitchFamily="2" charset="0"/>
            </a:endParaRPr>
          </a:p>
          <a:p>
            <a:endParaRPr lang="en-AU" sz="1800" b="1">
              <a:latin typeface="Roboto" panose="02000000000000000000" pitchFamily="2" charset="0"/>
              <a:ea typeface="Roboto" panose="02000000000000000000" pitchFamily="2" charset="0"/>
              <a:cs typeface="Roboto" panose="02000000000000000000" pitchFamily="2" charset="0"/>
            </a:endParaRPr>
          </a:p>
          <a:p>
            <a:r>
              <a:rPr lang="en-AU" sz="1800" b="1">
                <a:latin typeface="Roboto" panose="02000000000000000000" pitchFamily="2" charset="0"/>
                <a:ea typeface="Roboto" panose="02000000000000000000" pitchFamily="2" charset="0"/>
                <a:cs typeface="Roboto" panose="02000000000000000000" pitchFamily="2" charset="0"/>
              </a:rPr>
              <a:t>Reviews</a:t>
            </a:r>
          </a:p>
          <a:p>
            <a:pPr marL="285750" indent="-285750">
              <a:buFont typeface="Arial" panose="020B0604020202020204" pitchFamily="34" charset="0"/>
              <a:buChar char="•"/>
            </a:pPr>
            <a:r>
              <a:rPr lang="en-AU" sz="1800">
                <a:latin typeface="Roboto" panose="02000000000000000000" pitchFamily="2" charset="0"/>
                <a:ea typeface="Roboto" panose="02000000000000000000" pitchFamily="2" charset="0"/>
                <a:cs typeface="Roboto" panose="02000000000000000000" pitchFamily="2" charset="0"/>
              </a:rPr>
              <a:t>Governance Review </a:t>
            </a:r>
          </a:p>
          <a:p>
            <a:pPr marL="285750" indent="-285750">
              <a:buFont typeface="Arial" panose="020B0604020202020204" pitchFamily="34" charset="0"/>
              <a:buChar char="•"/>
            </a:pPr>
            <a:r>
              <a:rPr lang="en-AU" sz="1800" err="1">
                <a:latin typeface="Roboto" panose="02000000000000000000" pitchFamily="2" charset="0"/>
                <a:ea typeface="Roboto" panose="02000000000000000000" pitchFamily="2" charset="0"/>
                <a:cs typeface="Roboto" panose="02000000000000000000" pitchFamily="2" charset="0"/>
              </a:rPr>
              <a:t>Turkiye</a:t>
            </a:r>
            <a:r>
              <a:rPr lang="en-AU" sz="1800">
                <a:latin typeface="Roboto" panose="02000000000000000000" pitchFamily="2" charset="0"/>
                <a:ea typeface="Roboto" panose="02000000000000000000" pitchFamily="2" charset="0"/>
                <a:cs typeface="Roboto" panose="02000000000000000000" pitchFamily="2" charset="0"/>
              </a:rPr>
              <a:t> / Syria After Action review</a:t>
            </a:r>
          </a:p>
          <a:p>
            <a:endParaRPr lang="en-US">
              <a:latin typeface="Roboto" panose="02000000000000000000" pitchFamily="2" charset="0"/>
              <a:ea typeface="Roboto" panose="02000000000000000000" pitchFamily="2" charset="0"/>
              <a:cs typeface="Roboto" panose="02000000000000000000" pitchFamily="2" charset="0"/>
            </a:endParaRPr>
          </a:p>
          <a:p>
            <a:r>
              <a:rPr lang="en-US" b="1">
                <a:latin typeface="Roboto" panose="02000000000000000000" pitchFamily="2" charset="0"/>
                <a:ea typeface="Roboto" panose="02000000000000000000" pitchFamily="2" charset="0"/>
                <a:cs typeface="Roboto" panose="02000000000000000000" pitchFamily="2" charset="0"/>
              </a:rPr>
              <a:t>Technical - Working Groups</a:t>
            </a:r>
          </a:p>
          <a:p>
            <a:pPr marL="285750" indent="-285750">
              <a:buFont typeface="Arial" panose="020B0604020202020204" pitchFamily="34" charset="0"/>
              <a:buChar char="•"/>
            </a:pPr>
            <a:r>
              <a:rPr lang="en-US">
                <a:latin typeface="Roboto" panose="02000000000000000000" pitchFamily="2" charset="0"/>
                <a:ea typeface="Roboto" panose="02000000000000000000" pitchFamily="2" charset="0"/>
                <a:cs typeface="Roboto" panose="02000000000000000000" pitchFamily="2" charset="0"/>
              </a:rPr>
              <a:t>Training Working Group</a:t>
            </a:r>
          </a:p>
          <a:p>
            <a:pPr marL="285750" indent="-285750">
              <a:buFont typeface="Arial" panose="020B0604020202020204" pitchFamily="34" charset="0"/>
              <a:buChar char="•"/>
            </a:pPr>
            <a:r>
              <a:rPr lang="en-US">
                <a:latin typeface="Roboto" panose="02000000000000000000" pitchFamily="2" charset="0"/>
                <a:ea typeface="Roboto" panose="02000000000000000000" pitchFamily="2" charset="0"/>
                <a:cs typeface="Roboto" panose="02000000000000000000" pitchFamily="2" charset="0"/>
              </a:rPr>
              <a:t>Medical Working Group</a:t>
            </a:r>
          </a:p>
          <a:p>
            <a:pPr marL="285750" indent="-285750">
              <a:buFont typeface="Arial" panose="020B0604020202020204" pitchFamily="34" charset="0"/>
              <a:buChar char="•"/>
            </a:pPr>
            <a:r>
              <a:rPr lang="en-US">
                <a:latin typeface="Roboto" panose="02000000000000000000" pitchFamily="2" charset="0"/>
                <a:ea typeface="Roboto" panose="02000000000000000000" pitchFamily="2" charset="0"/>
                <a:cs typeface="Roboto" panose="02000000000000000000" pitchFamily="2" charset="0"/>
              </a:rPr>
              <a:t>Information Management Working Group</a:t>
            </a:r>
          </a:p>
          <a:p>
            <a:pPr marL="285750" indent="-285750">
              <a:buFont typeface="Arial" panose="020B0604020202020204" pitchFamily="34" charset="0"/>
              <a:buChar char="•"/>
            </a:pPr>
            <a:r>
              <a:rPr lang="en-US">
                <a:latin typeface="Roboto" panose="02000000000000000000" pitchFamily="2" charset="0"/>
                <a:ea typeface="Roboto" panose="02000000000000000000" pitchFamily="2" charset="0"/>
                <a:cs typeface="Roboto" panose="02000000000000000000" pitchFamily="2" charset="0"/>
              </a:rPr>
              <a:t>National Capacity Building Working Group</a:t>
            </a:r>
          </a:p>
          <a:p>
            <a:pPr marL="285750" indent="-285750">
              <a:buFont typeface="Arial" panose="020B0604020202020204" pitchFamily="34" charset="0"/>
              <a:buChar char="•"/>
            </a:pPr>
            <a:r>
              <a:rPr lang="en-US">
                <a:latin typeface="Roboto" panose="02000000000000000000" pitchFamily="2" charset="0"/>
                <a:ea typeface="Roboto" panose="02000000000000000000" pitchFamily="2" charset="0"/>
                <a:cs typeface="Roboto" panose="02000000000000000000" pitchFamily="2" charset="0"/>
              </a:rPr>
              <a:t>Quality Assurance – IEC/R Working Group</a:t>
            </a:r>
          </a:p>
          <a:p>
            <a:pPr marL="285750" indent="-285750">
              <a:buFont typeface="Arial" panose="020B0604020202020204" pitchFamily="34" charset="0"/>
              <a:buChar char="•"/>
            </a:pPr>
            <a:r>
              <a:rPr lang="en-US">
                <a:latin typeface="Roboto" panose="02000000000000000000" pitchFamily="2" charset="0"/>
                <a:ea typeface="Roboto" panose="02000000000000000000" pitchFamily="2" charset="0"/>
                <a:cs typeface="Roboto" panose="02000000000000000000" pitchFamily="2" charset="0"/>
              </a:rPr>
              <a:t>Flood Response Working Group</a:t>
            </a:r>
          </a:p>
        </p:txBody>
      </p:sp>
      <p:pic>
        <p:nvPicPr>
          <p:cNvPr id="7" name="Picture 6">
            <a:extLst>
              <a:ext uri="{FF2B5EF4-FFF2-40B4-BE49-F238E27FC236}">
                <a16:creationId xmlns:a16="http://schemas.microsoft.com/office/drawing/2014/main" id="{CD3C2516-488F-462A-5405-51DDF844115B}"/>
              </a:ext>
            </a:extLst>
          </p:cNvPr>
          <p:cNvPicPr>
            <a:picLocks noChangeAspect="1"/>
          </p:cNvPicPr>
          <p:nvPr/>
        </p:nvPicPr>
        <p:blipFill>
          <a:blip r:embed="rId2"/>
          <a:stretch>
            <a:fillRect/>
          </a:stretch>
        </p:blipFill>
        <p:spPr>
          <a:xfrm>
            <a:off x="9046450" y="0"/>
            <a:ext cx="2924794" cy="1645197"/>
          </a:xfrm>
          <a:prstGeom prst="rect">
            <a:avLst/>
          </a:prstGeom>
        </p:spPr>
      </p:pic>
      <p:sp>
        <p:nvSpPr>
          <p:cNvPr id="6" name="Right Brace 5">
            <a:extLst>
              <a:ext uri="{FF2B5EF4-FFF2-40B4-BE49-F238E27FC236}">
                <a16:creationId xmlns:a16="http://schemas.microsoft.com/office/drawing/2014/main" id="{381BD63C-AC30-4289-0A2E-1D657B4ABBBF}"/>
              </a:ext>
            </a:extLst>
          </p:cNvPr>
          <p:cNvSpPr/>
          <p:nvPr/>
        </p:nvSpPr>
        <p:spPr>
          <a:xfrm>
            <a:off x="5752171" y="1978429"/>
            <a:ext cx="1205345" cy="3832168"/>
          </a:xfrm>
          <a:prstGeom prst="rightBrace">
            <a:avLst/>
          </a:prstGeom>
          <a:ln>
            <a:solidFill>
              <a:srgbClr val="0070C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AU">
              <a:latin typeface="Roboto" panose="02000000000000000000" pitchFamily="2" charset="0"/>
              <a:ea typeface="Roboto" panose="02000000000000000000" pitchFamily="2" charset="0"/>
              <a:cs typeface="Roboto" panose="02000000000000000000" pitchFamily="2" charset="0"/>
            </a:endParaRPr>
          </a:p>
        </p:txBody>
      </p:sp>
      <p:sp>
        <p:nvSpPr>
          <p:cNvPr id="8" name="TextBox 7">
            <a:extLst>
              <a:ext uri="{FF2B5EF4-FFF2-40B4-BE49-F238E27FC236}">
                <a16:creationId xmlns:a16="http://schemas.microsoft.com/office/drawing/2014/main" id="{F8EE559D-B2FA-6CBB-39B8-292ED3D5816C}"/>
              </a:ext>
            </a:extLst>
          </p:cNvPr>
          <p:cNvSpPr txBox="1"/>
          <p:nvPr/>
        </p:nvSpPr>
        <p:spPr>
          <a:xfrm>
            <a:off x="7083305" y="3632903"/>
            <a:ext cx="4887939" cy="523220"/>
          </a:xfrm>
          <a:prstGeom prst="rect">
            <a:avLst/>
          </a:prstGeom>
          <a:noFill/>
        </p:spPr>
        <p:txBody>
          <a:bodyPr wrap="square" rtlCol="0">
            <a:spAutoFit/>
          </a:bodyPr>
          <a:lstStyle/>
          <a:p>
            <a:r>
              <a:rPr lang="en-AU" sz="2800" b="1">
                <a:solidFill>
                  <a:srgbClr val="418FDE"/>
                </a:solidFill>
                <a:latin typeface="Roboto"/>
                <a:ea typeface="Roboto"/>
              </a:rPr>
              <a:t>Input into Guidelines</a:t>
            </a:r>
          </a:p>
        </p:txBody>
      </p:sp>
    </p:spTree>
    <p:extLst>
      <p:ext uri="{BB962C8B-B14F-4D97-AF65-F5344CB8AC3E}">
        <p14:creationId xmlns:p14="http://schemas.microsoft.com/office/powerpoint/2010/main" val="295813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731050" y="452886"/>
            <a:ext cx="680112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4000" b="1">
                <a:solidFill>
                  <a:srgbClr val="418FDE"/>
                </a:solidFill>
                <a:latin typeface="Roboto"/>
                <a:ea typeface="Roboto"/>
              </a:rPr>
              <a:t>Timeline and Feedback loop</a:t>
            </a:r>
            <a:endParaRPr lang="en-US" sz="2400"/>
          </a:p>
        </p:txBody>
      </p:sp>
      <p:pic>
        <p:nvPicPr>
          <p:cNvPr id="7" name="Picture 6">
            <a:extLst>
              <a:ext uri="{FF2B5EF4-FFF2-40B4-BE49-F238E27FC236}">
                <a16:creationId xmlns:a16="http://schemas.microsoft.com/office/drawing/2014/main" id="{CD3C2516-488F-462A-5405-51DDF844115B}"/>
              </a:ext>
            </a:extLst>
          </p:cNvPr>
          <p:cNvPicPr>
            <a:picLocks noChangeAspect="1"/>
          </p:cNvPicPr>
          <p:nvPr/>
        </p:nvPicPr>
        <p:blipFill>
          <a:blip r:embed="rId2"/>
          <a:stretch>
            <a:fillRect/>
          </a:stretch>
        </p:blipFill>
        <p:spPr>
          <a:xfrm>
            <a:off x="9146116" y="-190757"/>
            <a:ext cx="2924794" cy="1645197"/>
          </a:xfrm>
          <a:prstGeom prst="rect">
            <a:avLst/>
          </a:prstGeom>
        </p:spPr>
      </p:pic>
      <p:pic>
        <p:nvPicPr>
          <p:cNvPr id="1026" name="Picture 2" descr="Shape">
            <a:extLst>
              <a:ext uri="{FF2B5EF4-FFF2-40B4-BE49-F238E27FC236}">
                <a16:creationId xmlns:a16="http://schemas.microsoft.com/office/drawing/2014/main" id="{25723954-863B-2ECE-4D3E-E6C148154C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3568" y="-2351790"/>
            <a:ext cx="3052553" cy="41127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554F5AA6-7F3C-7FB7-9C77-7C1486B906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8615" y="1352512"/>
            <a:ext cx="8829601" cy="5143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273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BCA73DDE-FA9A-4D7C-8B02-607264A25FC6}"/>
              </a:ext>
            </a:extLst>
          </p:cNvPr>
          <p:cNvSpPr txBox="1"/>
          <p:nvPr/>
        </p:nvSpPr>
        <p:spPr>
          <a:xfrm>
            <a:off x="1663531" y="5009857"/>
            <a:ext cx="1995603" cy="3385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lnSpc>
                <a:spcPct val="150000"/>
              </a:lnSpc>
              <a:defRPr/>
            </a:pPr>
            <a:endParaRPr lang="en-US" sz="1200" i="1">
              <a:solidFill>
                <a:srgbClr val="5A5A5A"/>
              </a:solidFill>
              <a:latin typeface="Roboto"/>
              <a:ea typeface="Roboto"/>
            </a:endParaRPr>
          </a:p>
        </p:txBody>
      </p:sp>
      <p:sp>
        <p:nvSpPr>
          <p:cNvPr id="11" name="TextBox 1">
            <a:extLst>
              <a:ext uri="{FF2B5EF4-FFF2-40B4-BE49-F238E27FC236}">
                <a16:creationId xmlns:a16="http://schemas.microsoft.com/office/drawing/2014/main" id="{A07EF114-2B85-490A-AE8A-F5274D1D3F28}"/>
              </a:ext>
            </a:extLst>
          </p:cNvPr>
          <p:cNvSpPr txBox="1"/>
          <p:nvPr/>
        </p:nvSpPr>
        <p:spPr>
          <a:xfrm>
            <a:off x="9060357" y="4880643"/>
            <a:ext cx="3313984" cy="3385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lnSpc>
                <a:spcPct val="150000"/>
              </a:lnSpc>
              <a:defRPr/>
            </a:pPr>
            <a:endParaRPr lang="en-US" sz="1200" i="1">
              <a:solidFill>
                <a:srgbClr val="5A5A5A"/>
              </a:solidFill>
              <a:latin typeface="Roboto"/>
              <a:ea typeface="Roboto"/>
            </a:endParaRPr>
          </a:p>
        </p:txBody>
      </p:sp>
      <p:sp>
        <p:nvSpPr>
          <p:cNvPr id="26" name="Title 1">
            <a:extLst>
              <a:ext uri="{FF2B5EF4-FFF2-40B4-BE49-F238E27FC236}">
                <a16:creationId xmlns:a16="http://schemas.microsoft.com/office/drawing/2014/main" id="{56A1AE9B-0689-B6A3-DB62-69B9616F58B2}"/>
              </a:ext>
            </a:extLst>
          </p:cNvPr>
          <p:cNvSpPr txBox="1">
            <a:spLocks/>
          </p:cNvSpPr>
          <p:nvPr/>
        </p:nvSpPr>
        <p:spPr>
          <a:xfrm>
            <a:off x="892683" y="427973"/>
            <a:ext cx="10274911" cy="443199"/>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b="1" kern="1200">
                <a:solidFill>
                  <a:schemeClr val="tx2"/>
                </a:solidFill>
                <a:latin typeface="Roboto"/>
                <a:ea typeface="+mj-ea"/>
                <a:cs typeface="+mj-cs"/>
              </a:defRPr>
            </a:lvl1pPr>
          </a:lstStyle>
          <a:p>
            <a:r>
              <a:rPr lang="en-US"/>
              <a:t>Opening Remarks</a:t>
            </a:r>
          </a:p>
        </p:txBody>
      </p:sp>
      <p:sp>
        <p:nvSpPr>
          <p:cNvPr id="5" name="TextBox 4">
            <a:extLst>
              <a:ext uri="{FF2B5EF4-FFF2-40B4-BE49-F238E27FC236}">
                <a16:creationId xmlns:a16="http://schemas.microsoft.com/office/drawing/2014/main" id="{3E8B9D40-59D5-2144-BCCC-7EAB9D4E54BB}"/>
              </a:ext>
            </a:extLst>
          </p:cNvPr>
          <p:cNvSpPr txBox="1"/>
          <p:nvPr/>
        </p:nvSpPr>
        <p:spPr>
          <a:xfrm>
            <a:off x="1903078" y="3884724"/>
            <a:ext cx="3508189" cy="1569660"/>
          </a:xfrm>
          <a:prstGeom prst="rect">
            <a:avLst/>
          </a:prstGeom>
          <a:noFill/>
        </p:spPr>
        <p:txBody>
          <a:bodyPr wrap="square" lIns="91440" tIns="45720" rIns="91440" bIns="45720" anchor="t">
            <a:spAutoFit/>
          </a:bodyPr>
          <a:lstStyle/>
          <a:p>
            <a:r>
              <a:rPr lang="fr-CH" sz="1600" b="1"/>
              <a:t>                Min. José Solla</a:t>
            </a:r>
          </a:p>
          <a:p>
            <a:endParaRPr lang="fr-CH" sz="1600" b="1"/>
          </a:p>
          <a:p>
            <a:pPr algn="ctr"/>
            <a:r>
              <a:rPr lang="fr-CH" sz="1600" err="1"/>
              <a:t>Coordinator</a:t>
            </a:r>
            <a:r>
              <a:rPr lang="fr-CH" sz="1600"/>
              <a:t> General of Humanitarian </a:t>
            </a:r>
            <a:r>
              <a:rPr lang="fr-CH" sz="1600" err="1"/>
              <a:t>Cooperation</a:t>
            </a:r>
            <a:r>
              <a:rPr lang="fr-CH" sz="1600"/>
              <a:t>, </a:t>
            </a:r>
            <a:r>
              <a:rPr lang="fr-CH" sz="1600" err="1"/>
              <a:t>Brazilian</a:t>
            </a:r>
            <a:r>
              <a:rPr lang="fr-CH" sz="1600"/>
              <a:t> </a:t>
            </a:r>
            <a:r>
              <a:rPr lang="fr-CH" sz="1600" err="1"/>
              <a:t>Cooperation</a:t>
            </a:r>
            <a:r>
              <a:rPr lang="fr-CH" sz="1600"/>
              <a:t> Agency (ABC)</a:t>
            </a:r>
          </a:p>
          <a:p>
            <a:pPr algn="ctr"/>
            <a:r>
              <a:rPr lang="fr-CH" sz="1600"/>
              <a:t> Ministry of Foreign Affairs</a:t>
            </a:r>
            <a:endParaRPr lang="en-US" sz="1600"/>
          </a:p>
        </p:txBody>
      </p:sp>
      <p:sp>
        <p:nvSpPr>
          <p:cNvPr id="7" name="TextBox 7">
            <a:extLst>
              <a:ext uri="{FF2B5EF4-FFF2-40B4-BE49-F238E27FC236}">
                <a16:creationId xmlns:a16="http://schemas.microsoft.com/office/drawing/2014/main" id="{F69D00D7-45BE-5C06-7F3A-44B737EA10AF}"/>
              </a:ext>
            </a:extLst>
          </p:cNvPr>
          <p:cNvSpPr txBox="1"/>
          <p:nvPr/>
        </p:nvSpPr>
        <p:spPr>
          <a:xfrm>
            <a:off x="6855358" y="3855694"/>
            <a:ext cx="3329793" cy="1323439"/>
          </a:xfrm>
          <a:prstGeom prst="rect">
            <a:avLst/>
          </a:prstGeom>
          <a:noFill/>
        </p:spPr>
        <p:txBody>
          <a:bodyPr wrap="square" lIns="91440" tIns="45720" rIns="91440" bIns="45720" anchor="t">
            <a:spAutoFit/>
          </a:bodyPr>
          <a:lstStyle/>
          <a:p>
            <a:pPr algn="ctr"/>
            <a:r>
              <a:rPr lang="en-US" sz="1600" b="1"/>
              <a:t>Mr. Sebastian ​Rhodes Stampa​​</a:t>
            </a:r>
            <a:endParaRPr lang="en-US" sz="1600" b="1">
              <a:ea typeface="Roboto"/>
              <a:cs typeface="Roboto"/>
            </a:endParaRPr>
          </a:p>
          <a:p>
            <a:pPr algn="ctr"/>
            <a:endParaRPr lang="en-US" sz="1600" b="1"/>
          </a:p>
          <a:p>
            <a:pPr algn="ctr"/>
            <a:r>
              <a:rPr lang="en-US" sz="1600"/>
              <a:t>INSARAG Secretary and Chief Emergency Response Section OCHA</a:t>
            </a:r>
            <a:endParaRPr lang="en-US" sz="1600">
              <a:ea typeface="Roboto"/>
              <a:cs typeface="Roboto"/>
            </a:endParaRPr>
          </a:p>
        </p:txBody>
      </p:sp>
      <p:pic>
        <p:nvPicPr>
          <p:cNvPr id="2050" name="Picture 2" descr="Profile photo of Sebastian Rhodes Stampa">
            <a:extLst>
              <a:ext uri="{FF2B5EF4-FFF2-40B4-BE49-F238E27FC236}">
                <a16:creationId xmlns:a16="http://schemas.microsoft.com/office/drawing/2014/main" id="{6835D194-C8AC-B966-2DF9-5A29B241CE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6691" y="1416423"/>
            <a:ext cx="2148656" cy="214865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CEPDEC - Visita técnica a agência brasileira de cooperação do ...">
            <a:extLst>
              <a:ext uri="{FF2B5EF4-FFF2-40B4-BE49-F238E27FC236}">
                <a16:creationId xmlns:a16="http://schemas.microsoft.com/office/drawing/2014/main" id="{C0EAA5A9-AA61-00AD-81A7-DD000D5E07F2}"/>
              </a:ext>
            </a:extLst>
          </p:cNvPr>
          <p:cNvPicPr>
            <a:picLocks noChangeAspect="1"/>
          </p:cNvPicPr>
          <p:nvPr/>
        </p:nvPicPr>
        <p:blipFill>
          <a:blip r:embed="rId4"/>
          <a:srcRect l="33146" t="26949" r="50000" b="58824"/>
          <a:stretch>
            <a:fillRect/>
          </a:stretch>
        </p:blipFill>
        <p:spPr>
          <a:xfrm>
            <a:off x="2494664" y="1416423"/>
            <a:ext cx="2143330" cy="2180232"/>
          </a:xfrm>
          <a:prstGeom prst="rect">
            <a:avLst/>
          </a:prstGeom>
        </p:spPr>
      </p:pic>
    </p:spTree>
    <p:extLst>
      <p:ext uri="{BB962C8B-B14F-4D97-AF65-F5344CB8AC3E}">
        <p14:creationId xmlns:p14="http://schemas.microsoft.com/office/powerpoint/2010/main" val="1464433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731050" y="452886"/>
            <a:ext cx="680112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4000" b="1">
                <a:solidFill>
                  <a:srgbClr val="418FDE"/>
                </a:solidFill>
                <a:latin typeface="Roboto"/>
                <a:ea typeface="Roboto"/>
              </a:rPr>
              <a:t>Timeline and Feedback loop</a:t>
            </a:r>
            <a:endParaRPr lang="en-US" sz="2400"/>
          </a:p>
        </p:txBody>
      </p:sp>
      <p:pic>
        <p:nvPicPr>
          <p:cNvPr id="7" name="Picture 6">
            <a:extLst>
              <a:ext uri="{FF2B5EF4-FFF2-40B4-BE49-F238E27FC236}">
                <a16:creationId xmlns:a16="http://schemas.microsoft.com/office/drawing/2014/main" id="{CD3C2516-488F-462A-5405-51DDF844115B}"/>
              </a:ext>
            </a:extLst>
          </p:cNvPr>
          <p:cNvPicPr>
            <a:picLocks noChangeAspect="1"/>
          </p:cNvPicPr>
          <p:nvPr/>
        </p:nvPicPr>
        <p:blipFill>
          <a:blip r:embed="rId2"/>
          <a:stretch>
            <a:fillRect/>
          </a:stretch>
        </p:blipFill>
        <p:spPr>
          <a:xfrm>
            <a:off x="9146116" y="-190757"/>
            <a:ext cx="2924794" cy="1645197"/>
          </a:xfrm>
          <a:prstGeom prst="rect">
            <a:avLst/>
          </a:prstGeom>
        </p:spPr>
      </p:pic>
      <p:pic>
        <p:nvPicPr>
          <p:cNvPr id="1026" name="Picture 2" descr="Shape">
            <a:extLst>
              <a:ext uri="{FF2B5EF4-FFF2-40B4-BE49-F238E27FC236}">
                <a16:creationId xmlns:a16="http://schemas.microsoft.com/office/drawing/2014/main" id="{25723954-863B-2ECE-4D3E-E6C148154C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3568" y="-2351790"/>
            <a:ext cx="3052553" cy="41127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554F5AA6-7F3C-7FB7-9C77-7C1486B906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4011" y="1352512"/>
            <a:ext cx="8829601" cy="514324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A7D8A47-1820-6976-42C8-1B585CC64705}"/>
              </a:ext>
            </a:extLst>
          </p:cNvPr>
          <p:cNvSpPr txBox="1"/>
          <p:nvPr/>
        </p:nvSpPr>
        <p:spPr>
          <a:xfrm>
            <a:off x="4154412" y="4952676"/>
            <a:ext cx="4020943" cy="461665"/>
          </a:xfrm>
          <a:prstGeom prst="rect">
            <a:avLst/>
          </a:prstGeom>
          <a:noFill/>
        </p:spPr>
        <p:txBody>
          <a:bodyPr wrap="square" rtlCol="0">
            <a:spAutoFit/>
          </a:bodyPr>
          <a:lstStyle/>
          <a:p>
            <a:r>
              <a:rPr lang="en-AU" sz="2400" b="1">
                <a:solidFill>
                  <a:srgbClr val="FF0000"/>
                </a:solidFill>
              </a:rPr>
              <a:t>&gt; 200 pieces of Feedback</a:t>
            </a:r>
          </a:p>
        </p:txBody>
      </p:sp>
      <p:cxnSp>
        <p:nvCxnSpPr>
          <p:cNvPr id="6" name="Straight Arrow Connector 5">
            <a:extLst>
              <a:ext uri="{FF2B5EF4-FFF2-40B4-BE49-F238E27FC236}">
                <a16:creationId xmlns:a16="http://schemas.microsoft.com/office/drawing/2014/main" id="{FEDBC148-B443-511A-32D2-E6C4092F99E3}"/>
              </a:ext>
            </a:extLst>
          </p:cNvPr>
          <p:cNvCxnSpPr/>
          <p:nvPr/>
        </p:nvCxnSpPr>
        <p:spPr>
          <a:xfrm flipH="1">
            <a:off x="7795897" y="5183509"/>
            <a:ext cx="504000" cy="0"/>
          </a:xfrm>
          <a:prstGeom prst="straightConnector1">
            <a:avLst/>
          </a:prstGeom>
          <a:ln w="50800">
            <a:solidFill>
              <a:srgbClr val="FF0000"/>
            </a:solidFill>
            <a:headEnd w="lg" len="med"/>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8812B4F6-58C9-CDA5-C337-8D06E4F0D120}"/>
              </a:ext>
            </a:extLst>
          </p:cNvPr>
          <p:cNvCxnSpPr/>
          <p:nvPr/>
        </p:nvCxnSpPr>
        <p:spPr>
          <a:xfrm flipH="1">
            <a:off x="3629370" y="5183509"/>
            <a:ext cx="525042" cy="0"/>
          </a:xfrm>
          <a:prstGeom prst="straightConnector1">
            <a:avLst/>
          </a:prstGeom>
          <a:ln w="41275">
            <a:solidFill>
              <a:srgbClr val="FF0000"/>
            </a:solidFill>
            <a:headEnd w="lg" len="med"/>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2159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731050" y="452886"/>
            <a:ext cx="680112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4000" b="1">
                <a:solidFill>
                  <a:srgbClr val="418FDE"/>
                </a:solidFill>
                <a:latin typeface="Roboto"/>
                <a:ea typeface="Roboto"/>
              </a:rPr>
              <a:t>Timeline and Feedback loop</a:t>
            </a:r>
            <a:endParaRPr lang="en-US" sz="2400"/>
          </a:p>
        </p:txBody>
      </p:sp>
      <p:pic>
        <p:nvPicPr>
          <p:cNvPr id="7" name="Picture 6">
            <a:extLst>
              <a:ext uri="{FF2B5EF4-FFF2-40B4-BE49-F238E27FC236}">
                <a16:creationId xmlns:a16="http://schemas.microsoft.com/office/drawing/2014/main" id="{CD3C2516-488F-462A-5405-51DDF844115B}"/>
              </a:ext>
            </a:extLst>
          </p:cNvPr>
          <p:cNvPicPr>
            <a:picLocks noChangeAspect="1"/>
          </p:cNvPicPr>
          <p:nvPr/>
        </p:nvPicPr>
        <p:blipFill>
          <a:blip r:embed="rId2"/>
          <a:stretch>
            <a:fillRect/>
          </a:stretch>
        </p:blipFill>
        <p:spPr>
          <a:xfrm>
            <a:off x="9146116" y="-190757"/>
            <a:ext cx="2924794" cy="1645197"/>
          </a:xfrm>
          <a:prstGeom prst="rect">
            <a:avLst/>
          </a:prstGeom>
        </p:spPr>
      </p:pic>
      <p:pic>
        <p:nvPicPr>
          <p:cNvPr id="1026" name="Picture 2" descr="Shape">
            <a:extLst>
              <a:ext uri="{FF2B5EF4-FFF2-40B4-BE49-F238E27FC236}">
                <a16:creationId xmlns:a16="http://schemas.microsoft.com/office/drawing/2014/main" id="{25723954-863B-2ECE-4D3E-E6C148154C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3568" y="-2351790"/>
            <a:ext cx="3052553" cy="41127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554F5AA6-7F3C-7FB7-9C77-7C1486B906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8615" y="1352512"/>
            <a:ext cx="8829601" cy="5143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116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468504" y="453786"/>
            <a:ext cx="527014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418FDE"/>
                </a:solidFill>
                <a:effectLst/>
                <a:uLnTx/>
                <a:uFillTx/>
                <a:latin typeface="Roboto"/>
                <a:ea typeface="Roboto"/>
                <a:cs typeface="Roboto"/>
              </a:rPr>
              <a:t>Volume Numbering</a:t>
            </a:r>
            <a:endParaRPr kumimoji="0" lang="en-US" sz="2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6" name="TextBox 45">
            <a:extLst>
              <a:ext uri="{FF2B5EF4-FFF2-40B4-BE49-F238E27FC236}">
                <a16:creationId xmlns:a16="http://schemas.microsoft.com/office/drawing/2014/main" id="{2729CFF7-F86C-5C67-61FD-8B7E09087CE7}"/>
              </a:ext>
            </a:extLst>
          </p:cNvPr>
          <p:cNvSpPr txBox="1"/>
          <p:nvPr/>
        </p:nvSpPr>
        <p:spPr>
          <a:xfrm>
            <a:off x="1785749" y="3686804"/>
            <a:ext cx="1034824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IE" sz="2800" b="1" spc="-1">
                <a:solidFill>
                  <a:schemeClr val="dk1"/>
                </a:solidFill>
                <a:latin typeface="Century Gothic" panose="020B0502020202020204" pitchFamily="34" charset="0"/>
                <a:ea typeface="Tahoma"/>
              </a:rPr>
              <a:t>Volume 3</a:t>
            </a:r>
            <a:r>
              <a:rPr lang="en-IE" sz="2800" spc="-1">
                <a:solidFill>
                  <a:schemeClr val="dk1"/>
                </a:solidFill>
                <a:latin typeface="Century Gothic" panose="020B0502020202020204" pitchFamily="34" charset="0"/>
                <a:ea typeface="Tahoma"/>
              </a:rPr>
              <a:t> </a:t>
            </a:r>
            <a:r>
              <a:rPr lang="en-IE" sz="2800" b="1" spc="-1">
                <a:solidFill>
                  <a:schemeClr val="dk1"/>
                </a:solidFill>
                <a:latin typeface="Century Gothic" panose="020B0502020202020204" pitchFamily="34" charset="0"/>
                <a:ea typeface="Tahoma"/>
              </a:rPr>
              <a:t>– Operations </a:t>
            </a:r>
            <a:r>
              <a:rPr lang="en-IE" sz="2800" spc="-1">
                <a:solidFill>
                  <a:schemeClr val="dk1"/>
                </a:solidFill>
                <a:latin typeface="Century Gothic" panose="020B0502020202020204" pitchFamily="34" charset="0"/>
                <a:ea typeface="Tahoma"/>
              </a:rPr>
              <a:t>(formerly Vol II B)</a:t>
            </a:r>
            <a:endParaRPr lang="en-IE" sz="2800" b="1" spc="-1">
              <a:solidFill>
                <a:schemeClr val="dk1"/>
              </a:solidFill>
              <a:latin typeface="Century Gothic" panose="020B0502020202020204" pitchFamily="34" charset="0"/>
              <a:ea typeface="Tahoma"/>
            </a:endParaRPr>
          </a:p>
        </p:txBody>
      </p:sp>
      <p:sp>
        <p:nvSpPr>
          <p:cNvPr id="31" name="Flowchart: Connector 30">
            <a:extLst>
              <a:ext uri="{FF2B5EF4-FFF2-40B4-BE49-F238E27FC236}">
                <a16:creationId xmlns:a16="http://schemas.microsoft.com/office/drawing/2014/main" id="{17DBC900-B2A2-711C-99FE-D44113375BA7}"/>
              </a:ext>
            </a:extLst>
          </p:cNvPr>
          <p:cNvSpPr/>
          <p:nvPr/>
        </p:nvSpPr>
        <p:spPr>
          <a:xfrm>
            <a:off x="594827" y="1706122"/>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2" name="Flowchart: Connector 31">
            <a:extLst>
              <a:ext uri="{FF2B5EF4-FFF2-40B4-BE49-F238E27FC236}">
                <a16:creationId xmlns:a16="http://schemas.microsoft.com/office/drawing/2014/main" id="{6EC3DE5F-7B0A-FA3D-54EB-7EA98818BB5A}"/>
              </a:ext>
            </a:extLst>
          </p:cNvPr>
          <p:cNvSpPr/>
          <p:nvPr/>
        </p:nvSpPr>
        <p:spPr>
          <a:xfrm>
            <a:off x="594827" y="263729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1" name="Flowchart: Connector 40">
            <a:extLst>
              <a:ext uri="{FF2B5EF4-FFF2-40B4-BE49-F238E27FC236}">
                <a16:creationId xmlns:a16="http://schemas.microsoft.com/office/drawing/2014/main" id="{B96C3419-5526-FD01-C8B9-7D579A2F56AE}"/>
              </a:ext>
            </a:extLst>
          </p:cNvPr>
          <p:cNvSpPr/>
          <p:nvPr/>
        </p:nvSpPr>
        <p:spPr>
          <a:xfrm>
            <a:off x="594827" y="3568468"/>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3" name="TextBox 42">
            <a:extLst>
              <a:ext uri="{FF2B5EF4-FFF2-40B4-BE49-F238E27FC236}">
                <a16:creationId xmlns:a16="http://schemas.microsoft.com/office/drawing/2014/main" id="{FA944F52-5431-9693-6F63-0D25F7A78250}"/>
              </a:ext>
            </a:extLst>
          </p:cNvPr>
          <p:cNvSpPr txBox="1"/>
          <p:nvPr/>
        </p:nvSpPr>
        <p:spPr>
          <a:xfrm>
            <a:off x="1785750" y="1819457"/>
            <a:ext cx="841355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IE" sz="2800" b="1" spc="-1">
                <a:solidFill>
                  <a:schemeClr val="dk1"/>
                </a:solidFill>
                <a:latin typeface="Century Gothic" panose="020B0502020202020204" pitchFamily="34" charset="0"/>
                <a:ea typeface="Tahoma"/>
              </a:rPr>
              <a:t>Volume 1</a:t>
            </a:r>
            <a:r>
              <a:rPr lang="en-IE" sz="2800" spc="-1">
                <a:solidFill>
                  <a:schemeClr val="dk1"/>
                </a:solidFill>
                <a:latin typeface="Century Gothic" panose="020B0502020202020204" pitchFamily="34" charset="0"/>
                <a:ea typeface="Tahoma"/>
              </a:rPr>
              <a:t> </a:t>
            </a:r>
            <a:r>
              <a:rPr lang="en-IE" sz="2800" b="1" spc="-1">
                <a:solidFill>
                  <a:schemeClr val="dk1"/>
                </a:solidFill>
                <a:latin typeface="Century Gothic" panose="020B0502020202020204" pitchFamily="34" charset="0"/>
                <a:ea typeface="Tahoma"/>
              </a:rPr>
              <a:t>–</a:t>
            </a:r>
            <a:r>
              <a:rPr lang="en-IE" sz="2800" spc="-1">
                <a:solidFill>
                  <a:schemeClr val="dk1"/>
                </a:solidFill>
                <a:latin typeface="Century Gothic" panose="020B0502020202020204" pitchFamily="34" charset="0"/>
                <a:ea typeface="Tahoma"/>
              </a:rPr>
              <a:t> </a:t>
            </a:r>
            <a:r>
              <a:rPr lang="en-IE" sz="2800" b="1" spc="-1">
                <a:solidFill>
                  <a:schemeClr val="dk1"/>
                </a:solidFill>
                <a:latin typeface="Century Gothic" panose="020B0502020202020204" pitchFamily="34" charset="0"/>
                <a:ea typeface="Tahoma"/>
              </a:rPr>
              <a:t>Policy </a:t>
            </a:r>
            <a:r>
              <a:rPr lang="en-IE" sz="2800" spc="-1">
                <a:solidFill>
                  <a:schemeClr val="dk1"/>
                </a:solidFill>
                <a:latin typeface="Century Gothic" panose="020B0502020202020204" pitchFamily="34" charset="0"/>
                <a:ea typeface="Tahoma"/>
              </a:rPr>
              <a:t>(formerly Vol I)</a:t>
            </a:r>
            <a:endParaRPr lang="en-IE" sz="2800" b="1" spc="-1">
              <a:solidFill>
                <a:schemeClr val="dk1"/>
              </a:solidFill>
              <a:latin typeface="Century Gothic" panose="020B0502020202020204" pitchFamily="34" charset="0"/>
              <a:ea typeface="Tahoma"/>
            </a:endParaRPr>
          </a:p>
        </p:txBody>
      </p:sp>
      <p:sp>
        <p:nvSpPr>
          <p:cNvPr id="45" name="TextBox 44">
            <a:extLst>
              <a:ext uri="{FF2B5EF4-FFF2-40B4-BE49-F238E27FC236}">
                <a16:creationId xmlns:a16="http://schemas.microsoft.com/office/drawing/2014/main" id="{65C885B8-31E5-F3A3-CFEB-81748DD1A5F0}"/>
              </a:ext>
            </a:extLst>
          </p:cNvPr>
          <p:cNvSpPr txBox="1"/>
          <p:nvPr/>
        </p:nvSpPr>
        <p:spPr>
          <a:xfrm>
            <a:off x="1785749" y="2745436"/>
            <a:ext cx="10406251"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E" sz="2800" b="1" spc="-1">
                <a:solidFill>
                  <a:schemeClr val="dk1"/>
                </a:solidFill>
                <a:latin typeface="Century Gothic" panose="020B0502020202020204" pitchFamily="34" charset="0"/>
                <a:ea typeface="Tahoma"/>
              </a:rPr>
              <a:t>Volume 2</a:t>
            </a:r>
            <a:r>
              <a:rPr lang="en-IE" sz="2800" spc="-1">
                <a:solidFill>
                  <a:schemeClr val="dk1"/>
                </a:solidFill>
                <a:latin typeface="Century Gothic" panose="020B0502020202020204" pitchFamily="34" charset="0"/>
                <a:ea typeface="Tahoma"/>
              </a:rPr>
              <a:t> </a:t>
            </a:r>
            <a:r>
              <a:rPr lang="en-IE" sz="2800" b="1" spc="-1">
                <a:solidFill>
                  <a:schemeClr val="dk1"/>
                </a:solidFill>
                <a:latin typeface="Century Gothic" panose="020B0502020202020204" pitchFamily="34" charset="0"/>
                <a:ea typeface="Tahoma"/>
              </a:rPr>
              <a:t>– National Capacity Building </a:t>
            </a:r>
            <a:r>
              <a:rPr lang="en-IE" sz="2800" spc="-1">
                <a:solidFill>
                  <a:schemeClr val="dk1"/>
                </a:solidFill>
                <a:latin typeface="Century Gothic" panose="020B0502020202020204" pitchFamily="34" charset="0"/>
                <a:ea typeface="Tahoma"/>
              </a:rPr>
              <a:t>(formerly Vol II A)</a:t>
            </a:r>
            <a:endParaRPr lang="en-IE" sz="2800" b="1" spc="-1">
              <a:solidFill>
                <a:schemeClr val="dk1"/>
              </a:solidFill>
              <a:latin typeface="Century Gothic" panose="020B0502020202020204" pitchFamily="34" charset="0"/>
              <a:ea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a:ea typeface="Roboto"/>
              <a:cs typeface="Roboto"/>
            </a:endParaRPr>
          </a:p>
        </p:txBody>
      </p:sp>
      <p:sp>
        <p:nvSpPr>
          <p:cNvPr id="2" name="Flowchart: Connector 1">
            <a:extLst>
              <a:ext uri="{FF2B5EF4-FFF2-40B4-BE49-F238E27FC236}">
                <a16:creationId xmlns:a16="http://schemas.microsoft.com/office/drawing/2014/main" id="{DB929262-EE27-1CCD-E5AE-794A3555F72F}"/>
              </a:ext>
            </a:extLst>
          </p:cNvPr>
          <p:cNvSpPr/>
          <p:nvPr/>
        </p:nvSpPr>
        <p:spPr>
          <a:xfrm>
            <a:off x="594827" y="446947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 name="TextBox 2">
            <a:extLst>
              <a:ext uri="{FF2B5EF4-FFF2-40B4-BE49-F238E27FC236}">
                <a16:creationId xmlns:a16="http://schemas.microsoft.com/office/drawing/2014/main" id="{559BDBEE-B9B9-3892-C28E-75B36CC97794}"/>
              </a:ext>
            </a:extLst>
          </p:cNvPr>
          <p:cNvSpPr txBox="1"/>
          <p:nvPr/>
        </p:nvSpPr>
        <p:spPr>
          <a:xfrm>
            <a:off x="1785749" y="5455034"/>
            <a:ext cx="1003293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IE" sz="2800" b="1" spc="-1">
                <a:solidFill>
                  <a:schemeClr val="dk1"/>
                </a:solidFill>
                <a:latin typeface="Century Gothic" panose="020B0502020202020204" pitchFamily="34" charset="0"/>
                <a:ea typeface="Tahoma"/>
              </a:rPr>
              <a:t>Volume 5</a:t>
            </a:r>
            <a:r>
              <a:rPr lang="en-IE" sz="2800" spc="-1">
                <a:solidFill>
                  <a:schemeClr val="dk1"/>
                </a:solidFill>
                <a:latin typeface="Century Gothic" panose="020B0502020202020204" pitchFamily="34" charset="0"/>
                <a:ea typeface="Tahoma"/>
              </a:rPr>
              <a:t> </a:t>
            </a:r>
            <a:r>
              <a:rPr lang="en-IE" sz="2800" b="1" spc="-1">
                <a:solidFill>
                  <a:schemeClr val="dk1"/>
                </a:solidFill>
                <a:latin typeface="Century Gothic" panose="020B0502020202020204" pitchFamily="34" charset="0"/>
                <a:ea typeface="Tahoma"/>
              </a:rPr>
              <a:t>– Field Operations Guide </a:t>
            </a:r>
            <a:r>
              <a:rPr lang="en-IE" sz="2800" spc="-1">
                <a:solidFill>
                  <a:schemeClr val="dk1"/>
                </a:solidFill>
                <a:latin typeface="Century Gothic" panose="020B0502020202020204" pitchFamily="34" charset="0"/>
                <a:ea typeface="Tahoma"/>
              </a:rPr>
              <a:t>(formerly Vol III)</a:t>
            </a:r>
            <a:endParaRPr lang="en-IE" sz="2800" b="1" spc="-1">
              <a:solidFill>
                <a:schemeClr val="dk1"/>
              </a:solidFill>
              <a:latin typeface="Century Gothic" panose="020B0502020202020204" pitchFamily="34" charset="0"/>
              <a:ea typeface="Tahoma"/>
            </a:endParaRPr>
          </a:p>
        </p:txBody>
      </p:sp>
      <p:sp>
        <p:nvSpPr>
          <p:cNvPr id="7" name="Flowchart: Connector 6">
            <a:extLst>
              <a:ext uri="{FF2B5EF4-FFF2-40B4-BE49-F238E27FC236}">
                <a16:creationId xmlns:a16="http://schemas.microsoft.com/office/drawing/2014/main" id="{A6B5145D-B7E7-C811-C783-CA0843217915}"/>
              </a:ext>
            </a:extLst>
          </p:cNvPr>
          <p:cNvSpPr/>
          <p:nvPr/>
        </p:nvSpPr>
        <p:spPr>
          <a:xfrm>
            <a:off x="594827" y="5358026"/>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TextBox 7">
            <a:extLst>
              <a:ext uri="{FF2B5EF4-FFF2-40B4-BE49-F238E27FC236}">
                <a16:creationId xmlns:a16="http://schemas.microsoft.com/office/drawing/2014/main" id="{863BAC1A-6DB8-0662-B88B-969541398FD7}"/>
              </a:ext>
            </a:extLst>
          </p:cNvPr>
          <p:cNvSpPr txBox="1"/>
          <p:nvPr/>
        </p:nvSpPr>
        <p:spPr>
          <a:xfrm>
            <a:off x="1785749" y="4566483"/>
            <a:ext cx="1018976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IE" sz="2800" b="1" spc="-1">
                <a:solidFill>
                  <a:schemeClr val="dk1"/>
                </a:solidFill>
                <a:latin typeface="Century Gothic" panose="020B0502020202020204" pitchFamily="34" charset="0"/>
                <a:ea typeface="Tahoma"/>
              </a:rPr>
              <a:t>Volume 4</a:t>
            </a:r>
            <a:r>
              <a:rPr lang="en-IE" sz="2800" spc="-1">
                <a:solidFill>
                  <a:schemeClr val="dk1"/>
                </a:solidFill>
                <a:latin typeface="Century Gothic" panose="020B0502020202020204" pitchFamily="34" charset="0"/>
                <a:ea typeface="Tahoma"/>
              </a:rPr>
              <a:t> </a:t>
            </a:r>
            <a:r>
              <a:rPr lang="en-IE" sz="2800" b="1" spc="-1">
                <a:solidFill>
                  <a:schemeClr val="dk1"/>
                </a:solidFill>
                <a:latin typeface="Century Gothic" panose="020B0502020202020204" pitchFamily="34" charset="0"/>
                <a:ea typeface="Tahoma"/>
              </a:rPr>
              <a:t>– IEC/IER </a:t>
            </a:r>
            <a:r>
              <a:rPr lang="en-IE" sz="2800" spc="-1">
                <a:solidFill>
                  <a:schemeClr val="dk1"/>
                </a:solidFill>
                <a:latin typeface="Century Gothic" panose="020B0502020202020204" pitchFamily="34" charset="0"/>
                <a:ea typeface="Tahoma"/>
              </a:rPr>
              <a:t>(formerly Vol II C)</a:t>
            </a:r>
            <a:endParaRPr lang="en-IE" sz="2800" b="1" spc="-1">
              <a:solidFill>
                <a:schemeClr val="dk1"/>
              </a:solidFill>
              <a:latin typeface="Century Gothic" panose="020B0502020202020204" pitchFamily="34" charset="0"/>
              <a:ea typeface="Tahoma"/>
            </a:endParaRPr>
          </a:p>
        </p:txBody>
      </p:sp>
      <p:pic>
        <p:nvPicPr>
          <p:cNvPr id="5" name="Picture 4">
            <a:extLst>
              <a:ext uri="{FF2B5EF4-FFF2-40B4-BE49-F238E27FC236}">
                <a16:creationId xmlns:a16="http://schemas.microsoft.com/office/drawing/2014/main" id="{E1FA2C5A-083D-70D0-FD8F-F921FF7B935C}"/>
              </a:ext>
            </a:extLst>
          </p:cNvPr>
          <p:cNvPicPr>
            <a:picLocks noChangeAspect="1"/>
          </p:cNvPicPr>
          <p:nvPr/>
        </p:nvPicPr>
        <p:blipFill>
          <a:blip r:embed="rId3"/>
          <a:stretch>
            <a:fillRect/>
          </a:stretch>
        </p:blipFill>
        <p:spPr>
          <a:xfrm>
            <a:off x="9046450" y="0"/>
            <a:ext cx="2924794" cy="1645197"/>
          </a:xfrm>
          <a:prstGeom prst="rect">
            <a:avLst/>
          </a:prstGeom>
        </p:spPr>
      </p:pic>
    </p:spTree>
    <p:extLst>
      <p:ext uri="{BB962C8B-B14F-4D97-AF65-F5344CB8AC3E}">
        <p14:creationId xmlns:p14="http://schemas.microsoft.com/office/powerpoint/2010/main" val="1779661290"/>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468504" y="253857"/>
            <a:ext cx="5056641"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418FDE"/>
                </a:solidFill>
                <a:effectLst/>
                <a:uLnTx/>
                <a:uFillTx/>
                <a:latin typeface="Roboto"/>
                <a:ea typeface="Roboto"/>
                <a:cs typeface="Roboto"/>
              </a:rPr>
              <a:t>Volume 1 – Policy</a:t>
            </a:r>
          </a:p>
          <a:p>
            <a:pPr>
              <a:defRPr/>
            </a:pPr>
            <a:r>
              <a:rPr lang="en-AU" sz="2400" b="1">
                <a:solidFill>
                  <a:srgbClr val="418FDE"/>
                </a:solidFill>
                <a:latin typeface="Roboto"/>
                <a:ea typeface="Roboto"/>
                <a:cs typeface="Roboto"/>
              </a:rPr>
              <a:t>(Former Volume I) </a:t>
            </a:r>
            <a:endParaRPr lang="en-US" sz="240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Flowchart: Connector 30">
            <a:extLst>
              <a:ext uri="{FF2B5EF4-FFF2-40B4-BE49-F238E27FC236}">
                <a16:creationId xmlns:a16="http://schemas.microsoft.com/office/drawing/2014/main" id="{17DBC900-B2A2-711C-99FE-D44113375BA7}"/>
              </a:ext>
            </a:extLst>
          </p:cNvPr>
          <p:cNvSpPr/>
          <p:nvPr/>
        </p:nvSpPr>
        <p:spPr>
          <a:xfrm>
            <a:off x="590553" y="1580311"/>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2" name="Flowchart: Connector 31">
            <a:extLst>
              <a:ext uri="{FF2B5EF4-FFF2-40B4-BE49-F238E27FC236}">
                <a16:creationId xmlns:a16="http://schemas.microsoft.com/office/drawing/2014/main" id="{6EC3DE5F-7B0A-FA3D-54EB-7EA98818BB5A}"/>
              </a:ext>
            </a:extLst>
          </p:cNvPr>
          <p:cNvSpPr/>
          <p:nvPr/>
        </p:nvSpPr>
        <p:spPr>
          <a:xfrm>
            <a:off x="559984" y="2474470"/>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8" name="Flowchart: Connector 37">
            <a:extLst>
              <a:ext uri="{FF2B5EF4-FFF2-40B4-BE49-F238E27FC236}">
                <a16:creationId xmlns:a16="http://schemas.microsoft.com/office/drawing/2014/main" id="{60768763-41B4-0AFF-FDE5-8282D06BAE8E}"/>
              </a:ext>
            </a:extLst>
          </p:cNvPr>
          <p:cNvSpPr/>
          <p:nvPr/>
        </p:nvSpPr>
        <p:spPr>
          <a:xfrm>
            <a:off x="6966280" y="3760362"/>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9" name="Flowchart: Connector 38">
            <a:extLst>
              <a:ext uri="{FF2B5EF4-FFF2-40B4-BE49-F238E27FC236}">
                <a16:creationId xmlns:a16="http://schemas.microsoft.com/office/drawing/2014/main" id="{7DBA1967-296D-96A4-12CD-FCC55BC7537A}"/>
              </a:ext>
            </a:extLst>
          </p:cNvPr>
          <p:cNvSpPr/>
          <p:nvPr/>
        </p:nvSpPr>
        <p:spPr>
          <a:xfrm>
            <a:off x="6997792" y="2695559"/>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0" name="Flowchart: Connector 39">
            <a:extLst>
              <a:ext uri="{FF2B5EF4-FFF2-40B4-BE49-F238E27FC236}">
                <a16:creationId xmlns:a16="http://schemas.microsoft.com/office/drawing/2014/main" id="{96FF5654-3336-C916-EBBE-27860F77C1D4}"/>
              </a:ext>
            </a:extLst>
          </p:cNvPr>
          <p:cNvSpPr/>
          <p:nvPr/>
        </p:nvSpPr>
        <p:spPr>
          <a:xfrm>
            <a:off x="6966280" y="1580310"/>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1" name="Flowchart: Connector 40">
            <a:extLst>
              <a:ext uri="{FF2B5EF4-FFF2-40B4-BE49-F238E27FC236}">
                <a16:creationId xmlns:a16="http://schemas.microsoft.com/office/drawing/2014/main" id="{B96C3419-5526-FD01-C8B9-7D579A2F56AE}"/>
              </a:ext>
            </a:extLst>
          </p:cNvPr>
          <p:cNvSpPr/>
          <p:nvPr/>
        </p:nvSpPr>
        <p:spPr>
          <a:xfrm>
            <a:off x="559983" y="3368629"/>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cxnSp>
        <p:nvCxnSpPr>
          <p:cNvPr id="42" name="Straight Arrow Connector 41">
            <a:extLst>
              <a:ext uri="{FF2B5EF4-FFF2-40B4-BE49-F238E27FC236}">
                <a16:creationId xmlns:a16="http://schemas.microsoft.com/office/drawing/2014/main" id="{F199F3D1-5382-3F50-4FC9-1098A2ABCEC7}"/>
              </a:ext>
            </a:extLst>
          </p:cNvPr>
          <p:cNvCxnSpPr/>
          <p:nvPr/>
        </p:nvCxnSpPr>
        <p:spPr>
          <a:xfrm flipH="1">
            <a:off x="6266792" y="1365965"/>
            <a:ext cx="19318" cy="4788793"/>
          </a:xfrm>
          <a:prstGeom prst="straightConnector1">
            <a:avLst/>
          </a:prstGeom>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FA944F52-5431-9693-6F63-0D25F7A78250}"/>
              </a:ext>
            </a:extLst>
          </p:cNvPr>
          <p:cNvSpPr txBox="1"/>
          <p:nvPr/>
        </p:nvSpPr>
        <p:spPr>
          <a:xfrm>
            <a:off x="1538940" y="1754263"/>
            <a:ext cx="39225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Bef>
                <a:spcPts val="1001"/>
              </a:spcBef>
              <a:spcAft>
                <a:spcPts val="1001"/>
              </a:spcAft>
              <a:tabLst>
                <a:tab pos="0" algn="l"/>
              </a:tabLst>
            </a:pPr>
            <a:r>
              <a:rPr lang="en-IE" sz="1800" b="1" spc="-1">
                <a:solidFill>
                  <a:schemeClr val="dk1"/>
                </a:solidFill>
                <a:latin typeface="Century Gothic" panose="020B0502020202020204" pitchFamily="34" charset="0"/>
                <a:ea typeface="Tahoma"/>
              </a:rPr>
              <a:t>Gender neutral text – all volumes</a:t>
            </a:r>
          </a:p>
        </p:txBody>
      </p:sp>
      <p:sp>
        <p:nvSpPr>
          <p:cNvPr id="45" name="TextBox 44">
            <a:extLst>
              <a:ext uri="{FF2B5EF4-FFF2-40B4-BE49-F238E27FC236}">
                <a16:creationId xmlns:a16="http://schemas.microsoft.com/office/drawing/2014/main" id="{65C885B8-31E5-F3A3-CFEB-81748DD1A5F0}"/>
              </a:ext>
            </a:extLst>
          </p:cNvPr>
          <p:cNvSpPr txBox="1"/>
          <p:nvPr/>
        </p:nvSpPr>
        <p:spPr>
          <a:xfrm>
            <a:off x="1551316" y="2624042"/>
            <a:ext cx="39862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spc="-1">
                <a:solidFill>
                  <a:schemeClr val="dk1"/>
                </a:solidFill>
                <a:latin typeface="Century Gothic" panose="020B0502020202020204" pitchFamily="34" charset="0"/>
                <a:ea typeface="Tahoma"/>
              </a:rPr>
              <a:t>Restructure of volumes</a:t>
            </a:r>
            <a:endParaRPr kumimoji="0" lang="en-US" sz="1800" b="1" i="0" u="none" strike="noStrike" kern="1200" cap="none" spc="0" normalizeH="0" baseline="0" noProof="0">
              <a:ln>
                <a:noFill/>
              </a:ln>
              <a:solidFill>
                <a:prstClr val="black"/>
              </a:solidFill>
              <a:effectLst/>
              <a:uLnTx/>
              <a:uFillTx/>
              <a:latin typeface="Roboto"/>
              <a:ea typeface="Roboto"/>
              <a:cs typeface="Roboto"/>
            </a:endParaRPr>
          </a:p>
        </p:txBody>
      </p:sp>
      <p:sp>
        <p:nvSpPr>
          <p:cNvPr id="46" name="TextBox 45">
            <a:extLst>
              <a:ext uri="{FF2B5EF4-FFF2-40B4-BE49-F238E27FC236}">
                <a16:creationId xmlns:a16="http://schemas.microsoft.com/office/drawing/2014/main" id="{2729CFF7-F86C-5C67-61FD-8B7E09087CE7}"/>
              </a:ext>
            </a:extLst>
          </p:cNvPr>
          <p:cNvSpPr txBox="1"/>
          <p:nvPr/>
        </p:nvSpPr>
        <p:spPr>
          <a:xfrm>
            <a:off x="1551316" y="3265582"/>
            <a:ext cx="465817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spc="-1">
                <a:solidFill>
                  <a:schemeClr val="dk1"/>
                </a:solidFill>
                <a:latin typeface="Century Gothic" panose="020B0502020202020204" pitchFamily="34" charset="0"/>
                <a:ea typeface="Tahoma"/>
              </a:rPr>
              <a:t>Add</a:t>
            </a:r>
            <a:r>
              <a:rPr lang="en-IE" sz="1800" b="1" spc="-1">
                <a:solidFill>
                  <a:schemeClr val="dk1"/>
                </a:solidFill>
                <a:latin typeface="Century Gothic" panose="020B0502020202020204" pitchFamily="34" charset="0"/>
                <a:ea typeface="Tahoma"/>
              </a:rPr>
              <a:t> explanation of document structure (Binding or Non-binding) and English version as the binding version</a:t>
            </a:r>
            <a:endParaRPr kumimoji="0" lang="en-US" sz="1800" b="1" i="0" u="none" strike="noStrike" kern="1200" cap="none" spc="0" normalizeH="0" baseline="0" noProof="0">
              <a:ln>
                <a:noFill/>
              </a:ln>
              <a:solidFill>
                <a:prstClr val="black"/>
              </a:solidFill>
              <a:effectLst/>
              <a:uLnTx/>
              <a:uFillTx/>
              <a:latin typeface="Roboto"/>
              <a:ea typeface="Roboto"/>
              <a:cs typeface="Roboto"/>
            </a:endParaRPr>
          </a:p>
        </p:txBody>
      </p:sp>
      <p:sp>
        <p:nvSpPr>
          <p:cNvPr id="48" name="TextBox 47">
            <a:extLst>
              <a:ext uri="{FF2B5EF4-FFF2-40B4-BE49-F238E27FC236}">
                <a16:creationId xmlns:a16="http://schemas.microsoft.com/office/drawing/2014/main" id="{3DABE49D-CB54-CE9B-90A3-BF28E76B3967}"/>
              </a:ext>
            </a:extLst>
          </p:cNvPr>
          <p:cNvSpPr txBox="1"/>
          <p:nvPr/>
        </p:nvSpPr>
        <p:spPr>
          <a:xfrm>
            <a:off x="7948198" y="3832156"/>
            <a:ext cx="409836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b="1">
                <a:solidFill>
                  <a:prstClr val="black"/>
                </a:solidFill>
                <a:latin typeface="Century Gothic" panose="020B0502020202020204" pitchFamily="34" charset="0"/>
                <a:ea typeface="Roboto"/>
                <a:cs typeface="Roboto"/>
              </a:rPr>
              <a:t>Added, flexible response directory (capabilities and capacities on insarag.org)</a:t>
            </a:r>
          </a:p>
        </p:txBody>
      </p:sp>
      <p:sp>
        <p:nvSpPr>
          <p:cNvPr id="49" name="TextBox 48">
            <a:extLst>
              <a:ext uri="{FF2B5EF4-FFF2-40B4-BE49-F238E27FC236}">
                <a16:creationId xmlns:a16="http://schemas.microsoft.com/office/drawing/2014/main" id="{427D6DBE-A8B9-D54E-9F70-72DD5CCC4806}"/>
              </a:ext>
            </a:extLst>
          </p:cNvPr>
          <p:cNvSpPr txBox="1"/>
          <p:nvPr/>
        </p:nvSpPr>
        <p:spPr>
          <a:xfrm>
            <a:off x="7948198" y="4963890"/>
            <a:ext cx="34258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indent="0" fontAlgn="auto">
              <a:lnSpc>
                <a:spcPct val="100000"/>
              </a:lnSpc>
              <a:spcBef>
                <a:spcPts val="0"/>
              </a:spcBef>
              <a:spcAft>
                <a:spcPts val="0"/>
              </a:spcAft>
              <a:buClrTx/>
              <a:buSzTx/>
              <a:buFontTx/>
              <a:buNone/>
              <a:tabLst/>
              <a:defRPr/>
            </a:pPr>
            <a:r>
              <a:rPr lang="en-US" b="1">
                <a:solidFill>
                  <a:prstClr val="black"/>
                </a:solidFill>
                <a:latin typeface="Century Gothic" panose="020B0502020202020204" pitchFamily="34" charset="0"/>
                <a:ea typeface="Roboto"/>
                <a:cs typeface="Roboto"/>
              </a:rPr>
              <a:t>Include quarterly induction for new focal points</a:t>
            </a:r>
          </a:p>
        </p:txBody>
      </p:sp>
      <p:sp>
        <p:nvSpPr>
          <p:cNvPr id="2" name="Flowchart: Connector 1">
            <a:extLst>
              <a:ext uri="{FF2B5EF4-FFF2-40B4-BE49-F238E27FC236}">
                <a16:creationId xmlns:a16="http://schemas.microsoft.com/office/drawing/2014/main" id="{DB929262-EE27-1CCD-E5AE-794A3555F72F}"/>
              </a:ext>
            </a:extLst>
          </p:cNvPr>
          <p:cNvSpPr/>
          <p:nvPr/>
        </p:nvSpPr>
        <p:spPr>
          <a:xfrm>
            <a:off x="524157" y="4287799"/>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 name="TextBox 2">
            <a:extLst>
              <a:ext uri="{FF2B5EF4-FFF2-40B4-BE49-F238E27FC236}">
                <a16:creationId xmlns:a16="http://schemas.microsoft.com/office/drawing/2014/main" id="{559BDBEE-B9B9-3892-C28E-75B36CC97794}"/>
              </a:ext>
            </a:extLst>
          </p:cNvPr>
          <p:cNvSpPr txBox="1"/>
          <p:nvPr/>
        </p:nvSpPr>
        <p:spPr>
          <a:xfrm>
            <a:off x="1537594" y="4330086"/>
            <a:ext cx="441791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Bef>
                <a:spcPts val="1001"/>
              </a:spcBef>
              <a:spcAft>
                <a:spcPts val="1001"/>
              </a:spcAft>
              <a:tabLst>
                <a:tab pos="0" algn="l"/>
              </a:tabLst>
            </a:pPr>
            <a:r>
              <a:rPr lang="en-IE" sz="1800" b="1" spc="-1">
                <a:solidFill>
                  <a:schemeClr val="dk1"/>
                </a:solidFill>
                <a:latin typeface="Century Gothic" panose="020B0502020202020204" pitchFamily="34" charset="0"/>
                <a:ea typeface="Tahoma"/>
              </a:rPr>
              <a:t>Annexes, Guidance Notes, Forms and Checklists renamed to Appendix/Appendices)</a:t>
            </a:r>
          </a:p>
        </p:txBody>
      </p:sp>
      <p:sp>
        <p:nvSpPr>
          <p:cNvPr id="4" name="Flowchart: Connector 3">
            <a:extLst>
              <a:ext uri="{FF2B5EF4-FFF2-40B4-BE49-F238E27FC236}">
                <a16:creationId xmlns:a16="http://schemas.microsoft.com/office/drawing/2014/main" id="{1F01809E-875C-F9B9-F245-4F3498830096}"/>
              </a:ext>
            </a:extLst>
          </p:cNvPr>
          <p:cNvSpPr/>
          <p:nvPr/>
        </p:nvSpPr>
        <p:spPr>
          <a:xfrm>
            <a:off x="6966279" y="4917742"/>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5" name="TextBox 4">
            <a:extLst>
              <a:ext uri="{FF2B5EF4-FFF2-40B4-BE49-F238E27FC236}">
                <a16:creationId xmlns:a16="http://schemas.microsoft.com/office/drawing/2014/main" id="{CB79B338-6421-4C77-88C7-91EA73629FD5}"/>
              </a:ext>
            </a:extLst>
          </p:cNvPr>
          <p:cNvSpPr txBox="1"/>
          <p:nvPr/>
        </p:nvSpPr>
        <p:spPr>
          <a:xfrm>
            <a:off x="7922795" y="2733874"/>
            <a:ext cx="35537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entury Gothic" panose="020B0502020202020204" pitchFamily="34" charset="0"/>
                <a:ea typeface="Roboto"/>
                <a:cs typeface="Roboto"/>
              </a:rPr>
              <a:t>New procedure for approval for medical practice</a:t>
            </a:r>
          </a:p>
        </p:txBody>
      </p:sp>
      <p:sp>
        <p:nvSpPr>
          <p:cNvPr id="6" name="TextBox 5">
            <a:extLst>
              <a:ext uri="{FF2B5EF4-FFF2-40B4-BE49-F238E27FC236}">
                <a16:creationId xmlns:a16="http://schemas.microsoft.com/office/drawing/2014/main" id="{4623CA23-DE04-F870-9D01-3C281E76ED10}"/>
              </a:ext>
            </a:extLst>
          </p:cNvPr>
          <p:cNvSpPr txBox="1"/>
          <p:nvPr/>
        </p:nvSpPr>
        <p:spPr>
          <a:xfrm>
            <a:off x="7922795" y="1598348"/>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IE" sz="1800" b="1" spc="-1">
                <a:solidFill>
                  <a:schemeClr val="dk1"/>
                </a:solidFill>
                <a:latin typeface="Century Gothic" panose="020B0502020202020204" pitchFamily="34" charset="0"/>
                <a:ea typeface="Tahoma"/>
              </a:rPr>
              <a:t>Speed of Activation – further explanation</a:t>
            </a:r>
          </a:p>
        </p:txBody>
      </p:sp>
      <p:pic>
        <p:nvPicPr>
          <p:cNvPr id="7" name="Picture 6">
            <a:extLst>
              <a:ext uri="{FF2B5EF4-FFF2-40B4-BE49-F238E27FC236}">
                <a16:creationId xmlns:a16="http://schemas.microsoft.com/office/drawing/2014/main" id="{0033E500-44B3-A6AE-8C33-220B58E681D8}"/>
              </a:ext>
            </a:extLst>
          </p:cNvPr>
          <p:cNvPicPr>
            <a:picLocks noChangeAspect="1"/>
          </p:cNvPicPr>
          <p:nvPr/>
        </p:nvPicPr>
        <p:blipFill>
          <a:blip r:embed="rId3"/>
          <a:stretch>
            <a:fillRect/>
          </a:stretch>
        </p:blipFill>
        <p:spPr>
          <a:xfrm>
            <a:off x="9046450" y="0"/>
            <a:ext cx="2924794" cy="1645197"/>
          </a:xfrm>
          <a:prstGeom prst="rect">
            <a:avLst/>
          </a:prstGeom>
        </p:spPr>
      </p:pic>
      <p:sp>
        <p:nvSpPr>
          <p:cNvPr id="8" name="Flowchart: Connector 7">
            <a:extLst>
              <a:ext uri="{FF2B5EF4-FFF2-40B4-BE49-F238E27FC236}">
                <a16:creationId xmlns:a16="http://schemas.microsoft.com/office/drawing/2014/main" id="{2AD7F980-516A-AAC6-D223-90834DA866EF}"/>
              </a:ext>
            </a:extLst>
          </p:cNvPr>
          <p:cNvSpPr/>
          <p:nvPr/>
        </p:nvSpPr>
        <p:spPr>
          <a:xfrm>
            <a:off x="496227" y="5168161"/>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TextBox 8">
            <a:extLst>
              <a:ext uri="{FF2B5EF4-FFF2-40B4-BE49-F238E27FC236}">
                <a16:creationId xmlns:a16="http://schemas.microsoft.com/office/drawing/2014/main" id="{10427EE7-5FEF-FB0F-8926-6AD814A0849F}"/>
              </a:ext>
            </a:extLst>
          </p:cNvPr>
          <p:cNvSpPr txBox="1"/>
          <p:nvPr/>
        </p:nvSpPr>
        <p:spPr>
          <a:xfrm>
            <a:off x="1478146" y="5287055"/>
            <a:ext cx="44179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Bef>
                <a:spcPts val="1001"/>
              </a:spcBef>
              <a:spcAft>
                <a:spcPts val="1001"/>
              </a:spcAft>
              <a:tabLst>
                <a:tab pos="0" algn="l"/>
              </a:tabLst>
            </a:pPr>
            <a:r>
              <a:rPr lang="en-IE" sz="1800" b="1" spc="-1">
                <a:solidFill>
                  <a:schemeClr val="dk1"/>
                </a:solidFill>
                <a:latin typeface="Century Gothic" panose="020B0502020202020204" pitchFamily="34" charset="0"/>
                <a:ea typeface="Tahoma"/>
              </a:rPr>
              <a:t>Warsaw Declaration and Humanitarian Clause added</a:t>
            </a:r>
          </a:p>
        </p:txBody>
      </p:sp>
    </p:spTree>
    <p:extLst>
      <p:ext uri="{BB962C8B-B14F-4D97-AF65-F5344CB8AC3E}">
        <p14:creationId xmlns:p14="http://schemas.microsoft.com/office/powerpoint/2010/main" val="1525932794"/>
      </p:ext>
    </p:extLst>
  </p:cSld>
  <p:clrMapOvr>
    <a:masterClrMapping/>
  </p:clrMapOvr>
  <p:extLst>
    <p:ext uri="{6950BFC3-D8DA-4A85-94F7-54DA5524770B}">
      <p188:commentRel xmlns:p188="http://schemas.microsoft.com/office/powerpoint/2018/8/main" r:id="rId2"/>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468504" y="253857"/>
            <a:ext cx="9132696"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418FDE"/>
                </a:solidFill>
                <a:effectLst/>
                <a:uLnTx/>
                <a:uFillTx/>
                <a:latin typeface="Roboto"/>
                <a:ea typeface="Roboto"/>
                <a:cs typeface="Roboto"/>
              </a:rPr>
              <a:t>Volume 2 – National Capacity Building</a:t>
            </a:r>
            <a:r>
              <a:rPr kumimoji="0" lang="en-AU" sz="2400" b="1" i="0" u="none" strike="noStrike" kern="1200" cap="none" spc="0" normalizeH="0" baseline="0" noProof="0">
                <a:ln>
                  <a:noFill/>
                </a:ln>
                <a:solidFill>
                  <a:srgbClr val="418FDE"/>
                </a:solidFill>
                <a:effectLst/>
                <a:uLnTx/>
                <a:uFillTx/>
                <a:latin typeface="Roboto"/>
                <a:ea typeface="Roboto"/>
                <a:cs typeface="Roboto"/>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18FDE"/>
                </a:solidFill>
                <a:effectLst/>
                <a:uLnTx/>
                <a:uFillTx/>
                <a:latin typeface="Roboto"/>
                <a:ea typeface="Roboto"/>
                <a:cs typeface="Roboto"/>
              </a:rPr>
              <a:t>(Former Volume II Manual A) </a:t>
            </a:r>
            <a:endParaRPr kumimoji="0" lang="en-US" sz="2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Flowchart: Connector 30">
            <a:extLst>
              <a:ext uri="{FF2B5EF4-FFF2-40B4-BE49-F238E27FC236}">
                <a16:creationId xmlns:a16="http://schemas.microsoft.com/office/drawing/2014/main" id="{17DBC900-B2A2-711C-99FE-D44113375BA7}"/>
              </a:ext>
            </a:extLst>
          </p:cNvPr>
          <p:cNvSpPr/>
          <p:nvPr/>
        </p:nvSpPr>
        <p:spPr>
          <a:xfrm>
            <a:off x="590553" y="1580311"/>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2" name="Flowchart: Connector 31">
            <a:extLst>
              <a:ext uri="{FF2B5EF4-FFF2-40B4-BE49-F238E27FC236}">
                <a16:creationId xmlns:a16="http://schemas.microsoft.com/office/drawing/2014/main" id="{6EC3DE5F-7B0A-FA3D-54EB-7EA98818BB5A}"/>
              </a:ext>
            </a:extLst>
          </p:cNvPr>
          <p:cNvSpPr/>
          <p:nvPr/>
        </p:nvSpPr>
        <p:spPr>
          <a:xfrm>
            <a:off x="590550" y="2455540"/>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1" name="Flowchart: Connector 40">
            <a:extLst>
              <a:ext uri="{FF2B5EF4-FFF2-40B4-BE49-F238E27FC236}">
                <a16:creationId xmlns:a16="http://schemas.microsoft.com/office/drawing/2014/main" id="{B96C3419-5526-FD01-C8B9-7D579A2F56AE}"/>
              </a:ext>
            </a:extLst>
          </p:cNvPr>
          <p:cNvSpPr/>
          <p:nvPr/>
        </p:nvSpPr>
        <p:spPr>
          <a:xfrm>
            <a:off x="559984" y="330334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3" name="TextBox 42">
            <a:extLst>
              <a:ext uri="{FF2B5EF4-FFF2-40B4-BE49-F238E27FC236}">
                <a16:creationId xmlns:a16="http://schemas.microsoft.com/office/drawing/2014/main" id="{FA944F52-5431-9693-6F63-0D25F7A78250}"/>
              </a:ext>
            </a:extLst>
          </p:cNvPr>
          <p:cNvSpPr txBox="1"/>
          <p:nvPr/>
        </p:nvSpPr>
        <p:spPr>
          <a:xfrm>
            <a:off x="1546064" y="1747722"/>
            <a:ext cx="713236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SG" sz="1800" b="1" spc="-1">
                <a:solidFill>
                  <a:schemeClr val="dk1"/>
                </a:solidFill>
                <a:latin typeface="Century Gothic" panose="020B0502020202020204" pitchFamily="34" charset="0"/>
                <a:ea typeface="Tahoma"/>
              </a:rPr>
              <a:t>Renamed to: National Capacity Building </a:t>
            </a:r>
          </a:p>
        </p:txBody>
      </p:sp>
      <p:sp>
        <p:nvSpPr>
          <p:cNvPr id="45" name="TextBox 44">
            <a:extLst>
              <a:ext uri="{FF2B5EF4-FFF2-40B4-BE49-F238E27FC236}">
                <a16:creationId xmlns:a16="http://schemas.microsoft.com/office/drawing/2014/main" id="{65C885B8-31E5-F3A3-CFEB-81748DD1A5F0}"/>
              </a:ext>
            </a:extLst>
          </p:cNvPr>
          <p:cNvSpPr txBox="1"/>
          <p:nvPr/>
        </p:nvSpPr>
        <p:spPr>
          <a:xfrm>
            <a:off x="1546064" y="2528266"/>
            <a:ext cx="86208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GB" sz="1800" b="1" spc="-1">
                <a:solidFill>
                  <a:schemeClr val="dk1"/>
                </a:solidFill>
                <a:latin typeface="Century Gothic" panose="020B0502020202020204" pitchFamily="34" charset="0"/>
                <a:ea typeface="Tahoma"/>
              </a:rPr>
              <a:t>Introduced Chapter 2  - Overview of the National Capacity Building Process</a:t>
            </a:r>
            <a:endParaRPr lang="en-SG" sz="1800" b="1" spc="-1">
              <a:solidFill>
                <a:schemeClr val="dk1"/>
              </a:solidFill>
              <a:latin typeface="Century Gothic" panose="020B0502020202020204" pitchFamily="34" charset="0"/>
              <a:ea typeface="Tahoma"/>
            </a:endParaRPr>
          </a:p>
        </p:txBody>
      </p:sp>
      <p:sp>
        <p:nvSpPr>
          <p:cNvPr id="46" name="TextBox 45">
            <a:extLst>
              <a:ext uri="{FF2B5EF4-FFF2-40B4-BE49-F238E27FC236}">
                <a16:creationId xmlns:a16="http://schemas.microsoft.com/office/drawing/2014/main" id="{2729CFF7-F86C-5C67-61FD-8B7E09087CE7}"/>
              </a:ext>
            </a:extLst>
          </p:cNvPr>
          <p:cNvSpPr txBox="1"/>
          <p:nvPr/>
        </p:nvSpPr>
        <p:spPr>
          <a:xfrm>
            <a:off x="1546064" y="3429000"/>
            <a:ext cx="786140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GB" sz="1800" b="1" spc="-1">
                <a:solidFill>
                  <a:schemeClr val="dk1"/>
                </a:solidFill>
                <a:latin typeface="Century Gothic" panose="020B0502020202020204" pitchFamily="34" charset="0"/>
                <a:ea typeface="Tahoma"/>
              </a:rPr>
              <a:t>National USAR Framework includes guidance on coordination</a:t>
            </a:r>
          </a:p>
        </p:txBody>
      </p:sp>
      <p:sp>
        <p:nvSpPr>
          <p:cNvPr id="2" name="Flowchart: Connector 1">
            <a:extLst>
              <a:ext uri="{FF2B5EF4-FFF2-40B4-BE49-F238E27FC236}">
                <a16:creationId xmlns:a16="http://schemas.microsoft.com/office/drawing/2014/main" id="{DB929262-EE27-1CCD-E5AE-794A3555F72F}"/>
              </a:ext>
            </a:extLst>
          </p:cNvPr>
          <p:cNvSpPr/>
          <p:nvPr/>
        </p:nvSpPr>
        <p:spPr>
          <a:xfrm>
            <a:off x="590549" y="4151150"/>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 name="TextBox 2">
            <a:extLst>
              <a:ext uri="{FF2B5EF4-FFF2-40B4-BE49-F238E27FC236}">
                <a16:creationId xmlns:a16="http://schemas.microsoft.com/office/drawing/2014/main" id="{559BDBEE-B9B9-3892-C28E-75B36CC97794}"/>
              </a:ext>
            </a:extLst>
          </p:cNvPr>
          <p:cNvSpPr txBox="1"/>
          <p:nvPr/>
        </p:nvSpPr>
        <p:spPr>
          <a:xfrm>
            <a:off x="1515495" y="5144710"/>
            <a:ext cx="10455749" cy="17132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1" indent="-285750">
              <a:spcBef>
                <a:spcPts val="1001"/>
              </a:spcBef>
              <a:spcAft>
                <a:spcPts val="1001"/>
              </a:spcAft>
              <a:tabLst>
                <a:tab pos="0" algn="l"/>
              </a:tabLst>
            </a:pPr>
            <a:r>
              <a:rPr lang="en-GB" b="1" spc="-1">
                <a:solidFill>
                  <a:schemeClr val="dk1"/>
                </a:solidFill>
                <a:latin typeface="Century Gothic" panose="020B0502020202020204" pitchFamily="34" charset="0"/>
                <a:ea typeface="Tahoma"/>
              </a:rPr>
              <a:t>USAR Response Capacity Building</a:t>
            </a:r>
          </a:p>
          <a:p>
            <a:pPr marL="742950" lvl="2" indent="-285750">
              <a:spcBef>
                <a:spcPts val="1001"/>
              </a:spcBef>
              <a:spcAft>
                <a:spcPts val="1001"/>
              </a:spcAft>
              <a:buFont typeface="Arial" panose="020B0604020202020204" pitchFamily="34" charset="0"/>
              <a:buChar char="•"/>
              <a:tabLst>
                <a:tab pos="0" algn="l"/>
              </a:tabLst>
            </a:pPr>
            <a:r>
              <a:rPr lang="en-SG" spc="-1">
                <a:solidFill>
                  <a:schemeClr val="dk1"/>
                </a:solidFill>
                <a:latin typeface="Century Gothic" panose="020B0502020202020204" pitchFamily="34" charset="0"/>
                <a:ea typeface="Tahoma"/>
              </a:rPr>
              <a:t>Include multi-hazard or modular approach</a:t>
            </a:r>
          </a:p>
          <a:p>
            <a:pPr marL="742950" lvl="2" indent="-285750">
              <a:spcBef>
                <a:spcPts val="1001"/>
              </a:spcBef>
              <a:spcAft>
                <a:spcPts val="1001"/>
              </a:spcAft>
              <a:buFont typeface="Arial" panose="020B0604020202020204" pitchFamily="34" charset="0"/>
              <a:buChar char="•"/>
              <a:tabLst>
                <a:tab pos="0" algn="l"/>
              </a:tabLst>
            </a:pPr>
            <a:r>
              <a:rPr lang="en-SG" spc="-1">
                <a:solidFill>
                  <a:schemeClr val="dk1"/>
                </a:solidFill>
                <a:latin typeface="Century Gothic" panose="020B0502020202020204" pitchFamily="34" charset="0"/>
                <a:ea typeface="Tahoma"/>
              </a:rPr>
              <a:t>Medium National USAR teams suggested to have both search dog and technical search</a:t>
            </a:r>
          </a:p>
        </p:txBody>
      </p:sp>
      <p:pic>
        <p:nvPicPr>
          <p:cNvPr id="7" name="Picture 6">
            <a:extLst>
              <a:ext uri="{FF2B5EF4-FFF2-40B4-BE49-F238E27FC236}">
                <a16:creationId xmlns:a16="http://schemas.microsoft.com/office/drawing/2014/main" id="{F1F7EA9C-1487-EAC6-00E8-2FA92C6D339D}"/>
              </a:ext>
            </a:extLst>
          </p:cNvPr>
          <p:cNvPicPr>
            <a:picLocks noChangeAspect="1"/>
          </p:cNvPicPr>
          <p:nvPr/>
        </p:nvPicPr>
        <p:blipFill>
          <a:blip r:embed="rId3"/>
          <a:stretch>
            <a:fillRect/>
          </a:stretch>
        </p:blipFill>
        <p:spPr>
          <a:xfrm>
            <a:off x="9046450" y="0"/>
            <a:ext cx="2924794" cy="1645197"/>
          </a:xfrm>
          <a:prstGeom prst="rect">
            <a:avLst/>
          </a:prstGeom>
        </p:spPr>
      </p:pic>
      <p:sp>
        <p:nvSpPr>
          <p:cNvPr id="4" name="Flowchart: Connector 3">
            <a:extLst>
              <a:ext uri="{FF2B5EF4-FFF2-40B4-BE49-F238E27FC236}">
                <a16:creationId xmlns:a16="http://schemas.microsoft.com/office/drawing/2014/main" id="{3399E72D-C407-6AA2-41C5-BEB9073B6509}"/>
              </a:ext>
            </a:extLst>
          </p:cNvPr>
          <p:cNvSpPr/>
          <p:nvPr/>
        </p:nvSpPr>
        <p:spPr>
          <a:xfrm>
            <a:off x="593625" y="499895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5" name="TextBox 4">
            <a:extLst>
              <a:ext uri="{FF2B5EF4-FFF2-40B4-BE49-F238E27FC236}">
                <a16:creationId xmlns:a16="http://schemas.microsoft.com/office/drawing/2014/main" id="{2C4E58D1-C7FE-3155-B0E7-3FCD501B873C}"/>
              </a:ext>
            </a:extLst>
          </p:cNvPr>
          <p:cNvSpPr txBox="1"/>
          <p:nvPr/>
        </p:nvSpPr>
        <p:spPr>
          <a:xfrm>
            <a:off x="1515495" y="4334467"/>
            <a:ext cx="786140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GB" sz="1800" b="1" spc="-1">
                <a:latin typeface="Century Gothic" panose="020B0502020202020204" pitchFamily="34" charset="0"/>
                <a:ea typeface="Tahoma"/>
              </a:rPr>
              <a:t>Appendices 2.2, 2.3 &amp; 2.4 are on NCBWG </a:t>
            </a:r>
            <a:r>
              <a:rPr lang="en-GB" b="1" spc="-1">
                <a:latin typeface="Century Gothic" panose="020B0502020202020204" pitchFamily="34" charset="0"/>
                <a:ea typeface="Tahoma"/>
              </a:rPr>
              <a:t>work plan</a:t>
            </a:r>
            <a:endParaRPr lang="en-GB" sz="1800" b="1" spc="-1">
              <a:latin typeface="Century Gothic" panose="020B0502020202020204" pitchFamily="34" charset="0"/>
              <a:ea typeface="Tahoma"/>
            </a:endParaRPr>
          </a:p>
        </p:txBody>
      </p:sp>
    </p:spTree>
    <p:extLst>
      <p:ext uri="{BB962C8B-B14F-4D97-AF65-F5344CB8AC3E}">
        <p14:creationId xmlns:p14="http://schemas.microsoft.com/office/powerpoint/2010/main" val="131564266"/>
      </p:ext>
    </p:extLst>
  </p:cSld>
  <p:clrMapOvr>
    <a:masterClrMapping/>
  </p:clrMapOvr>
  <p:extLst>
    <p:ext uri="{6950BFC3-D8DA-4A85-94F7-54DA5524770B}">
      <p188:commentRel xmlns:p188="http://schemas.microsoft.com/office/powerpoint/2018/8/main" r:id="rId2"/>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468504" y="253857"/>
            <a:ext cx="917919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418FDE"/>
                </a:solidFill>
                <a:effectLst/>
                <a:uLnTx/>
                <a:uFillTx/>
                <a:latin typeface="Roboto"/>
                <a:ea typeface="Roboto"/>
                <a:cs typeface="Roboto"/>
              </a:rPr>
              <a:t>Volume 2 – National Capacity Building</a:t>
            </a:r>
            <a:r>
              <a:rPr kumimoji="0" lang="en-AU" sz="2400" b="1" i="0" u="none" strike="noStrike" kern="1200" cap="none" spc="0" normalizeH="0" baseline="0" noProof="0">
                <a:ln>
                  <a:noFill/>
                </a:ln>
                <a:solidFill>
                  <a:srgbClr val="418FDE"/>
                </a:solidFill>
                <a:effectLst/>
                <a:uLnTx/>
                <a:uFillTx/>
                <a:latin typeface="Roboto"/>
                <a:ea typeface="Roboto"/>
                <a:cs typeface="Roboto"/>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18FDE"/>
                </a:solidFill>
                <a:effectLst/>
                <a:uLnTx/>
                <a:uFillTx/>
                <a:latin typeface="Roboto"/>
                <a:ea typeface="Roboto"/>
                <a:cs typeface="Roboto"/>
              </a:rPr>
              <a:t>(Former Volume II Manual A) </a:t>
            </a:r>
            <a:endParaRPr kumimoji="0" lang="en-US" sz="2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Flowchart: Connector 30">
            <a:extLst>
              <a:ext uri="{FF2B5EF4-FFF2-40B4-BE49-F238E27FC236}">
                <a16:creationId xmlns:a16="http://schemas.microsoft.com/office/drawing/2014/main" id="{17DBC900-B2A2-711C-99FE-D44113375BA7}"/>
              </a:ext>
            </a:extLst>
          </p:cNvPr>
          <p:cNvSpPr/>
          <p:nvPr/>
        </p:nvSpPr>
        <p:spPr>
          <a:xfrm>
            <a:off x="590553" y="1580311"/>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2" name="Flowchart: Connector 31">
            <a:extLst>
              <a:ext uri="{FF2B5EF4-FFF2-40B4-BE49-F238E27FC236}">
                <a16:creationId xmlns:a16="http://schemas.microsoft.com/office/drawing/2014/main" id="{6EC3DE5F-7B0A-FA3D-54EB-7EA98818BB5A}"/>
              </a:ext>
            </a:extLst>
          </p:cNvPr>
          <p:cNvSpPr/>
          <p:nvPr/>
        </p:nvSpPr>
        <p:spPr>
          <a:xfrm>
            <a:off x="590553" y="2699087"/>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1" name="Flowchart: Connector 40">
            <a:extLst>
              <a:ext uri="{FF2B5EF4-FFF2-40B4-BE49-F238E27FC236}">
                <a16:creationId xmlns:a16="http://schemas.microsoft.com/office/drawing/2014/main" id="{B96C3419-5526-FD01-C8B9-7D579A2F56AE}"/>
              </a:ext>
            </a:extLst>
          </p:cNvPr>
          <p:cNvSpPr/>
          <p:nvPr/>
        </p:nvSpPr>
        <p:spPr>
          <a:xfrm>
            <a:off x="559985" y="3750507"/>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3" name="TextBox 42">
            <a:extLst>
              <a:ext uri="{FF2B5EF4-FFF2-40B4-BE49-F238E27FC236}">
                <a16:creationId xmlns:a16="http://schemas.microsoft.com/office/drawing/2014/main" id="{FA944F52-5431-9693-6F63-0D25F7A78250}"/>
              </a:ext>
            </a:extLst>
          </p:cNvPr>
          <p:cNvSpPr txBox="1"/>
          <p:nvPr/>
        </p:nvSpPr>
        <p:spPr>
          <a:xfrm>
            <a:off x="1538940" y="1651216"/>
            <a:ext cx="1016958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SG" sz="1800" b="1" spc="-1">
                <a:solidFill>
                  <a:schemeClr val="dk1"/>
                </a:solidFill>
                <a:latin typeface="Century Gothic" panose="020B0502020202020204" pitchFamily="34" charset="0"/>
                <a:ea typeface="Tahoma"/>
              </a:rPr>
              <a:t>Receiving International Assistance</a:t>
            </a:r>
          </a:p>
          <a:p>
            <a:pPr marL="742950" lvl="1" indent="-285750">
              <a:buFont typeface="Arial" panose="020B0604020202020204" pitchFamily="34" charset="0"/>
              <a:buChar char="•"/>
            </a:pPr>
            <a:r>
              <a:rPr lang="en-SG" spc="-1">
                <a:solidFill>
                  <a:schemeClr val="dk1"/>
                </a:solidFill>
                <a:latin typeface="Century Gothic" panose="020B0502020202020204" pitchFamily="34" charset="0"/>
                <a:ea typeface="Tahoma"/>
              </a:rPr>
              <a:t>Expanded how affected country receives international assistance</a:t>
            </a:r>
          </a:p>
          <a:p>
            <a:pPr marL="742950" lvl="1" indent="-285750">
              <a:buFont typeface="Arial" panose="020B0604020202020204" pitchFamily="34" charset="0"/>
              <a:buChar char="•"/>
            </a:pPr>
            <a:r>
              <a:rPr lang="en-SG" spc="-1">
                <a:solidFill>
                  <a:schemeClr val="dk1"/>
                </a:solidFill>
                <a:latin typeface="Century Gothic" panose="020B0502020202020204" pitchFamily="34" charset="0"/>
                <a:ea typeface="Tahoma"/>
              </a:rPr>
              <a:t>Guidance on requests, integration, logistical support, donations etc</a:t>
            </a:r>
          </a:p>
        </p:txBody>
      </p:sp>
      <p:sp>
        <p:nvSpPr>
          <p:cNvPr id="45" name="TextBox 44">
            <a:extLst>
              <a:ext uri="{FF2B5EF4-FFF2-40B4-BE49-F238E27FC236}">
                <a16:creationId xmlns:a16="http://schemas.microsoft.com/office/drawing/2014/main" id="{65C885B8-31E5-F3A3-CFEB-81748DD1A5F0}"/>
              </a:ext>
            </a:extLst>
          </p:cNvPr>
          <p:cNvSpPr txBox="1"/>
          <p:nvPr/>
        </p:nvSpPr>
        <p:spPr>
          <a:xfrm>
            <a:off x="1623555" y="2792199"/>
            <a:ext cx="997789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SG" sz="1800" b="1" spc="-1">
                <a:solidFill>
                  <a:schemeClr val="dk1"/>
                </a:solidFill>
                <a:latin typeface="Century Gothic" panose="020B0502020202020204" pitchFamily="34" charset="0"/>
                <a:ea typeface="Tahoma"/>
              </a:rPr>
              <a:t>(Civil) Host Nation Support (HNS)</a:t>
            </a:r>
          </a:p>
          <a:p>
            <a:pPr marL="742950" lvl="1" indent="-285750">
              <a:buFont typeface="Arial" panose="020B0604020202020204" pitchFamily="34" charset="0"/>
              <a:buChar char="•"/>
            </a:pPr>
            <a:r>
              <a:rPr lang="en-SG" spc="-1">
                <a:solidFill>
                  <a:schemeClr val="dk1"/>
                </a:solidFill>
                <a:latin typeface="Century Gothic" panose="020B0502020202020204" pitchFamily="34" charset="0"/>
                <a:ea typeface="Tahoma"/>
              </a:rPr>
              <a:t>Role of the civil host national government and integration to national system</a:t>
            </a:r>
          </a:p>
        </p:txBody>
      </p:sp>
      <p:sp>
        <p:nvSpPr>
          <p:cNvPr id="46" name="TextBox 45">
            <a:extLst>
              <a:ext uri="{FF2B5EF4-FFF2-40B4-BE49-F238E27FC236}">
                <a16:creationId xmlns:a16="http://schemas.microsoft.com/office/drawing/2014/main" id="{2729CFF7-F86C-5C67-61FD-8B7E09087CE7}"/>
              </a:ext>
            </a:extLst>
          </p:cNvPr>
          <p:cNvSpPr txBox="1"/>
          <p:nvPr/>
        </p:nvSpPr>
        <p:spPr>
          <a:xfrm>
            <a:off x="1546064" y="3863153"/>
            <a:ext cx="786140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1" indent="-285750"/>
            <a:r>
              <a:rPr lang="en-SG" sz="1800" b="1" spc="-1">
                <a:solidFill>
                  <a:schemeClr val="dk1"/>
                </a:solidFill>
                <a:latin typeface="Century Gothic" panose="020B0502020202020204" pitchFamily="34" charset="0"/>
                <a:ea typeface="Tahoma"/>
              </a:rPr>
              <a:t>National Quality Assurance</a:t>
            </a:r>
          </a:p>
          <a:p>
            <a:pPr marL="742950" lvl="2" indent="-285750">
              <a:buFont typeface="Arial" panose="020B0604020202020204" pitchFamily="34" charset="0"/>
              <a:buChar char="•"/>
            </a:pPr>
            <a:r>
              <a:rPr lang="en-SG" spc="-1">
                <a:solidFill>
                  <a:schemeClr val="dk1"/>
                </a:solidFill>
                <a:latin typeface="Century Gothic" panose="020B0502020202020204" pitchFamily="34" charset="0"/>
                <a:ea typeface="Tahoma"/>
              </a:rPr>
              <a:t>NAP process updates (ex: Field Exercise set to 36 hours)</a:t>
            </a:r>
          </a:p>
        </p:txBody>
      </p:sp>
      <p:sp>
        <p:nvSpPr>
          <p:cNvPr id="2" name="Flowchart: Connector 1">
            <a:extLst>
              <a:ext uri="{FF2B5EF4-FFF2-40B4-BE49-F238E27FC236}">
                <a16:creationId xmlns:a16="http://schemas.microsoft.com/office/drawing/2014/main" id="{DB929262-EE27-1CCD-E5AE-794A3555F72F}"/>
              </a:ext>
            </a:extLst>
          </p:cNvPr>
          <p:cNvSpPr/>
          <p:nvPr/>
        </p:nvSpPr>
        <p:spPr>
          <a:xfrm>
            <a:off x="559985" y="4803104"/>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 name="TextBox 2">
            <a:extLst>
              <a:ext uri="{FF2B5EF4-FFF2-40B4-BE49-F238E27FC236}">
                <a16:creationId xmlns:a16="http://schemas.microsoft.com/office/drawing/2014/main" id="{559BDBEE-B9B9-3892-C28E-75B36CC97794}"/>
              </a:ext>
            </a:extLst>
          </p:cNvPr>
          <p:cNvSpPr txBox="1"/>
          <p:nvPr/>
        </p:nvSpPr>
        <p:spPr>
          <a:xfrm>
            <a:off x="1515495" y="4917742"/>
            <a:ext cx="9977892"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1" indent="-285750"/>
            <a:r>
              <a:rPr lang="en-SG" sz="1800" b="1" spc="-1">
                <a:solidFill>
                  <a:schemeClr val="dk1"/>
                </a:solidFill>
                <a:latin typeface="Century Gothic" panose="020B0502020202020204" pitchFamily="34" charset="0"/>
                <a:ea typeface="Tahoma"/>
              </a:rPr>
              <a:t>IRNAP</a:t>
            </a:r>
          </a:p>
          <a:p>
            <a:pPr marL="742950" lvl="2" indent="-285750">
              <a:buFont typeface="Arial" panose="020B0604020202020204" pitchFamily="34" charset="0"/>
              <a:buChar char="•"/>
            </a:pPr>
            <a:r>
              <a:rPr lang="en-SG" spc="-1">
                <a:solidFill>
                  <a:schemeClr val="dk1"/>
                </a:solidFill>
                <a:latin typeface="Century Gothic" panose="020B0502020202020204" pitchFamily="34" charset="0"/>
                <a:ea typeface="Tahoma"/>
              </a:rPr>
              <a:t>Reduced description of IRNAP process to avoid duplication</a:t>
            </a:r>
          </a:p>
          <a:p>
            <a:pPr marL="742950" lvl="2" indent="-285750">
              <a:buFont typeface="Arial" panose="020B0604020202020204" pitchFamily="34" charset="0"/>
              <a:buChar char="•"/>
            </a:pPr>
            <a:r>
              <a:rPr lang="en-SG" spc="-1">
                <a:solidFill>
                  <a:schemeClr val="dk1"/>
                </a:solidFill>
                <a:latin typeface="Century Gothic" panose="020B0502020202020204" pitchFamily="34" charset="0"/>
                <a:ea typeface="Tahoma"/>
              </a:rPr>
              <a:t>Incorporated lessons learned from IRNAP processes in Americas and AP regions</a:t>
            </a:r>
          </a:p>
          <a:p>
            <a:pPr marL="742950" lvl="2" indent="-285750">
              <a:buFont typeface="Arial" panose="020B0604020202020204" pitchFamily="34" charset="0"/>
              <a:buChar char="•"/>
            </a:pPr>
            <a:r>
              <a:rPr lang="en-SG" spc="-1">
                <a:solidFill>
                  <a:schemeClr val="dk1"/>
                </a:solidFill>
                <a:latin typeface="Century Gothic" panose="020B0502020202020204" pitchFamily="34" charset="0"/>
                <a:ea typeface="Tahoma"/>
              </a:rPr>
              <a:t>Eliminated “orange” from IRNAP checklist</a:t>
            </a:r>
          </a:p>
          <a:p>
            <a:pPr marL="742950" lvl="2" indent="-285750">
              <a:buFont typeface="Arial" panose="020B0604020202020204" pitchFamily="34" charset="0"/>
              <a:buChar char="•"/>
            </a:pPr>
            <a:r>
              <a:rPr lang="en-SG" spc="-1">
                <a:solidFill>
                  <a:schemeClr val="dk1"/>
                </a:solidFill>
                <a:latin typeface="Century Gothic" panose="020B0502020202020204" pitchFamily="34" charset="0"/>
                <a:ea typeface="Tahoma"/>
              </a:rPr>
              <a:t>10 year duration recognition to be included</a:t>
            </a:r>
          </a:p>
        </p:txBody>
      </p:sp>
      <p:pic>
        <p:nvPicPr>
          <p:cNvPr id="7" name="Picture 6">
            <a:extLst>
              <a:ext uri="{FF2B5EF4-FFF2-40B4-BE49-F238E27FC236}">
                <a16:creationId xmlns:a16="http://schemas.microsoft.com/office/drawing/2014/main" id="{F1F7EA9C-1487-EAC6-00E8-2FA92C6D339D}"/>
              </a:ext>
            </a:extLst>
          </p:cNvPr>
          <p:cNvPicPr>
            <a:picLocks noChangeAspect="1"/>
          </p:cNvPicPr>
          <p:nvPr/>
        </p:nvPicPr>
        <p:blipFill>
          <a:blip r:embed="rId3"/>
          <a:stretch>
            <a:fillRect/>
          </a:stretch>
        </p:blipFill>
        <p:spPr>
          <a:xfrm>
            <a:off x="9046450" y="0"/>
            <a:ext cx="2924794" cy="1645197"/>
          </a:xfrm>
          <a:prstGeom prst="rect">
            <a:avLst/>
          </a:prstGeom>
        </p:spPr>
      </p:pic>
    </p:spTree>
    <p:extLst>
      <p:ext uri="{BB962C8B-B14F-4D97-AF65-F5344CB8AC3E}">
        <p14:creationId xmlns:p14="http://schemas.microsoft.com/office/powerpoint/2010/main" val="70933799"/>
      </p:ext>
    </p:extLst>
  </p:cSld>
  <p:clrMapOvr>
    <a:masterClrMapping/>
  </p:clrMapOvr>
  <p:extLst>
    <p:ext uri="{6950BFC3-D8DA-4A85-94F7-54DA5524770B}">
      <p188:commentRel xmlns:p188="http://schemas.microsoft.com/office/powerpoint/2018/8/main" r:id="rId2"/>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468504" y="253857"/>
            <a:ext cx="9132696"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4000" b="1">
                <a:solidFill>
                  <a:srgbClr val="418FDE"/>
                </a:solidFill>
                <a:latin typeface="Roboto"/>
                <a:ea typeface="Roboto"/>
                <a:cs typeface="Roboto"/>
              </a:rPr>
              <a:t>Volume 3 – Operations</a:t>
            </a:r>
          </a:p>
          <a:p>
            <a:pPr>
              <a:defRPr/>
            </a:pPr>
            <a:r>
              <a:rPr lang="en-AU" sz="2400" b="1">
                <a:solidFill>
                  <a:srgbClr val="418FDE"/>
                </a:solidFill>
                <a:latin typeface="Roboto"/>
                <a:ea typeface="Roboto"/>
                <a:cs typeface="Roboto"/>
              </a:rPr>
              <a:t>(Former Volume II Manual B) </a:t>
            </a:r>
            <a:endParaRPr lang="en-US" sz="2400" b="1">
              <a:solidFill>
                <a:srgbClr val="418FDE"/>
              </a:solidFill>
              <a:latin typeface="Roboto"/>
              <a:ea typeface="Roboto"/>
              <a:cs typeface="Roboto"/>
            </a:endParaRPr>
          </a:p>
        </p:txBody>
      </p:sp>
      <p:sp>
        <p:nvSpPr>
          <p:cNvPr id="31" name="Flowchart: Connector 30">
            <a:extLst>
              <a:ext uri="{FF2B5EF4-FFF2-40B4-BE49-F238E27FC236}">
                <a16:creationId xmlns:a16="http://schemas.microsoft.com/office/drawing/2014/main" id="{17DBC900-B2A2-711C-99FE-D44113375BA7}"/>
              </a:ext>
            </a:extLst>
          </p:cNvPr>
          <p:cNvSpPr/>
          <p:nvPr/>
        </p:nvSpPr>
        <p:spPr>
          <a:xfrm>
            <a:off x="590553" y="1580311"/>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2" name="Flowchart: Connector 31">
            <a:extLst>
              <a:ext uri="{FF2B5EF4-FFF2-40B4-BE49-F238E27FC236}">
                <a16:creationId xmlns:a16="http://schemas.microsoft.com/office/drawing/2014/main" id="{6EC3DE5F-7B0A-FA3D-54EB-7EA98818BB5A}"/>
              </a:ext>
            </a:extLst>
          </p:cNvPr>
          <p:cNvSpPr/>
          <p:nvPr/>
        </p:nvSpPr>
        <p:spPr>
          <a:xfrm>
            <a:off x="590553" y="2699087"/>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8" name="Flowchart: Connector 37">
            <a:extLst>
              <a:ext uri="{FF2B5EF4-FFF2-40B4-BE49-F238E27FC236}">
                <a16:creationId xmlns:a16="http://schemas.microsoft.com/office/drawing/2014/main" id="{60768763-41B4-0AFF-FDE5-8282D06BAE8E}"/>
              </a:ext>
            </a:extLst>
          </p:cNvPr>
          <p:cNvSpPr/>
          <p:nvPr/>
        </p:nvSpPr>
        <p:spPr>
          <a:xfrm>
            <a:off x="6394824" y="373301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9" name="Flowchart: Connector 38">
            <a:extLst>
              <a:ext uri="{FF2B5EF4-FFF2-40B4-BE49-F238E27FC236}">
                <a16:creationId xmlns:a16="http://schemas.microsoft.com/office/drawing/2014/main" id="{7DBA1967-296D-96A4-12CD-FCC55BC7537A}"/>
              </a:ext>
            </a:extLst>
          </p:cNvPr>
          <p:cNvSpPr/>
          <p:nvPr/>
        </p:nvSpPr>
        <p:spPr>
          <a:xfrm>
            <a:off x="6395722" y="2661834"/>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0" name="Flowchart: Connector 39">
            <a:extLst>
              <a:ext uri="{FF2B5EF4-FFF2-40B4-BE49-F238E27FC236}">
                <a16:creationId xmlns:a16="http://schemas.microsoft.com/office/drawing/2014/main" id="{96FF5654-3336-C916-EBBE-27860F77C1D4}"/>
              </a:ext>
            </a:extLst>
          </p:cNvPr>
          <p:cNvSpPr/>
          <p:nvPr/>
        </p:nvSpPr>
        <p:spPr>
          <a:xfrm>
            <a:off x="6395722" y="1598348"/>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1" name="Flowchart: Connector 40">
            <a:extLst>
              <a:ext uri="{FF2B5EF4-FFF2-40B4-BE49-F238E27FC236}">
                <a16:creationId xmlns:a16="http://schemas.microsoft.com/office/drawing/2014/main" id="{B96C3419-5526-FD01-C8B9-7D579A2F56AE}"/>
              </a:ext>
            </a:extLst>
          </p:cNvPr>
          <p:cNvSpPr/>
          <p:nvPr/>
        </p:nvSpPr>
        <p:spPr>
          <a:xfrm>
            <a:off x="559985" y="3750507"/>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cxnSp>
        <p:nvCxnSpPr>
          <p:cNvPr id="42" name="Straight Arrow Connector 41">
            <a:extLst>
              <a:ext uri="{FF2B5EF4-FFF2-40B4-BE49-F238E27FC236}">
                <a16:creationId xmlns:a16="http://schemas.microsoft.com/office/drawing/2014/main" id="{F199F3D1-5382-3F50-4FC9-1098A2ABCEC7}"/>
              </a:ext>
            </a:extLst>
          </p:cNvPr>
          <p:cNvCxnSpPr/>
          <p:nvPr/>
        </p:nvCxnSpPr>
        <p:spPr>
          <a:xfrm flipH="1">
            <a:off x="5918958" y="1538034"/>
            <a:ext cx="19318" cy="4788793"/>
          </a:xfrm>
          <a:prstGeom prst="straightConnector1">
            <a:avLst/>
          </a:prstGeom>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FA944F52-5431-9693-6F63-0D25F7A78250}"/>
              </a:ext>
            </a:extLst>
          </p:cNvPr>
          <p:cNvSpPr txBox="1"/>
          <p:nvPr/>
        </p:nvSpPr>
        <p:spPr>
          <a:xfrm>
            <a:off x="1570942" y="1633800"/>
            <a:ext cx="392257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SG" sz="1800" b="1" spc="-1">
                <a:solidFill>
                  <a:schemeClr val="dk1"/>
                </a:solidFill>
                <a:latin typeface="Century Gothic" panose="020B0502020202020204" pitchFamily="34" charset="0"/>
                <a:ea typeface="Tahoma"/>
              </a:rPr>
              <a:t>Triage categories provided for in UC Handbook, temporary Addendum 3.2</a:t>
            </a:r>
          </a:p>
        </p:txBody>
      </p:sp>
      <p:sp>
        <p:nvSpPr>
          <p:cNvPr id="45" name="TextBox 44">
            <a:extLst>
              <a:ext uri="{FF2B5EF4-FFF2-40B4-BE49-F238E27FC236}">
                <a16:creationId xmlns:a16="http://schemas.microsoft.com/office/drawing/2014/main" id="{65C885B8-31E5-F3A3-CFEB-81748DD1A5F0}"/>
              </a:ext>
            </a:extLst>
          </p:cNvPr>
          <p:cNvSpPr txBox="1"/>
          <p:nvPr/>
        </p:nvSpPr>
        <p:spPr>
          <a:xfrm>
            <a:off x="1570942" y="2779361"/>
            <a:ext cx="398620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SG" sz="1800" b="1" spc="-1">
                <a:solidFill>
                  <a:schemeClr val="dk1"/>
                </a:solidFill>
                <a:latin typeface="Century Gothic" panose="020B0502020202020204" pitchFamily="34" charset="0"/>
                <a:ea typeface="Tahoma"/>
              </a:rPr>
              <a:t>Added VOSOCC status to response cycle</a:t>
            </a:r>
          </a:p>
        </p:txBody>
      </p:sp>
      <p:sp>
        <p:nvSpPr>
          <p:cNvPr id="46" name="TextBox 45">
            <a:extLst>
              <a:ext uri="{FF2B5EF4-FFF2-40B4-BE49-F238E27FC236}">
                <a16:creationId xmlns:a16="http://schemas.microsoft.com/office/drawing/2014/main" id="{2729CFF7-F86C-5C67-61FD-8B7E09087CE7}"/>
              </a:ext>
            </a:extLst>
          </p:cNvPr>
          <p:cNvSpPr txBox="1"/>
          <p:nvPr/>
        </p:nvSpPr>
        <p:spPr>
          <a:xfrm>
            <a:off x="1570942" y="3950449"/>
            <a:ext cx="465817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SG" sz="1800" b="1" spc="-1">
                <a:solidFill>
                  <a:schemeClr val="dk1"/>
                </a:solidFill>
                <a:latin typeface="Century Gothic" panose="020B0502020202020204" pitchFamily="34" charset="0"/>
                <a:ea typeface="Tahoma"/>
              </a:rPr>
              <a:t>MWG changes as directed</a:t>
            </a:r>
          </a:p>
        </p:txBody>
      </p:sp>
      <p:sp>
        <p:nvSpPr>
          <p:cNvPr id="48" name="TextBox 47">
            <a:extLst>
              <a:ext uri="{FF2B5EF4-FFF2-40B4-BE49-F238E27FC236}">
                <a16:creationId xmlns:a16="http://schemas.microsoft.com/office/drawing/2014/main" id="{3DABE49D-CB54-CE9B-90A3-BF28E76B3967}"/>
              </a:ext>
            </a:extLst>
          </p:cNvPr>
          <p:cNvSpPr txBox="1"/>
          <p:nvPr/>
        </p:nvSpPr>
        <p:spPr>
          <a:xfrm>
            <a:off x="7543084" y="3875776"/>
            <a:ext cx="440883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US" sz="1800" b="1" spc="-1">
                <a:solidFill>
                  <a:schemeClr val="dk1"/>
                </a:solidFill>
                <a:latin typeface="Century Gothic" panose="020B0502020202020204" pitchFamily="34" charset="0"/>
                <a:ea typeface="Tahoma"/>
              </a:rPr>
              <a:t>Changed product names related to ICMS collection tools </a:t>
            </a:r>
            <a:endParaRPr lang="en-SG" sz="1800" b="1" spc="-1">
              <a:solidFill>
                <a:schemeClr val="dk1"/>
              </a:solidFill>
              <a:latin typeface="Century Gothic" panose="020B0502020202020204" pitchFamily="34" charset="0"/>
              <a:ea typeface="Tahoma"/>
            </a:endParaRPr>
          </a:p>
        </p:txBody>
      </p:sp>
      <p:sp>
        <p:nvSpPr>
          <p:cNvPr id="49" name="TextBox 48">
            <a:extLst>
              <a:ext uri="{FF2B5EF4-FFF2-40B4-BE49-F238E27FC236}">
                <a16:creationId xmlns:a16="http://schemas.microsoft.com/office/drawing/2014/main" id="{427D6DBE-A8B9-D54E-9F70-72DD5CCC4806}"/>
              </a:ext>
            </a:extLst>
          </p:cNvPr>
          <p:cNvSpPr txBox="1"/>
          <p:nvPr/>
        </p:nvSpPr>
        <p:spPr>
          <a:xfrm>
            <a:off x="7526242" y="4832703"/>
            <a:ext cx="4665758" cy="13285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GB" sz="1800" b="1" spc="-1">
                <a:solidFill>
                  <a:schemeClr val="dk1"/>
                </a:solidFill>
                <a:latin typeface="Century Gothic" panose="020B0502020202020204" pitchFamily="34" charset="0"/>
                <a:ea typeface="Tahoma"/>
              </a:rPr>
              <a:t>USAR Response Capacity Building</a:t>
            </a:r>
          </a:p>
          <a:p>
            <a:pPr marL="742950" lvl="1" indent="-285750">
              <a:buFont typeface="Arial" panose="020B0604020202020204" pitchFamily="34" charset="0"/>
              <a:buChar char="•"/>
            </a:pPr>
            <a:r>
              <a:rPr lang="en-SG" spc="-1">
                <a:solidFill>
                  <a:schemeClr val="dk1"/>
                </a:solidFill>
                <a:latin typeface="Century Gothic" panose="020B0502020202020204" pitchFamily="34" charset="0"/>
                <a:ea typeface="Tahoma"/>
              </a:rPr>
              <a:t>Add zone definition</a:t>
            </a:r>
          </a:p>
          <a:p>
            <a:pPr marL="742950" lvl="1" indent="-285750">
              <a:buFont typeface="Arial" panose="020B0604020202020204" pitchFamily="34" charset="0"/>
              <a:buChar char="•"/>
            </a:pPr>
            <a:r>
              <a:rPr lang="en-SG" spc="-1">
                <a:solidFill>
                  <a:schemeClr val="dk1"/>
                </a:solidFill>
                <a:latin typeface="Century Gothic" panose="020B0502020202020204" pitchFamily="34" charset="0"/>
                <a:ea typeface="Tahoma"/>
              </a:rPr>
              <a:t>Add sector and sub-sector to glossary</a:t>
            </a:r>
          </a:p>
        </p:txBody>
      </p:sp>
      <p:sp>
        <p:nvSpPr>
          <p:cNvPr id="2" name="Flowchart: Connector 1">
            <a:extLst>
              <a:ext uri="{FF2B5EF4-FFF2-40B4-BE49-F238E27FC236}">
                <a16:creationId xmlns:a16="http://schemas.microsoft.com/office/drawing/2014/main" id="{DB929262-EE27-1CCD-E5AE-794A3555F72F}"/>
              </a:ext>
            </a:extLst>
          </p:cNvPr>
          <p:cNvSpPr/>
          <p:nvPr/>
        </p:nvSpPr>
        <p:spPr>
          <a:xfrm>
            <a:off x="559985" y="4803104"/>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 name="TextBox 2">
            <a:extLst>
              <a:ext uri="{FF2B5EF4-FFF2-40B4-BE49-F238E27FC236}">
                <a16:creationId xmlns:a16="http://schemas.microsoft.com/office/drawing/2014/main" id="{559BDBEE-B9B9-3892-C28E-75B36CC97794}"/>
              </a:ext>
            </a:extLst>
          </p:cNvPr>
          <p:cNvSpPr txBox="1"/>
          <p:nvPr/>
        </p:nvSpPr>
        <p:spPr>
          <a:xfrm>
            <a:off x="1538940" y="4838556"/>
            <a:ext cx="444882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US" sz="1800" b="1" spc="-1">
                <a:solidFill>
                  <a:schemeClr val="dk1"/>
                </a:solidFill>
                <a:latin typeface="Century Gothic" panose="020B0502020202020204" pitchFamily="34" charset="0"/>
                <a:ea typeface="Tahoma"/>
              </a:rPr>
              <a:t>Added relevant ICMS information to align with UC Handbook</a:t>
            </a:r>
            <a:endParaRPr lang="en-SG" sz="1800" b="1" spc="-1">
              <a:solidFill>
                <a:schemeClr val="dk1"/>
              </a:solidFill>
              <a:latin typeface="Century Gothic" panose="020B0502020202020204" pitchFamily="34" charset="0"/>
              <a:ea typeface="Tahoma"/>
            </a:endParaRPr>
          </a:p>
        </p:txBody>
      </p:sp>
      <p:sp>
        <p:nvSpPr>
          <p:cNvPr id="4" name="Flowchart: Connector 3">
            <a:extLst>
              <a:ext uri="{FF2B5EF4-FFF2-40B4-BE49-F238E27FC236}">
                <a16:creationId xmlns:a16="http://schemas.microsoft.com/office/drawing/2014/main" id="{1F01809E-875C-F9B9-F245-4F3498830096}"/>
              </a:ext>
            </a:extLst>
          </p:cNvPr>
          <p:cNvSpPr/>
          <p:nvPr/>
        </p:nvSpPr>
        <p:spPr>
          <a:xfrm>
            <a:off x="6394824" y="4882290"/>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5" name="TextBox 4">
            <a:extLst>
              <a:ext uri="{FF2B5EF4-FFF2-40B4-BE49-F238E27FC236}">
                <a16:creationId xmlns:a16="http://schemas.microsoft.com/office/drawing/2014/main" id="{CB79B338-6421-4C77-88C7-91EA73629FD5}"/>
              </a:ext>
            </a:extLst>
          </p:cNvPr>
          <p:cNvSpPr txBox="1"/>
          <p:nvPr/>
        </p:nvSpPr>
        <p:spPr>
          <a:xfrm>
            <a:off x="7543084" y="2725845"/>
            <a:ext cx="44281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SG" sz="1800" b="1" spc="-1">
                <a:solidFill>
                  <a:schemeClr val="dk1"/>
                </a:solidFill>
                <a:latin typeface="Century Gothic" panose="020B0502020202020204" pitchFamily="34" charset="0"/>
                <a:ea typeface="Tahoma"/>
              </a:rPr>
              <a:t>Emphasis on post mission reports, including analysis and coordination</a:t>
            </a:r>
          </a:p>
        </p:txBody>
      </p:sp>
      <p:sp>
        <p:nvSpPr>
          <p:cNvPr id="6" name="TextBox 5">
            <a:extLst>
              <a:ext uri="{FF2B5EF4-FFF2-40B4-BE49-F238E27FC236}">
                <a16:creationId xmlns:a16="http://schemas.microsoft.com/office/drawing/2014/main" id="{4623CA23-DE04-F870-9D01-3C281E76ED10}"/>
              </a:ext>
            </a:extLst>
          </p:cNvPr>
          <p:cNvSpPr txBox="1"/>
          <p:nvPr/>
        </p:nvSpPr>
        <p:spPr>
          <a:xfrm>
            <a:off x="7543084" y="1622560"/>
            <a:ext cx="426920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SG" sz="1800" b="1" spc="-1">
                <a:solidFill>
                  <a:schemeClr val="dk1"/>
                </a:solidFill>
                <a:latin typeface="Century Gothic" panose="020B0502020202020204" pitchFamily="34" charset="0"/>
                <a:ea typeface="Tahoma"/>
              </a:rPr>
              <a:t>Information Management Section moved to UC Handbook (Appendix 3.1 </a:t>
            </a:r>
            <a:r>
              <a:rPr lang="en-SG" sz="1800" b="1" spc="-1" err="1">
                <a:solidFill>
                  <a:schemeClr val="dk1"/>
                </a:solidFill>
                <a:latin typeface="Century Gothic" panose="020B0502020202020204" pitchFamily="34" charset="0"/>
                <a:ea typeface="Tahoma"/>
              </a:rPr>
              <a:t>wip</a:t>
            </a:r>
            <a:r>
              <a:rPr lang="en-SG" sz="1800" b="1" spc="-1">
                <a:solidFill>
                  <a:schemeClr val="dk1"/>
                </a:solidFill>
                <a:latin typeface="Century Gothic" panose="020B0502020202020204" pitchFamily="34" charset="0"/>
                <a:ea typeface="Tahoma"/>
              </a:rPr>
              <a:t>)</a:t>
            </a:r>
          </a:p>
        </p:txBody>
      </p:sp>
      <p:pic>
        <p:nvPicPr>
          <p:cNvPr id="7" name="Picture 6">
            <a:extLst>
              <a:ext uri="{FF2B5EF4-FFF2-40B4-BE49-F238E27FC236}">
                <a16:creationId xmlns:a16="http://schemas.microsoft.com/office/drawing/2014/main" id="{0033E500-44B3-A6AE-8C33-220B58E681D8}"/>
              </a:ext>
            </a:extLst>
          </p:cNvPr>
          <p:cNvPicPr>
            <a:picLocks noChangeAspect="1"/>
          </p:cNvPicPr>
          <p:nvPr/>
        </p:nvPicPr>
        <p:blipFill>
          <a:blip r:embed="rId3"/>
          <a:stretch>
            <a:fillRect/>
          </a:stretch>
        </p:blipFill>
        <p:spPr>
          <a:xfrm>
            <a:off x="9046450" y="0"/>
            <a:ext cx="2924794" cy="1645197"/>
          </a:xfrm>
          <a:prstGeom prst="rect">
            <a:avLst/>
          </a:prstGeom>
        </p:spPr>
      </p:pic>
      <p:sp>
        <p:nvSpPr>
          <p:cNvPr id="8" name="Flowchart: Connector 7">
            <a:extLst>
              <a:ext uri="{FF2B5EF4-FFF2-40B4-BE49-F238E27FC236}">
                <a16:creationId xmlns:a16="http://schemas.microsoft.com/office/drawing/2014/main" id="{2D26A654-D155-D8C5-924E-0ABD0F6453F3}"/>
              </a:ext>
            </a:extLst>
          </p:cNvPr>
          <p:cNvSpPr/>
          <p:nvPr/>
        </p:nvSpPr>
        <p:spPr>
          <a:xfrm>
            <a:off x="559985" y="5829710"/>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TextBox 8">
            <a:extLst>
              <a:ext uri="{FF2B5EF4-FFF2-40B4-BE49-F238E27FC236}">
                <a16:creationId xmlns:a16="http://schemas.microsoft.com/office/drawing/2014/main" id="{C4144981-7BB4-DA50-DB27-568E1B34EA83}"/>
              </a:ext>
            </a:extLst>
          </p:cNvPr>
          <p:cNvSpPr txBox="1"/>
          <p:nvPr/>
        </p:nvSpPr>
        <p:spPr>
          <a:xfrm>
            <a:off x="1577820" y="5838107"/>
            <a:ext cx="408131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GB" sz="1800" b="1" spc="-1">
                <a:solidFill>
                  <a:schemeClr val="dk1"/>
                </a:solidFill>
                <a:latin typeface="Century Gothic" panose="020B0502020202020204" pitchFamily="34" charset="0"/>
                <a:ea typeface="Tahoma"/>
              </a:rPr>
              <a:t>Incorporated the related Türkiye and Syria AAR findings</a:t>
            </a:r>
          </a:p>
        </p:txBody>
      </p:sp>
    </p:spTree>
    <p:extLst>
      <p:ext uri="{BB962C8B-B14F-4D97-AF65-F5344CB8AC3E}">
        <p14:creationId xmlns:p14="http://schemas.microsoft.com/office/powerpoint/2010/main" val="2192248036"/>
      </p:ext>
    </p:extLst>
  </p:cSld>
  <p:clrMapOvr>
    <a:masterClrMapping/>
  </p:clrMapOvr>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468504" y="253857"/>
            <a:ext cx="917919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418FDE"/>
                </a:solidFill>
                <a:effectLst/>
                <a:uLnTx/>
                <a:uFillTx/>
                <a:latin typeface="Roboto"/>
                <a:ea typeface="Roboto"/>
                <a:cs typeface="Roboto"/>
              </a:rPr>
              <a:t>Volume 4 – IEC/IER</a:t>
            </a:r>
            <a:endParaRPr kumimoji="0" lang="en-AU" sz="2400" b="1" i="0" u="none" strike="noStrike" kern="1200" cap="none" spc="0" normalizeH="0" baseline="0" noProof="0">
              <a:ln>
                <a:noFill/>
              </a:ln>
              <a:solidFill>
                <a:srgbClr val="418FDE"/>
              </a:solidFill>
              <a:effectLst/>
              <a:uLnTx/>
              <a:uFillTx/>
              <a:latin typeface="Roboto"/>
              <a:ea typeface="Roboto"/>
              <a:cs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18FDE"/>
                </a:solidFill>
                <a:effectLst/>
                <a:uLnTx/>
                <a:uFillTx/>
                <a:latin typeface="Roboto"/>
                <a:ea typeface="Roboto"/>
                <a:cs typeface="Roboto"/>
              </a:rPr>
              <a:t>(Former Volume II Manual C) </a:t>
            </a:r>
            <a:endParaRPr kumimoji="0" lang="en-US" sz="2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Flowchart: Connector 30">
            <a:extLst>
              <a:ext uri="{FF2B5EF4-FFF2-40B4-BE49-F238E27FC236}">
                <a16:creationId xmlns:a16="http://schemas.microsoft.com/office/drawing/2014/main" id="{17DBC900-B2A2-711C-99FE-D44113375BA7}"/>
              </a:ext>
            </a:extLst>
          </p:cNvPr>
          <p:cNvSpPr/>
          <p:nvPr/>
        </p:nvSpPr>
        <p:spPr>
          <a:xfrm>
            <a:off x="590551" y="1802758"/>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2" name="Flowchart: Connector 31">
            <a:extLst>
              <a:ext uri="{FF2B5EF4-FFF2-40B4-BE49-F238E27FC236}">
                <a16:creationId xmlns:a16="http://schemas.microsoft.com/office/drawing/2014/main" id="{6EC3DE5F-7B0A-FA3D-54EB-7EA98818BB5A}"/>
              </a:ext>
            </a:extLst>
          </p:cNvPr>
          <p:cNvSpPr/>
          <p:nvPr/>
        </p:nvSpPr>
        <p:spPr>
          <a:xfrm>
            <a:off x="590550" y="2776503"/>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1" name="Flowchart: Connector 40">
            <a:extLst>
              <a:ext uri="{FF2B5EF4-FFF2-40B4-BE49-F238E27FC236}">
                <a16:creationId xmlns:a16="http://schemas.microsoft.com/office/drawing/2014/main" id="{B96C3419-5526-FD01-C8B9-7D579A2F56AE}"/>
              </a:ext>
            </a:extLst>
          </p:cNvPr>
          <p:cNvSpPr/>
          <p:nvPr/>
        </p:nvSpPr>
        <p:spPr>
          <a:xfrm>
            <a:off x="590549" y="3781531"/>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3" name="TextBox 42">
            <a:extLst>
              <a:ext uri="{FF2B5EF4-FFF2-40B4-BE49-F238E27FC236}">
                <a16:creationId xmlns:a16="http://schemas.microsoft.com/office/drawing/2014/main" id="{FA944F52-5431-9693-6F63-0D25F7A78250}"/>
              </a:ext>
            </a:extLst>
          </p:cNvPr>
          <p:cNvSpPr txBox="1"/>
          <p:nvPr/>
        </p:nvSpPr>
        <p:spPr>
          <a:xfrm>
            <a:off x="1581460" y="1971715"/>
            <a:ext cx="917919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SG" sz="1800" b="1" spc="-1">
                <a:solidFill>
                  <a:schemeClr val="dk1"/>
                </a:solidFill>
                <a:latin typeface="Century Gothic" panose="020B0502020202020204" pitchFamily="34" charset="0"/>
                <a:ea typeface="Tahoma"/>
              </a:rPr>
              <a:t>INSARAG network obligations of classified teams reviewed and enhanced</a:t>
            </a:r>
          </a:p>
        </p:txBody>
      </p:sp>
      <p:sp>
        <p:nvSpPr>
          <p:cNvPr id="45" name="TextBox 44">
            <a:extLst>
              <a:ext uri="{FF2B5EF4-FFF2-40B4-BE49-F238E27FC236}">
                <a16:creationId xmlns:a16="http://schemas.microsoft.com/office/drawing/2014/main" id="{65C885B8-31E5-F3A3-CFEB-81748DD1A5F0}"/>
              </a:ext>
            </a:extLst>
          </p:cNvPr>
          <p:cNvSpPr txBox="1"/>
          <p:nvPr/>
        </p:nvSpPr>
        <p:spPr>
          <a:xfrm>
            <a:off x="1581460" y="2908851"/>
            <a:ext cx="86208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US" sz="1800" b="1" spc="-1">
                <a:solidFill>
                  <a:schemeClr val="dk1"/>
                </a:solidFill>
                <a:latin typeface="Century Gothic" panose="020B0502020202020204" pitchFamily="34" charset="0"/>
                <a:ea typeface="Tahoma"/>
              </a:rPr>
              <a:t>Flexible duration of IEC/R (possible 36-48 hour)</a:t>
            </a:r>
          </a:p>
        </p:txBody>
      </p:sp>
      <p:sp>
        <p:nvSpPr>
          <p:cNvPr id="46" name="TextBox 45">
            <a:extLst>
              <a:ext uri="{FF2B5EF4-FFF2-40B4-BE49-F238E27FC236}">
                <a16:creationId xmlns:a16="http://schemas.microsoft.com/office/drawing/2014/main" id="{2729CFF7-F86C-5C67-61FD-8B7E09087CE7}"/>
              </a:ext>
            </a:extLst>
          </p:cNvPr>
          <p:cNvSpPr txBox="1"/>
          <p:nvPr/>
        </p:nvSpPr>
        <p:spPr>
          <a:xfrm>
            <a:off x="1581460" y="3853305"/>
            <a:ext cx="786140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GB" sz="1800" b="1" spc="-1">
                <a:solidFill>
                  <a:schemeClr val="dk1"/>
                </a:solidFill>
                <a:latin typeface="Century Gothic" panose="020B0502020202020204" pitchFamily="34" charset="0"/>
                <a:ea typeface="Tahoma"/>
              </a:rPr>
              <a:t>IER application clarified</a:t>
            </a:r>
          </a:p>
        </p:txBody>
      </p:sp>
      <p:sp>
        <p:nvSpPr>
          <p:cNvPr id="2" name="Flowchart: Connector 1">
            <a:extLst>
              <a:ext uri="{FF2B5EF4-FFF2-40B4-BE49-F238E27FC236}">
                <a16:creationId xmlns:a16="http://schemas.microsoft.com/office/drawing/2014/main" id="{DB929262-EE27-1CCD-E5AE-794A3555F72F}"/>
              </a:ext>
            </a:extLst>
          </p:cNvPr>
          <p:cNvSpPr/>
          <p:nvPr/>
        </p:nvSpPr>
        <p:spPr>
          <a:xfrm>
            <a:off x="590549" y="4786559"/>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 name="TextBox 2">
            <a:extLst>
              <a:ext uri="{FF2B5EF4-FFF2-40B4-BE49-F238E27FC236}">
                <a16:creationId xmlns:a16="http://schemas.microsoft.com/office/drawing/2014/main" id="{559BDBEE-B9B9-3892-C28E-75B36CC97794}"/>
              </a:ext>
            </a:extLst>
          </p:cNvPr>
          <p:cNvSpPr txBox="1"/>
          <p:nvPr/>
        </p:nvSpPr>
        <p:spPr>
          <a:xfrm>
            <a:off x="1581460" y="4797759"/>
            <a:ext cx="1001999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Century Gothic" panose="020B0502020202020204" pitchFamily="34" charset="0"/>
                <a:ea typeface="Roboto"/>
                <a:cs typeface="Roboto"/>
              </a:rPr>
              <a:t>Inclusion of enhanced care to trapped live victims.</a:t>
            </a:r>
          </a:p>
          <a:p>
            <a:pPr marL="742950" lvl="1" indent="-285750">
              <a:buFont typeface="Arial" panose="020B0604020202020204" pitchFamily="34" charset="0"/>
              <a:buChar char="•"/>
            </a:pPr>
            <a:r>
              <a:rPr lang="en-US">
                <a:latin typeface="Century Gothic" panose="020B0502020202020204" pitchFamily="34" charset="0"/>
                <a:ea typeface="Roboto"/>
                <a:cs typeface="Roboto"/>
              </a:rPr>
              <a:t>Increased and more specific requirements for medical scenarios</a:t>
            </a:r>
          </a:p>
          <a:p>
            <a:pPr marL="742950" lvl="1" indent="-285750">
              <a:buFont typeface="Arial" panose="020B0604020202020204" pitchFamily="34" charset="0"/>
              <a:buChar char="•"/>
            </a:pPr>
            <a:r>
              <a:rPr lang="en-US">
                <a:latin typeface="Century Gothic" panose="020B0502020202020204" pitchFamily="34" charset="0"/>
                <a:ea typeface="Roboto"/>
                <a:cs typeface="Roboto"/>
              </a:rPr>
              <a:t>Added USAR medical knowledge to be involved with EXCON when developing scenarios for IEC/R</a:t>
            </a:r>
          </a:p>
        </p:txBody>
      </p:sp>
      <p:pic>
        <p:nvPicPr>
          <p:cNvPr id="7" name="Picture 6">
            <a:extLst>
              <a:ext uri="{FF2B5EF4-FFF2-40B4-BE49-F238E27FC236}">
                <a16:creationId xmlns:a16="http://schemas.microsoft.com/office/drawing/2014/main" id="{F1F7EA9C-1487-EAC6-00E8-2FA92C6D339D}"/>
              </a:ext>
            </a:extLst>
          </p:cNvPr>
          <p:cNvPicPr>
            <a:picLocks noChangeAspect="1"/>
          </p:cNvPicPr>
          <p:nvPr/>
        </p:nvPicPr>
        <p:blipFill>
          <a:blip r:embed="rId3"/>
          <a:stretch>
            <a:fillRect/>
          </a:stretch>
        </p:blipFill>
        <p:spPr>
          <a:xfrm>
            <a:off x="9046450" y="0"/>
            <a:ext cx="2924794" cy="1645197"/>
          </a:xfrm>
          <a:prstGeom prst="rect">
            <a:avLst/>
          </a:prstGeom>
        </p:spPr>
      </p:pic>
    </p:spTree>
    <p:extLst>
      <p:ext uri="{BB962C8B-B14F-4D97-AF65-F5344CB8AC3E}">
        <p14:creationId xmlns:p14="http://schemas.microsoft.com/office/powerpoint/2010/main" val="759798790"/>
      </p:ext>
    </p:extLst>
  </p:cSld>
  <p:clrMapOvr>
    <a:masterClrMapping/>
  </p:clrMapOvr>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468504" y="253857"/>
            <a:ext cx="917919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418FDE"/>
                </a:solidFill>
                <a:effectLst/>
                <a:uLnTx/>
                <a:uFillTx/>
                <a:latin typeface="Roboto"/>
                <a:ea typeface="Roboto"/>
                <a:cs typeface="Roboto"/>
              </a:rPr>
              <a:t>Volume 5 – Field Operations guide</a:t>
            </a:r>
            <a:endParaRPr kumimoji="0" lang="en-AU" sz="2400" b="1" i="0" u="none" strike="noStrike" kern="1200" cap="none" spc="0" normalizeH="0" baseline="0" noProof="0">
              <a:ln>
                <a:noFill/>
              </a:ln>
              <a:solidFill>
                <a:srgbClr val="418FDE"/>
              </a:solidFill>
              <a:effectLst/>
              <a:uLnTx/>
              <a:uFillTx/>
              <a:latin typeface="Roboto"/>
              <a:ea typeface="Roboto"/>
              <a:cs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18FDE"/>
                </a:solidFill>
                <a:effectLst/>
                <a:uLnTx/>
                <a:uFillTx/>
                <a:latin typeface="Roboto"/>
                <a:ea typeface="Roboto"/>
                <a:cs typeface="Roboto"/>
              </a:rPr>
              <a:t>(Former Volume III) </a:t>
            </a:r>
            <a:endParaRPr kumimoji="0" lang="en-US" sz="2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Flowchart: Connector 30">
            <a:extLst>
              <a:ext uri="{FF2B5EF4-FFF2-40B4-BE49-F238E27FC236}">
                <a16:creationId xmlns:a16="http://schemas.microsoft.com/office/drawing/2014/main" id="{17DBC900-B2A2-711C-99FE-D44113375BA7}"/>
              </a:ext>
            </a:extLst>
          </p:cNvPr>
          <p:cNvSpPr/>
          <p:nvPr/>
        </p:nvSpPr>
        <p:spPr>
          <a:xfrm>
            <a:off x="590553" y="1580311"/>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2" name="Flowchart: Connector 31">
            <a:extLst>
              <a:ext uri="{FF2B5EF4-FFF2-40B4-BE49-F238E27FC236}">
                <a16:creationId xmlns:a16="http://schemas.microsoft.com/office/drawing/2014/main" id="{6EC3DE5F-7B0A-FA3D-54EB-7EA98818BB5A}"/>
              </a:ext>
            </a:extLst>
          </p:cNvPr>
          <p:cNvSpPr/>
          <p:nvPr/>
        </p:nvSpPr>
        <p:spPr>
          <a:xfrm>
            <a:off x="590552" y="2546784"/>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3" name="TextBox 42">
            <a:extLst>
              <a:ext uri="{FF2B5EF4-FFF2-40B4-BE49-F238E27FC236}">
                <a16:creationId xmlns:a16="http://schemas.microsoft.com/office/drawing/2014/main" id="{FA944F52-5431-9693-6F63-0D25F7A78250}"/>
              </a:ext>
            </a:extLst>
          </p:cNvPr>
          <p:cNvSpPr txBox="1"/>
          <p:nvPr/>
        </p:nvSpPr>
        <p:spPr>
          <a:xfrm>
            <a:off x="1546064" y="1718462"/>
            <a:ext cx="8186246" cy="9028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GB" sz="1800" b="1" spc="-1">
                <a:solidFill>
                  <a:schemeClr val="dk1"/>
                </a:solidFill>
                <a:latin typeface="Century Gothic" panose="020B0502020202020204" pitchFamily="34" charset="0"/>
                <a:ea typeface="Tahoma"/>
              </a:rPr>
              <a:t>Incorporated the related Türkiye and Syria AAR findings</a:t>
            </a:r>
            <a:endParaRPr lang="en-SG" sz="1800" b="1" spc="-1">
              <a:solidFill>
                <a:schemeClr val="dk1"/>
              </a:solidFill>
              <a:latin typeface="Century Gothic" panose="020B0502020202020204" pitchFamily="34" charset="0"/>
              <a:ea typeface="Tahoma"/>
            </a:endParaRPr>
          </a:p>
          <a:p>
            <a:pPr>
              <a:spcBef>
                <a:spcPts val="1001"/>
              </a:spcBef>
              <a:spcAft>
                <a:spcPts val="1001"/>
              </a:spcAft>
              <a:tabLst>
                <a:tab pos="0" algn="l"/>
              </a:tabLst>
            </a:pPr>
            <a:endParaRPr lang="en-SG" sz="1800" spc="-1">
              <a:solidFill>
                <a:schemeClr val="dk1"/>
              </a:solidFill>
              <a:latin typeface="Century Gothic" panose="020B0502020202020204" pitchFamily="34" charset="0"/>
              <a:ea typeface="Tahoma"/>
            </a:endParaRPr>
          </a:p>
        </p:txBody>
      </p:sp>
      <p:sp>
        <p:nvSpPr>
          <p:cNvPr id="3" name="TextBox 2">
            <a:extLst>
              <a:ext uri="{FF2B5EF4-FFF2-40B4-BE49-F238E27FC236}">
                <a16:creationId xmlns:a16="http://schemas.microsoft.com/office/drawing/2014/main" id="{559BDBEE-B9B9-3892-C28E-75B36CC97794}"/>
              </a:ext>
            </a:extLst>
          </p:cNvPr>
          <p:cNvSpPr txBox="1"/>
          <p:nvPr/>
        </p:nvSpPr>
        <p:spPr>
          <a:xfrm>
            <a:off x="1546064" y="2546784"/>
            <a:ext cx="10425180" cy="38472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1"/>
              </a:spcBef>
              <a:spcAft>
                <a:spcPts val="1001"/>
              </a:spcAft>
              <a:tabLst>
                <a:tab pos="0" algn="l"/>
              </a:tabLst>
            </a:pPr>
            <a:r>
              <a:rPr lang="en-SG" sz="1800" b="1" spc="-1">
                <a:solidFill>
                  <a:schemeClr val="dk1"/>
                </a:solidFill>
                <a:latin typeface="Century Gothic" panose="020B0502020202020204" pitchFamily="34" charset="0"/>
                <a:ea typeface="Tahoma"/>
              </a:rPr>
              <a:t>ICMS 3.0: Result of the Türkiye and Syria AAR and workshops/consultations:</a:t>
            </a:r>
          </a:p>
          <a:p>
            <a:pPr marL="742950" lvl="1" indent="-285750">
              <a:spcBef>
                <a:spcPts val="1001"/>
              </a:spcBef>
              <a:spcAft>
                <a:spcPts val="1001"/>
              </a:spcAft>
              <a:buFont typeface="Arial" panose="020B0604020202020204" pitchFamily="34" charset="0"/>
              <a:buChar char="•"/>
              <a:tabLst>
                <a:tab pos="0" algn="l"/>
              </a:tabLst>
            </a:pPr>
            <a:r>
              <a:rPr lang="en-SG" spc="-1">
                <a:solidFill>
                  <a:schemeClr val="dk1"/>
                </a:solidFill>
                <a:latin typeface="Century Gothic" panose="020B0502020202020204" pitchFamily="34" charset="0"/>
                <a:ea typeface="Tahoma"/>
              </a:rPr>
              <a:t>Simplification – Data collection reduction</a:t>
            </a:r>
          </a:p>
          <a:p>
            <a:pPr marL="742950" lvl="1" indent="-285750">
              <a:spcBef>
                <a:spcPts val="1001"/>
              </a:spcBef>
              <a:spcAft>
                <a:spcPts val="1001"/>
              </a:spcAft>
              <a:buFont typeface="Arial" panose="020B0604020202020204" pitchFamily="34" charset="0"/>
              <a:buChar char="•"/>
              <a:tabLst>
                <a:tab pos="0" algn="l"/>
              </a:tabLst>
            </a:pPr>
            <a:r>
              <a:rPr lang="en-SG" spc="-1">
                <a:solidFill>
                  <a:schemeClr val="dk1"/>
                </a:solidFill>
                <a:latin typeface="Century Gothic" panose="020B0502020202020204" pitchFamily="34" charset="0"/>
                <a:ea typeface="Tahoma"/>
              </a:rPr>
              <a:t>Flexibility – Coordination layers</a:t>
            </a:r>
          </a:p>
          <a:p>
            <a:pPr marL="742950" lvl="1" indent="-285750">
              <a:spcBef>
                <a:spcPts val="1001"/>
              </a:spcBef>
              <a:spcAft>
                <a:spcPts val="1001"/>
              </a:spcAft>
              <a:buFont typeface="Arial" panose="020B0604020202020204" pitchFamily="34" charset="0"/>
              <a:buChar char="•"/>
              <a:tabLst>
                <a:tab pos="0" algn="l"/>
              </a:tabLst>
            </a:pPr>
            <a:r>
              <a:rPr lang="en-SG" spc="-1">
                <a:solidFill>
                  <a:schemeClr val="dk1"/>
                </a:solidFill>
                <a:latin typeface="Century Gothic" panose="020B0502020202020204" pitchFamily="34" charset="0"/>
                <a:ea typeface="Tahoma"/>
              </a:rPr>
              <a:t>Worksite ID – Delinking from sectors – (NZL01- 0007)</a:t>
            </a:r>
          </a:p>
          <a:p>
            <a:pPr marL="742950" lvl="1" indent="-285750">
              <a:spcBef>
                <a:spcPts val="1001"/>
              </a:spcBef>
              <a:spcAft>
                <a:spcPts val="1001"/>
              </a:spcAft>
              <a:buFont typeface="Arial" panose="020B0604020202020204" pitchFamily="34" charset="0"/>
              <a:buChar char="•"/>
              <a:tabLst>
                <a:tab pos="0" algn="l"/>
              </a:tabLst>
            </a:pPr>
            <a:r>
              <a:rPr lang="en-SG" spc="-1">
                <a:solidFill>
                  <a:schemeClr val="dk1"/>
                </a:solidFill>
                <a:latin typeface="Century Gothic" panose="020B0502020202020204" pitchFamily="34" charset="0"/>
                <a:ea typeface="Tahoma"/>
              </a:rPr>
              <a:t>Alignment of terminology across all INSARAG platforms (www.insarag.org, ICMS, VOSOCC (</a:t>
            </a:r>
            <a:r>
              <a:rPr lang="en-SG" spc="-1" err="1">
                <a:solidFill>
                  <a:schemeClr val="dk1"/>
                </a:solidFill>
                <a:latin typeface="Century Gothic" panose="020B0502020202020204" pitchFamily="34" charset="0"/>
                <a:ea typeface="Tahoma"/>
              </a:rPr>
              <a:t>wip</a:t>
            </a:r>
            <a:r>
              <a:rPr lang="en-SG" spc="-1">
                <a:solidFill>
                  <a:schemeClr val="dk1"/>
                </a:solidFill>
                <a:latin typeface="Century Gothic" panose="020B0502020202020204" pitchFamily="34" charset="0"/>
                <a:ea typeface="Tahoma"/>
              </a:rPr>
              <a:t>))</a:t>
            </a:r>
          </a:p>
          <a:p>
            <a:pPr marL="742950" lvl="1" indent="-285750">
              <a:spcBef>
                <a:spcPts val="1001"/>
              </a:spcBef>
              <a:spcAft>
                <a:spcPts val="1001"/>
              </a:spcAft>
              <a:buFont typeface="Arial" panose="020B0604020202020204" pitchFamily="34" charset="0"/>
              <a:buChar char="•"/>
              <a:tabLst>
                <a:tab pos="0" algn="l"/>
              </a:tabLst>
            </a:pPr>
            <a:r>
              <a:rPr lang="en-SG" spc="-1">
                <a:solidFill>
                  <a:schemeClr val="dk1"/>
                </a:solidFill>
                <a:latin typeface="Century Gothic" panose="020B0502020202020204" pitchFamily="34" charset="0"/>
                <a:ea typeface="Tahoma"/>
              </a:rPr>
              <a:t>Updates and simplified paper forms</a:t>
            </a:r>
          </a:p>
          <a:p>
            <a:pPr marL="742950" lvl="1" indent="-285750">
              <a:spcBef>
                <a:spcPts val="1001"/>
              </a:spcBef>
              <a:spcAft>
                <a:spcPts val="1001"/>
              </a:spcAft>
              <a:buFont typeface="Arial" panose="020B0604020202020204" pitchFamily="34" charset="0"/>
              <a:buChar char="•"/>
              <a:tabLst>
                <a:tab pos="0" algn="l"/>
              </a:tabLst>
            </a:pPr>
            <a:r>
              <a:rPr lang="en-SG" spc="-1">
                <a:solidFill>
                  <a:schemeClr val="dk1"/>
                </a:solidFill>
                <a:latin typeface="Century Gothic" panose="020B0502020202020204" pitchFamily="34" charset="0"/>
                <a:ea typeface="Tahoma"/>
              </a:rPr>
              <a:t>Persona based information displays</a:t>
            </a:r>
          </a:p>
        </p:txBody>
      </p:sp>
      <p:pic>
        <p:nvPicPr>
          <p:cNvPr id="7" name="Picture 6">
            <a:extLst>
              <a:ext uri="{FF2B5EF4-FFF2-40B4-BE49-F238E27FC236}">
                <a16:creationId xmlns:a16="http://schemas.microsoft.com/office/drawing/2014/main" id="{F1F7EA9C-1487-EAC6-00E8-2FA92C6D339D}"/>
              </a:ext>
            </a:extLst>
          </p:cNvPr>
          <p:cNvPicPr>
            <a:picLocks noChangeAspect="1"/>
          </p:cNvPicPr>
          <p:nvPr/>
        </p:nvPicPr>
        <p:blipFill>
          <a:blip r:embed="rId3"/>
          <a:stretch>
            <a:fillRect/>
          </a:stretch>
        </p:blipFill>
        <p:spPr>
          <a:xfrm>
            <a:off x="9046450" y="0"/>
            <a:ext cx="2924794" cy="1645197"/>
          </a:xfrm>
          <a:prstGeom prst="rect">
            <a:avLst/>
          </a:prstGeom>
        </p:spPr>
      </p:pic>
    </p:spTree>
    <p:extLst>
      <p:ext uri="{BB962C8B-B14F-4D97-AF65-F5344CB8AC3E}">
        <p14:creationId xmlns:p14="http://schemas.microsoft.com/office/powerpoint/2010/main" val="1440230090"/>
      </p:ext>
    </p:extLst>
  </p:cSld>
  <p:clrMapOvr>
    <a:masterClrMapping/>
  </p:clrMapOvr>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468504" y="253857"/>
            <a:ext cx="837327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418FDE"/>
                </a:solidFill>
                <a:effectLst/>
                <a:uLnTx/>
                <a:uFillTx/>
                <a:latin typeface="Roboto"/>
                <a:ea typeface="Roboto"/>
                <a:cs typeface="Roboto"/>
              </a:rPr>
              <a:t>Other Items</a:t>
            </a:r>
            <a:endParaRPr kumimoji="0" lang="en-US" sz="2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Flowchart: Connector 30">
            <a:extLst>
              <a:ext uri="{FF2B5EF4-FFF2-40B4-BE49-F238E27FC236}">
                <a16:creationId xmlns:a16="http://schemas.microsoft.com/office/drawing/2014/main" id="{17DBC900-B2A2-711C-99FE-D44113375BA7}"/>
              </a:ext>
            </a:extLst>
          </p:cNvPr>
          <p:cNvSpPr/>
          <p:nvPr/>
        </p:nvSpPr>
        <p:spPr>
          <a:xfrm>
            <a:off x="668842" y="1375279"/>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2" name="Flowchart: Connector 31">
            <a:extLst>
              <a:ext uri="{FF2B5EF4-FFF2-40B4-BE49-F238E27FC236}">
                <a16:creationId xmlns:a16="http://schemas.microsoft.com/office/drawing/2014/main" id="{6EC3DE5F-7B0A-FA3D-54EB-7EA98818BB5A}"/>
              </a:ext>
            </a:extLst>
          </p:cNvPr>
          <p:cNvSpPr/>
          <p:nvPr/>
        </p:nvSpPr>
        <p:spPr>
          <a:xfrm>
            <a:off x="668841" y="243105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3" name="TextBox 42">
            <a:extLst>
              <a:ext uri="{FF2B5EF4-FFF2-40B4-BE49-F238E27FC236}">
                <a16:creationId xmlns:a16="http://schemas.microsoft.com/office/drawing/2014/main" id="{FA944F52-5431-9693-6F63-0D25F7A78250}"/>
              </a:ext>
            </a:extLst>
          </p:cNvPr>
          <p:cNvSpPr txBox="1"/>
          <p:nvPr/>
        </p:nvSpPr>
        <p:spPr>
          <a:xfrm>
            <a:off x="1606378" y="1272233"/>
            <a:ext cx="931088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800" b="1" spc="-1">
                <a:solidFill>
                  <a:schemeClr val="dk1"/>
                </a:solidFill>
                <a:latin typeface="Century Gothic" panose="020B0502020202020204" pitchFamily="34" charset="0"/>
                <a:ea typeface="Tahoma"/>
              </a:rPr>
              <a:t>Flood Capability Directory on </a:t>
            </a:r>
            <a:r>
              <a:rPr lang="fr-FR" b="1" spc="-1">
                <a:solidFill>
                  <a:schemeClr val="dk1"/>
                </a:solidFill>
                <a:latin typeface="Century Gothic" panose="020B0502020202020204" pitchFamily="34" charset="0"/>
                <a:ea typeface="Tahoma"/>
              </a:rPr>
              <a:t>insarag.org</a:t>
            </a:r>
            <a:r>
              <a:rPr lang="fr-FR" sz="1800" b="1" spc="-1">
                <a:solidFill>
                  <a:schemeClr val="dk1"/>
                </a:solidFill>
                <a:latin typeface="Century Gothic" panose="020B0502020202020204" pitchFamily="34" charset="0"/>
                <a:ea typeface="Tahoma"/>
              </a:rPr>
              <a:t> (</a:t>
            </a:r>
            <a:r>
              <a:rPr lang="fr-FR" sz="1800" b="1" spc="-1" err="1">
                <a:solidFill>
                  <a:schemeClr val="dk1"/>
                </a:solidFill>
                <a:latin typeface="Century Gothic" panose="020B0502020202020204" pitchFamily="34" charset="0"/>
                <a:ea typeface="Tahoma"/>
              </a:rPr>
              <a:t>voluntary</a:t>
            </a:r>
            <a:r>
              <a:rPr lang="fr-FR" sz="1800" b="1" spc="-1">
                <a:solidFill>
                  <a:schemeClr val="dk1"/>
                </a:solidFill>
                <a:latin typeface="Century Gothic" panose="020B0502020202020204" pitchFamily="34" charset="0"/>
                <a:ea typeface="Tahoma"/>
              </a:rPr>
              <a:t> basis for </a:t>
            </a:r>
            <a:r>
              <a:rPr lang="fr-FR" sz="1800" b="1" spc="-1" err="1">
                <a:solidFill>
                  <a:schemeClr val="dk1"/>
                </a:solidFill>
                <a:latin typeface="Century Gothic" panose="020B0502020202020204" pitchFamily="34" charset="0"/>
                <a:ea typeface="Tahoma"/>
              </a:rPr>
              <a:t>classified</a:t>
            </a:r>
            <a:r>
              <a:rPr lang="fr-FR" sz="1800" b="1" spc="-1">
                <a:solidFill>
                  <a:schemeClr val="dk1"/>
                </a:solidFill>
                <a:latin typeface="Century Gothic" panose="020B0502020202020204" pitchFamily="34" charset="0"/>
                <a:ea typeface="Tahoma"/>
              </a:rPr>
              <a:t> USAR teams)</a:t>
            </a:r>
          </a:p>
          <a:p>
            <a:pPr marL="285750" indent="-285750" algn="just">
              <a:buFont typeface="Arial" panose="020B0604020202020204" pitchFamily="34" charset="0"/>
              <a:buChar char="•"/>
            </a:pPr>
            <a:r>
              <a:rPr lang="fr-FR" sz="1800" spc="-1">
                <a:solidFill>
                  <a:schemeClr val="dk1"/>
                </a:solidFill>
                <a:latin typeface="Century Gothic" panose="020B0502020202020204" pitchFamily="34" charset="0"/>
                <a:ea typeface="Tahoma"/>
              </a:rPr>
              <a:t>Countries </a:t>
            </a:r>
            <a:r>
              <a:rPr lang="fr-FR" sz="1800" spc="-1" err="1">
                <a:solidFill>
                  <a:schemeClr val="dk1"/>
                </a:solidFill>
                <a:latin typeface="Century Gothic" panose="020B0502020202020204" pitchFamily="34" charset="0"/>
                <a:ea typeface="Tahoma"/>
              </a:rPr>
              <a:t>affected</a:t>
            </a:r>
            <a:r>
              <a:rPr lang="fr-FR" sz="1800" spc="-1">
                <a:solidFill>
                  <a:schemeClr val="dk1"/>
                </a:solidFill>
                <a:latin typeface="Century Gothic" panose="020B0502020202020204" pitchFamily="34" charset="0"/>
                <a:ea typeface="Tahoma"/>
              </a:rPr>
              <a:t> by </a:t>
            </a:r>
            <a:r>
              <a:rPr lang="fr-FR" sz="1800" spc="-1" err="1">
                <a:solidFill>
                  <a:schemeClr val="dk1"/>
                </a:solidFill>
                <a:latin typeface="Century Gothic" panose="020B0502020202020204" pitchFamily="34" charset="0"/>
                <a:ea typeface="Tahoma"/>
              </a:rPr>
              <a:t>extreme</a:t>
            </a:r>
            <a:r>
              <a:rPr lang="fr-FR" sz="1800" spc="-1">
                <a:solidFill>
                  <a:schemeClr val="dk1"/>
                </a:solidFill>
                <a:latin typeface="Century Gothic" panose="020B0502020202020204" pitchFamily="34" charset="0"/>
                <a:ea typeface="Tahoma"/>
              </a:rPr>
              <a:t> </a:t>
            </a:r>
            <a:r>
              <a:rPr lang="fr-FR" sz="1800" spc="-1" err="1">
                <a:solidFill>
                  <a:schemeClr val="dk1"/>
                </a:solidFill>
                <a:latin typeface="Century Gothic" panose="020B0502020202020204" pitchFamily="34" charset="0"/>
                <a:ea typeface="Tahoma"/>
              </a:rPr>
              <a:t>flooding</a:t>
            </a:r>
            <a:r>
              <a:rPr lang="fr-FR" sz="1800" spc="-1">
                <a:solidFill>
                  <a:schemeClr val="dk1"/>
                </a:solidFill>
                <a:latin typeface="Century Gothic" panose="020B0502020202020204" pitchFamily="34" charset="0"/>
                <a:ea typeface="Tahoma"/>
              </a:rPr>
              <a:t> can </a:t>
            </a:r>
            <a:r>
              <a:rPr lang="fr-FR" sz="1800" spc="-1" err="1">
                <a:solidFill>
                  <a:schemeClr val="dk1"/>
                </a:solidFill>
                <a:latin typeface="Century Gothic" panose="020B0502020202020204" pitchFamily="34" charset="0"/>
                <a:ea typeface="Tahoma"/>
              </a:rPr>
              <a:t>request</a:t>
            </a:r>
            <a:r>
              <a:rPr lang="fr-FR" sz="1800" spc="-1">
                <a:solidFill>
                  <a:schemeClr val="dk1"/>
                </a:solidFill>
                <a:latin typeface="Century Gothic" panose="020B0502020202020204" pitchFamily="34" charset="0"/>
                <a:ea typeface="Tahoma"/>
              </a:rPr>
              <a:t> international assistance</a:t>
            </a:r>
          </a:p>
        </p:txBody>
      </p:sp>
      <p:sp>
        <p:nvSpPr>
          <p:cNvPr id="3" name="TextBox 2">
            <a:extLst>
              <a:ext uri="{FF2B5EF4-FFF2-40B4-BE49-F238E27FC236}">
                <a16:creationId xmlns:a16="http://schemas.microsoft.com/office/drawing/2014/main" id="{559BDBEE-B9B9-3892-C28E-75B36CC97794}"/>
              </a:ext>
            </a:extLst>
          </p:cNvPr>
          <p:cNvSpPr txBox="1"/>
          <p:nvPr/>
        </p:nvSpPr>
        <p:spPr>
          <a:xfrm>
            <a:off x="1606378" y="2358186"/>
            <a:ext cx="995367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800" b="1" spc="-1">
                <a:solidFill>
                  <a:schemeClr val="dk1"/>
                </a:solidFill>
                <a:latin typeface="Century Gothic" panose="020B0502020202020204" pitchFamily="34" charset="0"/>
                <a:ea typeface="Tahoma"/>
              </a:rPr>
              <a:t>Development of a Technical Reference on Search and Rescue in Flood </a:t>
            </a:r>
            <a:r>
              <a:rPr lang="fr-FR" b="1" spc="-1" err="1">
                <a:solidFill>
                  <a:schemeClr val="dk1"/>
                </a:solidFill>
                <a:latin typeface="Century Gothic" panose="020B0502020202020204" pitchFamily="34" charset="0"/>
                <a:ea typeface="Tahoma"/>
              </a:rPr>
              <a:t>R</a:t>
            </a:r>
            <a:r>
              <a:rPr lang="fr-FR" sz="1800" b="1" spc="-1" err="1">
                <a:solidFill>
                  <a:schemeClr val="dk1"/>
                </a:solidFill>
                <a:latin typeface="Century Gothic" panose="020B0502020202020204" pitchFamily="34" charset="0"/>
                <a:ea typeface="Tahoma"/>
              </a:rPr>
              <a:t>esponse</a:t>
            </a:r>
            <a:endParaRPr lang="fr-FR" b="1" spc="-1">
              <a:solidFill>
                <a:schemeClr val="dk1"/>
              </a:solidFill>
              <a:latin typeface="Century Gothic" panose="020B0502020202020204" pitchFamily="34" charset="0"/>
              <a:ea typeface="Tahoma"/>
            </a:endParaRPr>
          </a:p>
          <a:p>
            <a:pPr marL="285750" indent="-285750" algn="just">
              <a:buFont typeface="Arial" panose="020B0604020202020204" pitchFamily="34" charset="0"/>
              <a:buChar char="•"/>
            </a:pPr>
            <a:r>
              <a:rPr lang="fr-FR" spc="-1">
                <a:solidFill>
                  <a:schemeClr val="dk1"/>
                </a:solidFill>
                <a:latin typeface="Century Gothic" panose="020B0502020202020204" pitchFamily="34" charset="0"/>
                <a:ea typeface="Tahoma"/>
              </a:rPr>
              <a:t>R</a:t>
            </a:r>
            <a:r>
              <a:rPr lang="fr-FR" sz="1800" spc="-1">
                <a:solidFill>
                  <a:schemeClr val="dk1"/>
                </a:solidFill>
                <a:latin typeface="Century Gothic" panose="020B0502020202020204" pitchFamily="34" charset="0"/>
                <a:ea typeface="Tahoma"/>
              </a:rPr>
              <a:t>eference for INSARAG </a:t>
            </a:r>
            <a:r>
              <a:rPr lang="fr-FR" sz="1800" spc="-1" err="1">
                <a:solidFill>
                  <a:schemeClr val="dk1"/>
                </a:solidFill>
                <a:latin typeface="Century Gothic" panose="020B0502020202020204" pitchFamily="34" charset="0"/>
                <a:ea typeface="Tahoma"/>
              </a:rPr>
              <a:t>members</a:t>
            </a:r>
            <a:endParaRPr lang="fr-FR" sz="1800" spc="-1">
              <a:solidFill>
                <a:schemeClr val="dk1"/>
              </a:solidFill>
              <a:latin typeface="Century Gothic" panose="020B0502020202020204" pitchFamily="34" charset="0"/>
              <a:ea typeface="Tahoma"/>
            </a:endParaRPr>
          </a:p>
          <a:p>
            <a:pPr marL="285750" indent="-285750" algn="just">
              <a:buFont typeface="Arial" panose="020B0604020202020204" pitchFamily="34" charset="0"/>
              <a:buChar char="•"/>
            </a:pPr>
            <a:r>
              <a:rPr lang="fr-FR" sz="1800" spc="-1">
                <a:solidFill>
                  <a:schemeClr val="dk1"/>
                </a:solidFill>
                <a:latin typeface="Century Gothic" panose="020B0502020202020204" pitchFamily="34" charset="0"/>
                <a:ea typeface="Tahoma"/>
              </a:rPr>
              <a:t>Possible future expansion</a:t>
            </a:r>
          </a:p>
          <a:p>
            <a:pPr algn="just"/>
            <a:endParaRPr lang="fr-FR" spc="-1">
              <a:solidFill>
                <a:schemeClr val="dk1"/>
              </a:solidFill>
              <a:latin typeface="Century Gothic" panose="020B0502020202020204" pitchFamily="34" charset="0"/>
              <a:ea typeface="Tahoma"/>
            </a:endParaRPr>
          </a:p>
        </p:txBody>
      </p:sp>
      <p:pic>
        <p:nvPicPr>
          <p:cNvPr id="7" name="Picture 6">
            <a:extLst>
              <a:ext uri="{FF2B5EF4-FFF2-40B4-BE49-F238E27FC236}">
                <a16:creationId xmlns:a16="http://schemas.microsoft.com/office/drawing/2014/main" id="{F1F7EA9C-1487-EAC6-00E8-2FA92C6D339D}"/>
              </a:ext>
            </a:extLst>
          </p:cNvPr>
          <p:cNvPicPr>
            <a:picLocks noChangeAspect="1"/>
          </p:cNvPicPr>
          <p:nvPr/>
        </p:nvPicPr>
        <p:blipFill>
          <a:blip r:embed="rId3"/>
          <a:stretch>
            <a:fillRect/>
          </a:stretch>
        </p:blipFill>
        <p:spPr>
          <a:xfrm>
            <a:off x="9046450" y="0"/>
            <a:ext cx="2924794" cy="1645197"/>
          </a:xfrm>
          <a:prstGeom prst="rect">
            <a:avLst/>
          </a:prstGeom>
        </p:spPr>
      </p:pic>
      <p:sp>
        <p:nvSpPr>
          <p:cNvPr id="2" name="Flowchart: Connector 1">
            <a:extLst>
              <a:ext uri="{FF2B5EF4-FFF2-40B4-BE49-F238E27FC236}">
                <a16:creationId xmlns:a16="http://schemas.microsoft.com/office/drawing/2014/main" id="{1A679934-F0E7-7574-D6FB-5C631CFF03A7}"/>
              </a:ext>
            </a:extLst>
          </p:cNvPr>
          <p:cNvSpPr/>
          <p:nvPr/>
        </p:nvSpPr>
        <p:spPr>
          <a:xfrm>
            <a:off x="668841" y="3486832"/>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 name="TextBox 3">
            <a:extLst>
              <a:ext uri="{FF2B5EF4-FFF2-40B4-BE49-F238E27FC236}">
                <a16:creationId xmlns:a16="http://schemas.microsoft.com/office/drawing/2014/main" id="{0B3067CA-1927-9042-E060-B5D26EAF7049}"/>
              </a:ext>
            </a:extLst>
          </p:cNvPr>
          <p:cNvSpPr txBox="1"/>
          <p:nvPr/>
        </p:nvSpPr>
        <p:spPr>
          <a:xfrm>
            <a:off x="1606377" y="3422128"/>
            <a:ext cx="995367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800" b="1" spc="-1">
                <a:solidFill>
                  <a:schemeClr val="dk1"/>
                </a:solidFill>
                <a:latin typeface="Century Gothic" panose="020B0502020202020204" pitchFamily="34" charset="0"/>
                <a:ea typeface="Tahoma"/>
              </a:rPr>
              <a:t>USAR Coordination </a:t>
            </a:r>
            <a:r>
              <a:rPr lang="fr-FR" sz="1800" b="1" spc="-1" err="1">
                <a:solidFill>
                  <a:schemeClr val="dk1"/>
                </a:solidFill>
                <a:latin typeface="Century Gothic" panose="020B0502020202020204" pitchFamily="34" charset="0"/>
                <a:ea typeface="Tahoma"/>
              </a:rPr>
              <a:t>Handbook</a:t>
            </a:r>
            <a:r>
              <a:rPr lang="fr-FR" sz="1800" b="1" spc="-1">
                <a:solidFill>
                  <a:schemeClr val="dk1"/>
                </a:solidFill>
                <a:latin typeface="Century Gothic" panose="020B0502020202020204" pitchFamily="34" charset="0"/>
                <a:ea typeface="Tahoma"/>
              </a:rPr>
              <a:t> (Appendix 3.1)</a:t>
            </a:r>
            <a:endParaRPr lang="fr-FR" b="1" spc="-1">
              <a:solidFill>
                <a:schemeClr val="dk1"/>
              </a:solidFill>
              <a:latin typeface="Century Gothic" panose="020B0502020202020204" pitchFamily="34" charset="0"/>
              <a:ea typeface="Tahoma"/>
            </a:endParaRPr>
          </a:p>
          <a:p>
            <a:pPr marL="285750" indent="-285750" algn="just">
              <a:buFont typeface="Arial" panose="020B0604020202020204" pitchFamily="34" charset="0"/>
              <a:buChar char="•"/>
            </a:pPr>
            <a:r>
              <a:rPr lang="fr-FR" spc="-1">
                <a:solidFill>
                  <a:schemeClr val="dk1"/>
                </a:solidFill>
                <a:latin typeface="Century Gothic" panose="020B0502020202020204" pitchFamily="34" charset="0"/>
                <a:ea typeface="Tahoma"/>
              </a:rPr>
              <a:t>TWG </a:t>
            </a:r>
            <a:r>
              <a:rPr lang="fr-FR" spc="-1" err="1">
                <a:solidFill>
                  <a:schemeClr val="dk1"/>
                </a:solidFill>
                <a:latin typeface="Century Gothic" panose="020B0502020202020204" pitchFamily="34" charset="0"/>
                <a:ea typeface="Tahoma"/>
              </a:rPr>
              <a:t>reviewing</a:t>
            </a:r>
            <a:r>
              <a:rPr lang="fr-FR" spc="-1">
                <a:solidFill>
                  <a:schemeClr val="dk1"/>
                </a:solidFill>
                <a:latin typeface="Century Gothic" panose="020B0502020202020204" pitchFamily="34" charset="0"/>
                <a:ea typeface="Tahoma"/>
              </a:rPr>
              <a:t> and </a:t>
            </a:r>
            <a:r>
              <a:rPr lang="fr-FR" spc="-1" err="1">
                <a:solidFill>
                  <a:schemeClr val="dk1"/>
                </a:solidFill>
                <a:latin typeface="Century Gothic" panose="020B0502020202020204" pitchFamily="34" charset="0"/>
                <a:ea typeface="Tahoma"/>
              </a:rPr>
              <a:t>wip</a:t>
            </a:r>
            <a:endParaRPr lang="fr-FR" sz="1800" spc="-1">
              <a:solidFill>
                <a:schemeClr val="dk1"/>
              </a:solidFill>
              <a:latin typeface="Century Gothic" panose="020B0502020202020204" pitchFamily="34" charset="0"/>
              <a:ea typeface="Tahoma"/>
            </a:endParaRPr>
          </a:p>
          <a:p>
            <a:pPr marL="285750" indent="-285750" algn="just">
              <a:buFont typeface="Arial" panose="020B0604020202020204" pitchFamily="34" charset="0"/>
              <a:buChar char="•"/>
            </a:pPr>
            <a:r>
              <a:rPr lang="fr-FR" sz="1800" spc="-1">
                <a:solidFill>
                  <a:schemeClr val="dk1"/>
                </a:solidFill>
                <a:latin typeface="Century Gothic" panose="020B0502020202020204" pitchFamily="34" charset="0"/>
                <a:ea typeface="Tahoma"/>
              </a:rPr>
              <a:t>Triage </a:t>
            </a:r>
            <a:r>
              <a:rPr lang="fr-FR" sz="1800" spc="-1" err="1">
                <a:solidFill>
                  <a:schemeClr val="dk1"/>
                </a:solidFill>
                <a:latin typeface="Century Gothic" panose="020B0502020202020204" pitchFamily="34" charset="0"/>
                <a:ea typeface="Tahoma"/>
              </a:rPr>
              <a:t>Categories</a:t>
            </a:r>
            <a:r>
              <a:rPr lang="fr-FR" sz="1800" spc="-1">
                <a:solidFill>
                  <a:schemeClr val="dk1"/>
                </a:solidFill>
                <a:latin typeface="Century Gothic" panose="020B0502020202020204" pitchFamily="34" charset="0"/>
                <a:ea typeface="Tahoma"/>
              </a:rPr>
              <a:t> </a:t>
            </a:r>
            <a:r>
              <a:rPr lang="fr-FR" sz="1800" spc="-1" err="1">
                <a:solidFill>
                  <a:schemeClr val="dk1"/>
                </a:solidFill>
                <a:latin typeface="Century Gothic" panose="020B0502020202020204" pitchFamily="34" charset="0"/>
                <a:ea typeface="Tahoma"/>
              </a:rPr>
              <a:t>under</a:t>
            </a:r>
            <a:r>
              <a:rPr lang="fr-FR" sz="1800" spc="-1">
                <a:solidFill>
                  <a:schemeClr val="dk1"/>
                </a:solidFill>
                <a:latin typeface="Century Gothic" panose="020B0502020202020204" pitchFamily="34" charset="0"/>
                <a:ea typeface="Tahoma"/>
              </a:rPr>
              <a:t> </a:t>
            </a:r>
            <a:r>
              <a:rPr lang="fr-FR" sz="1800" spc="-1" err="1">
                <a:solidFill>
                  <a:schemeClr val="dk1"/>
                </a:solidFill>
                <a:latin typeface="Century Gothic" panose="020B0502020202020204" pitchFamily="34" charset="0"/>
                <a:ea typeface="Tahoma"/>
              </a:rPr>
              <a:t>review</a:t>
            </a:r>
            <a:r>
              <a:rPr lang="fr-FR" sz="1800" spc="-1">
                <a:solidFill>
                  <a:schemeClr val="dk1"/>
                </a:solidFill>
                <a:latin typeface="Century Gothic" panose="020B0502020202020204" pitchFamily="34" charset="0"/>
                <a:ea typeface="Tahoma"/>
              </a:rPr>
              <a:t> - TLM</a:t>
            </a:r>
          </a:p>
          <a:p>
            <a:pPr algn="just"/>
            <a:endParaRPr lang="fr-FR" spc="-1">
              <a:solidFill>
                <a:schemeClr val="dk1"/>
              </a:solidFill>
              <a:latin typeface="Century Gothic" panose="020B0502020202020204" pitchFamily="34" charset="0"/>
              <a:ea typeface="Tahoma"/>
            </a:endParaRPr>
          </a:p>
        </p:txBody>
      </p:sp>
      <p:pic>
        <p:nvPicPr>
          <p:cNvPr id="5" name="Afbeelding 4">
            <a:extLst>
              <a:ext uri="{FF2B5EF4-FFF2-40B4-BE49-F238E27FC236}">
                <a16:creationId xmlns:a16="http://schemas.microsoft.com/office/drawing/2014/main" id="{E3E4B0DD-019C-D634-A8CD-F2BB78FE7DAE}"/>
              </a:ext>
            </a:extLst>
          </p:cNvPr>
          <p:cNvPicPr>
            <a:picLocks noChangeAspect="1"/>
          </p:cNvPicPr>
          <p:nvPr/>
        </p:nvPicPr>
        <p:blipFill>
          <a:blip r:embed="rId4"/>
          <a:stretch>
            <a:fillRect/>
          </a:stretch>
        </p:blipFill>
        <p:spPr>
          <a:xfrm>
            <a:off x="668841" y="4486070"/>
            <a:ext cx="774259" cy="737680"/>
          </a:xfrm>
          <a:prstGeom prst="rect">
            <a:avLst/>
          </a:prstGeom>
        </p:spPr>
      </p:pic>
      <p:sp>
        <p:nvSpPr>
          <p:cNvPr id="6" name="TextBox 3">
            <a:extLst>
              <a:ext uri="{FF2B5EF4-FFF2-40B4-BE49-F238E27FC236}">
                <a16:creationId xmlns:a16="http://schemas.microsoft.com/office/drawing/2014/main" id="{CCB38BCF-198D-7872-DF03-7E7CC956FB1A}"/>
              </a:ext>
            </a:extLst>
          </p:cNvPr>
          <p:cNvSpPr txBox="1"/>
          <p:nvPr/>
        </p:nvSpPr>
        <p:spPr>
          <a:xfrm>
            <a:off x="1614498" y="4486070"/>
            <a:ext cx="9953679"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spc="-1">
                <a:solidFill>
                  <a:schemeClr val="dk1"/>
                </a:solidFill>
                <a:latin typeface="Century Gothic" panose="020B0502020202020204" pitchFamily="34" charset="0"/>
                <a:ea typeface="Tahoma"/>
              </a:rPr>
              <a:t>Web and App </a:t>
            </a:r>
            <a:r>
              <a:rPr lang="fr-FR" b="1" spc="-1" err="1">
                <a:solidFill>
                  <a:schemeClr val="dk1"/>
                </a:solidFill>
                <a:latin typeface="Century Gothic" panose="020B0502020202020204" pitchFamily="34" charset="0"/>
                <a:ea typeface="Tahoma"/>
              </a:rPr>
              <a:t>based</a:t>
            </a:r>
            <a:r>
              <a:rPr lang="fr-FR" b="1" spc="-1">
                <a:solidFill>
                  <a:schemeClr val="dk1"/>
                </a:solidFill>
                <a:latin typeface="Century Gothic" panose="020B0502020202020204" pitchFamily="34" charset="0"/>
                <a:ea typeface="Tahoma"/>
              </a:rPr>
              <a:t> Guidelines</a:t>
            </a:r>
          </a:p>
          <a:p>
            <a:pPr marL="285750" indent="-285750" algn="just">
              <a:buFont typeface="Arial" panose="020B0604020202020204" pitchFamily="34" charset="0"/>
              <a:buChar char="•"/>
            </a:pPr>
            <a:r>
              <a:rPr lang="fr-FR" spc="-1">
                <a:solidFill>
                  <a:schemeClr val="dk1"/>
                </a:solidFill>
                <a:latin typeface="Century Gothic" panose="020B0502020202020204" pitchFamily="34" charset="0"/>
                <a:ea typeface="Tahoma"/>
              </a:rPr>
              <a:t>Browser, Android, iOS</a:t>
            </a:r>
            <a:endParaRPr lang="fr-FR" sz="1800" spc="-1">
              <a:solidFill>
                <a:schemeClr val="dk1"/>
              </a:solidFill>
              <a:latin typeface="Century Gothic" panose="020B0502020202020204" pitchFamily="34" charset="0"/>
              <a:ea typeface="Tahoma"/>
            </a:endParaRPr>
          </a:p>
          <a:p>
            <a:pPr marL="285750" indent="-285750" algn="just">
              <a:buFont typeface="Arial" panose="020B0604020202020204" pitchFamily="34" charset="0"/>
              <a:buChar char="•"/>
            </a:pPr>
            <a:r>
              <a:rPr lang="fr-FR" spc="-1" err="1">
                <a:solidFill>
                  <a:schemeClr val="dk1"/>
                </a:solidFill>
                <a:latin typeface="Century Gothic" panose="020B0502020202020204" pitchFamily="34" charset="0"/>
                <a:ea typeface="Tahoma"/>
              </a:rPr>
              <a:t>Easy</a:t>
            </a:r>
            <a:r>
              <a:rPr lang="fr-FR" spc="-1">
                <a:solidFill>
                  <a:schemeClr val="dk1"/>
                </a:solidFill>
                <a:latin typeface="Century Gothic" panose="020B0502020202020204" pitchFamily="34" charset="0"/>
                <a:ea typeface="Tahoma"/>
              </a:rPr>
              <a:t> to </a:t>
            </a:r>
            <a:r>
              <a:rPr lang="fr-FR" spc="-1" err="1">
                <a:solidFill>
                  <a:schemeClr val="dk1"/>
                </a:solidFill>
                <a:latin typeface="Century Gothic" panose="020B0502020202020204" pitchFamily="34" charset="0"/>
                <a:ea typeface="Tahoma"/>
              </a:rPr>
              <a:t>disclose</a:t>
            </a:r>
            <a:r>
              <a:rPr lang="fr-FR" spc="-1">
                <a:solidFill>
                  <a:schemeClr val="dk1"/>
                </a:solidFill>
                <a:latin typeface="Century Gothic" panose="020B0502020202020204" pitchFamily="34" charset="0"/>
                <a:ea typeface="Tahoma"/>
              </a:rPr>
              <a:t>, </a:t>
            </a:r>
            <a:r>
              <a:rPr lang="fr-FR" spc="-1" err="1">
                <a:solidFill>
                  <a:schemeClr val="dk1"/>
                </a:solidFill>
                <a:latin typeface="Century Gothic" panose="020B0502020202020204" pitchFamily="34" charset="0"/>
                <a:ea typeface="Tahoma"/>
              </a:rPr>
              <a:t>search</a:t>
            </a:r>
            <a:r>
              <a:rPr lang="fr-FR" spc="-1">
                <a:solidFill>
                  <a:schemeClr val="dk1"/>
                </a:solidFill>
                <a:latin typeface="Century Gothic" panose="020B0502020202020204" pitchFamily="34" charset="0"/>
                <a:ea typeface="Tahoma"/>
              </a:rPr>
              <a:t> and </a:t>
            </a:r>
            <a:r>
              <a:rPr lang="fr-FR" spc="-1" err="1">
                <a:solidFill>
                  <a:schemeClr val="dk1"/>
                </a:solidFill>
                <a:latin typeface="Century Gothic" panose="020B0502020202020204" pitchFamily="34" charset="0"/>
                <a:ea typeface="Tahoma"/>
              </a:rPr>
              <a:t>find</a:t>
            </a:r>
            <a:endParaRPr lang="fr-FR" spc="-1">
              <a:solidFill>
                <a:schemeClr val="dk1"/>
              </a:solidFill>
              <a:latin typeface="Century Gothic" panose="020B0502020202020204" pitchFamily="34" charset="0"/>
              <a:ea typeface="Tahoma"/>
            </a:endParaRPr>
          </a:p>
          <a:p>
            <a:pPr marL="285750" indent="-285750" algn="just">
              <a:buFont typeface="Arial" panose="020B0604020202020204" pitchFamily="34" charset="0"/>
              <a:buChar char="•"/>
            </a:pPr>
            <a:r>
              <a:rPr lang="fr-FR" sz="1800" spc="-1" err="1">
                <a:solidFill>
                  <a:schemeClr val="dk1"/>
                </a:solidFill>
                <a:latin typeface="Century Gothic" panose="020B0502020202020204" pitchFamily="34" charset="0"/>
                <a:ea typeface="Tahoma"/>
              </a:rPr>
              <a:t>Easier</a:t>
            </a:r>
            <a:r>
              <a:rPr lang="fr-FR" sz="1800" spc="-1">
                <a:solidFill>
                  <a:schemeClr val="dk1"/>
                </a:solidFill>
                <a:latin typeface="Century Gothic" panose="020B0502020202020204" pitchFamily="34" charset="0"/>
                <a:ea typeface="Tahoma"/>
              </a:rPr>
              <a:t> to </a:t>
            </a:r>
            <a:r>
              <a:rPr lang="fr-FR" sz="1800" spc="-1" err="1">
                <a:solidFill>
                  <a:schemeClr val="dk1"/>
                </a:solidFill>
                <a:latin typeface="Century Gothic" panose="020B0502020202020204" pitchFamily="34" charset="0"/>
                <a:ea typeface="Tahoma"/>
              </a:rPr>
              <a:t>administer</a:t>
            </a:r>
            <a:endParaRPr lang="fr-FR" sz="1800" spc="-1">
              <a:solidFill>
                <a:schemeClr val="dk1"/>
              </a:solidFill>
              <a:latin typeface="Century Gothic" panose="020B0502020202020204" pitchFamily="34" charset="0"/>
              <a:ea typeface="Tahoma"/>
            </a:endParaRPr>
          </a:p>
          <a:p>
            <a:pPr marL="285750" indent="-285750" algn="just">
              <a:buFont typeface="Arial" panose="020B0604020202020204" pitchFamily="34" charset="0"/>
              <a:buChar char="•"/>
            </a:pPr>
            <a:r>
              <a:rPr lang="fr-FR" spc="-1" err="1">
                <a:solidFill>
                  <a:schemeClr val="dk1"/>
                </a:solidFill>
                <a:latin typeface="Century Gothic" panose="020B0502020202020204" pitchFamily="34" charset="0"/>
                <a:ea typeface="Tahoma"/>
              </a:rPr>
              <a:t>Including</a:t>
            </a:r>
            <a:r>
              <a:rPr lang="fr-FR" spc="-1">
                <a:solidFill>
                  <a:schemeClr val="dk1"/>
                </a:solidFill>
                <a:latin typeface="Century Gothic" panose="020B0502020202020204" pitchFamily="34" charset="0"/>
                <a:ea typeface="Tahoma"/>
              </a:rPr>
              <a:t> ‘</a:t>
            </a:r>
            <a:r>
              <a:rPr lang="fr-FR" spc="-1" err="1">
                <a:solidFill>
                  <a:schemeClr val="dk1"/>
                </a:solidFill>
                <a:latin typeface="Century Gothic" panose="020B0502020202020204" pitchFamily="34" charset="0"/>
                <a:ea typeface="Tahoma"/>
              </a:rPr>
              <a:t>paper</a:t>
            </a:r>
            <a:r>
              <a:rPr lang="fr-FR" spc="-1">
                <a:solidFill>
                  <a:schemeClr val="dk1"/>
                </a:solidFill>
                <a:latin typeface="Century Gothic" panose="020B0502020202020204" pitchFamily="34" charset="0"/>
                <a:ea typeface="Tahoma"/>
              </a:rPr>
              <a:t>’ versions (</a:t>
            </a:r>
            <a:r>
              <a:rPr lang="fr-FR" spc="-1" err="1">
                <a:solidFill>
                  <a:schemeClr val="dk1"/>
                </a:solidFill>
                <a:latin typeface="Century Gothic" panose="020B0502020202020204" pitchFamily="34" charset="0"/>
                <a:ea typeface="Tahoma"/>
              </a:rPr>
              <a:t>pdf</a:t>
            </a:r>
            <a:r>
              <a:rPr lang="fr-FR" spc="-1">
                <a:solidFill>
                  <a:schemeClr val="dk1"/>
                </a:solidFill>
                <a:latin typeface="Century Gothic" panose="020B0502020202020204" pitchFamily="34" charset="0"/>
                <a:ea typeface="Tahoma"/>
              </a:rPr>
              <a:t>)</a:t>
            </a:r>
          </a:p>
          <a:p>
            <a:pPr marL="285750" indent="-285750" algn="just">
              <a:buFont typeface="Arial" panose="020B0604020202020204" pitchFamily="34" charset="0"/>
              <a:buChar char="•"/>
            </a:pPr>
            <a:r>
              <a:rPr lang="fr-FR" sz="1800" spc="-1">
                <a:solidFill>
                  <a:schemeClr val="dk1"/>
                </a:solidFill>
                <a:latin typeface="Century Gothic" panose="020B0502020202020204" pitchFamily="34" charset="0"/>
                <a:ea typeface="Tahoma"/>
              </a:rPr>
              <a:t>Quick first impression of proof of concept</a:t>
            </a:r>
          </a:p>
          <a:p>
            <a:pPr marL="285750" indent="-285750" algn="just">
              <a:buFont typeface="Arial" panose="020B0604020202020204" pitchFamily="34" charset="0"/>
              <a:buChar char="•"/>
            </a:pPr>
            <a:endParaRPr lang="fr-FR" spc="-1">
              <a:solidFill>
                <a:schemeClr val="dk1"/>
              </a:solidFill>
              <a:latin typeface="Century Gothic" panose="020B0502020202020204" pitchFamily="34" charset="0"/>
              <a:ea typeface="Tahoma"/>
            </a:endParaRPr>
          </a:p>
        </p:txBody>
      </p:sp>
    </p:spTree>
    <p:extLst>
      <p:ext uri="{BB962C8B-B14F-4D97-AF65-F5344CB8AC3E}">
        <p14:creationId xmlns:p14="http://schemas.microsoft.com/office/powerpoint/2010/main" val="2871023613"/>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EE3D8-7B1B-4F0F-5E8E-6CD1C4848ADA}"/>
              </a:ext>
            </a:extLst>
          </p:cNvPr>
          <p:cNvSpPr>
            <a:spLocks noGrp="1"/>
          </p:cNvSpPr>
          <p:nvPr>
            <p:ph type="title"/>
          </p:nvPr>
        </p:nvSpPr>
        <p:spPr/>
        <p:txBody>
          <a:bodyPr/>
          <a:lstStyle/>
          <a:p>
            <a:r>
              <a:rPr lang="en-US">
                <a:ea typeface="Roboto"/>
                <a:cs typeface="Roboto"/>
              </a:rPr>
              <a:t>Introduction of Participants</a:t>
            </a:r>
            <a:endParaRPr lang="en-US"/>
          </a:p>
        </p:txBody>
      </p:sp>
      <p:sp>
        <p:nvSpPr>
          <p:cNvPr id="3" name="Text Placeholder 2">
            <a:extLst>
              <a:ext uri="{FF2B5EF4-FFF2-40B4-BE49-F238E27FC236}">
                <a16:creationId xmlns:a16="http://schemas.microsoft.com/office/drawing/2014/main" id="{FE610392-BF3F-DB3D-8882-03587F3C14DE}"/>
              </a:ext>
            </a:extLst>
          </p:cNvPr>
          <p:cNvSpPr>
            <a:spLocks noGrp="1"/>
          </p:cNvSpPr>
          <p:nvPr>
            <p:ph type="body" sz="quarter" idx="11"/>
          </p:nvPr>
        </p:nvSpPr>
        <p:spPr/>
        <p:txBody>
          <a:bodyPr/>
          <a:lstStyle/>
          <a:p>
            <a:endParaRPr lang="en-US"/>
          </a:p>
        </p:txBody>
      </p:sp>
      <p:sp>
        <p:nvSpPr>
          <p:cNvPr id="4" name="SmartArt Placeholder 3">
            <a:extLst>
              <a:ext uri="{FF2B5EF4-FFF2-40B4-BE49-F238E27FC236}">
                <a16:creationId xmlns:a16="http://schemas.microsoft.com/office/drawing/2014/main" id="{2CB5EEEF-B5F5-A732-0DC8-B0D60C5400C6}"/>
              </a:ext>
            </a:extLst>
          </p:cNvPr>
          <p:cNvSpPr>
            <a:spLocks noGrp="1"/>
          </p:cNvSpPr>
          <p:nvPr>
            <p:ph type="dgm" sz="quarter" idx="12"/>
          </p:nvPr>
        </p:nvSpPr>
        <p:spPr/>
        <p:txBody>
          <a:bodyPr/>
          <a:lstStyle/>
          <a:p>
            <a:endParaRPr lang="en-US"/>
          </a:p>
        </p:txBody>
      </p:sp>
      <p:pic>
        <p:nvPicPr>
          <p:cNvPr id="5" name="Picture 4" descr="Relevance &amp; Importance of the United Nations in the Contemporary World">
            <a:extLst>
              <a:ext uri="{FF2B5EF4-FFF2-40B4-BE49-F238E27FC236}">
                <a16:creationId xmlns:a16="http://schemas.microsoft.com/office/drawing/2014/main" id="{43666A41-F5A5-B420-4CDA-ABFFD7A62E4B}"/>
              </a:ext>
            </a:extLst>
          </p:cNvPr>
          <p:cNvPicPr>
            <a:picLocks noChangeAspect="1"/>
          </p:cNvPicPr>
          <p:nvPr/>
        </p:nvPicPr>
        <p:blipFill>
          <a:blip r:embed="rId2"/>
          <a:stretch>
            <a:fillRect/>
          </a:stretch>
        </p:blipFill>
        <p:spPr>
          <a:xfrm>
            <a:off x="3238500" y="1495996"/>
            <a:ext cx="5715000" cy="4857750"/>
          </a:xfrm>
          <a:prstGeom prst="rect">
            <a:avLst/>
          </a:prstGeom>
        </p:spPr>
      </p:pic>
    </p:spTree>
    <p:extLst>
      <p:ext uri="{BB962C8B-B14F-4D97-AF65-F5344CB8AC3E}">
        <p14:creationId xmlns:p14="http://schemas.microsoft.com/office/powerpoint/2010/main" val="23839050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468504" y="253857"/>
            <a:ext cx="837327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4000" b="1">
                <a:solidFill>
                  <a:srgbClr val="418FDE"/>
                </a:solidFill>
                <a:latin typeface="Roboto"/>
                <a:ea typeface="Roboto"/>
                <a:cs typeface="Roboto"/>
              </a:rPr>
              <a:t>Next steps</a:t>
            </a:r>
            <a:endParaRPr kumimoji="0" lang="en-US" sz="2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Flowchart: Connector 30">
            <a:extLst>
              <a:ext uri="{FF2B5EF4-FFF2-40B4-BE49-F238E27FC236}">
                <a16:creationId xmlns:a16="http://schemas.microsoft.com/office/drawing/2014/main" id="{17DBC900-B2A2-711C-99FE-D44113375BA7}"/>
              </a:ext>
            </a:extLst>
          </p:cNvPr>
          <p:cNvSpPr/>
          <p:nvPr/>
        </p:nvSpPr>
        <p:spPr>
          <a:xfrm>
            <a:off x="559980" y="1255359"/>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2" name="Flowchart: Connector 31">
            <a:extLst>
              <a:ext uri="{FF2B5EF4-FFF2-40B4-BE49-F238E27FC236}">
                <a16:creationId xmlns:a16="http://schemas.microsoft.com/office/drawing/2014/main" id="{6EC3DE5F-7B0A-FA3D-54EB-7EA98818BB5A}"/>
              </a:ext>
            </a:extLst>
          </p:cNvPr>
          <p:cNvSpPr/>
          <p:nvPr/>
        </p:nvSpPr>
        <p:spPr>
          <a:xfrm>
            <a:off x="559980" y="216894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3" name="TextBox 42">
            <a:extLst>
              <a:ext uri="{FF2B5EF4-FFF2-40B4-BE49-F238E27FC236}">
                <a16:creationId xmlns:a16="http://schemas.microsoft.com/office/drawing/2014/main" id="{FA944F52-5431-9693-6F63-0D25F7A78250}"/>
              </a:ext>
            </a:extLst>
          </p:cNvPr>
          <p:cNvSpPr txBox="1"/>
          <p:nvPr/>
        </p:nvSpPr>
        <p:spPr>
          <a:xfrm>
            <a:off x="1522662" y="1422575"/>
            <a:ext cx="91316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spc="-1">
                <a:solidFill>
                  <a:schemeClr val="dk1"/>
                </a:solidFill>
                <a:latin typeface="Century Gothic" panose="020B0502020202020204" pitchFamily="34" charset="0"/>
                <a:ea typeface="Tahoma"/>
              </a:rPr>
              <a:t>That the 2020-26 GRG </a:t>
            </a:r>
            <a:r>
              <a:rPr lang="fr-FR" b="1" spc="-1" err="1">
                <a:solidFill>
                  <a:schemeClr val="dk1"/>
                </a:solidFill>
                <a:latin typeface="Century Gothic" panose="020B0502020202020204" pitchFamily="34" charset="0"/>
                <a:ea typeface="Tahoma"/>
              </a:rPr>
              <a:t>be</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transitioned</a:t>
            </a:r>
            <a:r>
              <a:rPr lang="fr-FR" b="1" spc="-1">
                <a:solidFill>
                  <a:schemeClr val="dk1"/>
                </a:solidFill>
                <a:latin typeface="Century Gothic" panose="020B0502020202020204" pitchFamily="34" charset="0"/>
                <a:ea typeface="Tahoma"/>
              </a:rPr>
              <a:t> to an ‘</a:t>
            </a:r>
            <a:r>
              <a:rPr lang="fr-FR" b="1" spc="-1" err="1">
                <a:solidFill>
                  <a:schemeClr val="dk1"/>
                </a:solidFill>
                <a:latin typeface="Century Gothic" panose="020B0502020202020204" pitchFamily="34" charset="0"/>
                <a:ea typeface="Tahoma"/>
              </a:rPr>
              <a:t>Interim</a:t>
            </a:r>
            <a:r>
              <a:rPr lang="fr-FR" b="1" spc="-1">
                <a:solidFill>
                  <a:schemeClr val="dk1"/>
                </a:solidFill>
                <a:latin typeface="Century Gothic" panose="020B0502020202020204" pitchFamily="34" charset="0"/>
                <a:ea typeface="Tahoma"/>
              </a:rPr>
              <a:t>’ GRG (2026-2030)   </a:t>
            </a:r>
            <a:endParaRPr lang="fr-FR" spc="-1">
              <a:solidFill>
                <a:schemeClr val="dk1"/>
              </a:solidFill>
              <a:latin typeface="Century Gothic" panose="020B0502020202020204" pitchFamily="34" charset="0"/>
              <a:ea typeface="Tahoma"/>
            </a:endParaRPr>
          </a:p>
        </p:txBody>
      </p:sp>
      <p:pic>
        <p:nvPicPr>
          <p:cNvPr id="7" name="Picture 6">
            <a:extLst>
              <a:ext uri="{FF2B5EF4-FFF2-40B4-BE49-F238E27FC236}">
                <a16:creationId xmlns:a16="http://schemas.microsoft.com/office/drawing/2014/main" id="{F1F7EA9C-1487-EAC6-00E8-2FA92C6D339D}"/>
              </a:ext>
            </a:extLst>
          </p:cNvPr>
          <p:cNvPicPr>
            <a:picLocks noChangeAspect="1"/>
          </p:cNvPicPr>
          <p:nvPr/>
        </p:nvPicPr>
        <p:blipFill>
          <a:blip r:embed="rId4"/>
          <a:stretch>
            <a:fillRect/>
          </a:stretch>
        </p:blipFill>
        <p:spPr>
          <a:xfrm>
            <a:off x="9046450" y="0"/>
            <a:ext cx="2924794" cy="1645197"/>
          </a:xfrm>
          <a:prstGeom prst="rect">
            <a:avLst/>
          </a:prstGeom>
        </p:spPr>
      </p:pic>
      <p:sp>
        <p:nvSpPr>
          <p:cNvPr id="2" name="Flowchart: Connector 1">
            <a:extLst>
              <a:ext uri="{FF2B5EF4-FFF2-40B4-BE49-F238E27FC236}">
                <a16:creationId xmlns:a16="http://schemas.microsoft.com/office/drawing/2014/main" id="{9F731C33-53F3-7100-A655-FD15AD2229DF}"/>
              </a:ext>
            </a:extLst>
          </p:cNvPr>
          <p:cNvSpPr/>
          <p:nvPr/>
        </p:nvSpPr>
        <p:spPr>
          <a:xfrm>
            <a:off x="552869" y="307802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8" name="TextBox 7">
            <a:extLst>
              <a:ext uri="{FF2B5EF4-FFF2-40B4-BE49-F238E27FC236}">
                <a16:creationId xmlns:a16="http://schemas.microsoft.com/office/drawing/2014/main" id="{1BAC82B7-3531-80BB-D70A-428274989ABE}"/>
              </a:ext>
            </a:extLst>
          </p:cNvPr>
          <p:cNvSpPr txBox="1"/>
          <p:nvPr/>
        </p:nvSpPr>
        <p:spPr>
          <a:xfrm>
            <a:off x="1530173" y="2351633"/>
            <a:ext cx="99536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spc="-1">
                <a:solidFill>
                  <a:schemeClr val="dk1"/>
                </a:solidFill>
                <a:latin typeface="Century Gothic" panose="020B0502020202020204" pitchFamily="34" charset="0"/>
                <a:ea typeface="Tahoma"/>
              </a:rPr>
              <a:t>The </a:t>
            </a:r>
            <a:r>
              <a:rPr lang="fr-FR" b="1" i="1" spc="-1">
                <a:solidFill>
                  <a:schemeClr val="dk1"/>
                </a:solidFill>
                <a:latin typeface="Century Gothic" panose="020B0502020202020204" pitchFamily="34" charset="0"/>
                <a:ea typeface="Tahoma"/>
              </a:rPr>
              <a:t>new</a:t>
            </a:r>
            <a:r>
              <a:rPr lang="fr-FR" b="1" spc="-1">
                <a:solidFill>
                  <a:schemeClr val="dk1"/>
                </a:solidFill>
                <a:latin typeface="Century Gothic" panose="020B0502020202020204" pitchFamily="34" charset="0"/>
                <a:ea typeface="Tahoma"/>
              </a:rPr>
              <a:t> 2026 INSARAG Guidelines </a:t>
            </a:r>
            <a:r>
              <a:rPr lang="fr-FR" b="1" spc="-1" err="1">
                <a:solidFill>
                  <a:schemeClr val="dk1"/>
                </a:solidFill>
                <a:latin typeface="Century Gothic" panose="020B0502020202020204" pitchFamily="34" charset="0"/>
                <a:ea typeface="Tahoma"/>
              </a:rPr>
              <a:t>will</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take</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effect</a:t>
            </a:r>
            <a:r>
              <a:rPr lang="fr-FR" b="1" spc="-1">
                <a:solidFill>
                  <a:schemeClr val="dk1"/>
                </a:solidFill>
                <a:latin typeface="Century Gothic" panose="020B0502020202020204" pitchFamily="34" charset="0"/>
                <a:ea typeface="Tahoma"/>
              </a:rPr>
              <a:t> on 1 </a:t>
            </a:r>
            <a:r>
              <a:rPr lang="fr-FR" b="1" spc="-1" err="1">
                <a:solidFill>
                  <a:schemeClr val="dk1"/>
                </a:solidFill>
                <a:latin typeface="Century Gothic" panose="020B0502020202020204" pitchFamily="34" charset="0"/>
                <a:ea typeface="Tahoma"/>
              </a:rPr>
              <a:t>January</a:t>
            </a:r>
            <a:r>
              <a:rPr lang="fr-FR" b="1" spc="-1">
                <a:solidFill>
                  <a:schemeClr val="dk1"/>
                </a:solidFill>
                <a:latin typeface="Century Gothic" panose="020B0502020202020204" pitchFamily="34" charset="0"/>
                <a:ea typeface="Tahoma"/>
              </a:rPr>
              <a:t> 2027</a:t>
            </a:r>
            <a:endParaRPr lang="fr-FR" spc="-1">
              <a:solidFill>
                <a:schemeClr val="dk1"/>
              </a:solidFill>
              <a:latin typeface="Century Gothic" panose="020B0502020202020204" pitchFamily="34" charset="0"/>
              <a:ea typeface="Tahoma"/>
            </a:endParaRPr>
          </a:p>
        </p:txBody>
      </p:sp>
      <p:sp>
        <p:nvSpPr>
          <p:cNvPr id="9" name="Flowchart: Connector 8">
            <a:extLst>
              <a:ext uri="{FF2B5EF4-FFF2-40B4-BE49-F238E27FC236}">
                <a16:creationId xmlns:a16="http://schemas.microsoft.com/office/drawing/2014/main" id="{73A011BD-A7E4-A84E-34BC-9DB5FA9907AA}"/>
              </a:ext>
            </a:extLst>
          </p:cNvPr>
          <p:cNvSpPr/>
          <p:nvPr/>
        </p:nvSpPr>
        <p:spPr>
          <a:xfrm>
            <a:off x="552868" y="398710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10" name="TextBox 9">
            <a:extLst>
              <a:ext uri="{FF2B5EF4-FFF2-40B4-BE49-F238E27FC236}">
                <a16:creationId xmlns:a16="http://schemas.microsoft.com/office/drawing/2014/main" id="{7EF9EE0A-A87F-5993-A61F-9F904EB67379}"/>
              </a:ext>
            </a:extLst>
          </p:cNvPr>
          <p:cNvSpPr txBox="1"/>
          <p:nvPr/>
        </p:nvSpPr>
        <p:spPr>
          <a:xfrm>
            <a:off x="1530173" y="3214482"/>
            <a:ext cx="99536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spc="-1">
                <a:solidFill>
                  <a:schemeClr val="dk1"/>
                </a:solidFill>
                <a:latin typeface="Century Gothic" panose="020B0502020202020204" pitchFamily="34" charset="0"/>
                <a:ea typeface="Tahoma"/>
              </a:rPr>
              <a:t>Teams </a:t>
            </a:r>
            <a:r>
              <a:rPr lang="fr-FR" b="1" spc="-1" err="1">
                <a:solidFill>
                  <a:schemeClr val="dk1"/>
                </a:solidFill>
                <a:latin typeface="Century Gothic" panose="020B0502020202020204" pitchFamily="34" charset="0"/>
                <a:ea typeface="Tahoma"/>
              </a:rPr>
              <a:t>undertaking</a:t>
            </a:r>
            <a:r>
              <a:rPr lang="fr-FR" b="1" spc="-1">
                <a:solidFill>
                  <a:schemeClr val="dk1"/>
                </a:solidFill>
                <a:latin typeface="Century Gothic" panose="020B0502020202020204" pitchFamily="34" charset="0"/>
                <a:ea typeface="Tahoma"/>
              </a:rPr>
              <a:t> IEC/R in 2026 </a:t>
            </a:r>
            <a:r>
              <a:rPr lang="fr-FR" b="1" spc="-1" err="1">
                <a:solidFill>
                  <a:schemeClr val="dk1"/>
                </a:solidFill>
                <a:latin typeface="Century Gothic" panose="020B0502020202020204" pitchFamily="34" charset="0"/>
                <a:ea typeface="Tahoma"/>
              </a:rPr>
              <a:t>may</a:t>
            </a:r>
            <a:r>
              <a:rPr lang="fr-FR" b="1" spc="-1">
                <a:solidFill>
                  <a:schemeClr val="dk1"/>
                </a:solidFill>
                <a:latin typeface="Century Gothic" panose="020B0502020202020204" pitchFamily="34" charset="0"/>
                <a:ea typeface="Tahoma"/>
              </a:rPr>
              <a:t> use the </a:t>
            </a:r>
            <a:r>
              <a:rPr lang="fr-FR" b="1" spc="-1" err="1">
                <a:solidFill>
                  <a:schemeClr val="dk1"/>
                </a:solidFill>
                <a:latin typeface="Century Gothic" panose="020B0502020202020204" pitchFamily="34" charset="0"/>
                <a:ea typeface="Tahoma"/>
              </a:rPr>
              <a:t>existing</a:t>
            </a:r>
            <a:r>
              <a:rPr lang="fr-FR" b="1" spc="-1">
                <a:solidFill>
                  <a:schemeClr val="dk1"/>
                </a:solidFill>
                <a:latin typeface="Century Gothic" panose="020B0502020202020204" pitchFamily="34" charset="0"/>
                <a:ea typeface="Tahoma"/>
              </a:rPr>
              <a:t> version of the Guidelines.</a:t>
            </a:r>
            <a:endParaRPr lang="fr-FR" sz="1800" spc="-1">
              <a:solidFill>
                <a:schemeClr val="dk1"/>
              </a:solidFill>
              <a:latin typeface="Century Gothic" panose="020B0502020202020204" pitchFamily="34" charset="0"/>
              <a:ea typeface="Tahoma"/>
            </a:endParaRPr>
          </a:p>
        </p:txBody>
      </p:sp>
      <p:sp>
        <p:nvSpPr>
          <p:cNvPr id="3" name="TextBox 2">
            <a:extLst>
              <a:ext uri="{FF2B5EF4-FFF2-40B4-BE49-F238E27FC236}">
                <a16:creationId xmlns:a16="http://schemas.microsoft.com/office/drawing/2014/main" id="{8A3ED582-ABFF-D3EF-3EB1-B4DD0F535F9B}"/>
              </a:ext>
            </a:extLst>
          </p:cNvPr>
          <p:cNvSpPr txBox="1"/>
          <p:nvPr/>
        </p:nvSpPr>
        <p:spPr>
          <a:xfrm>
            <a:off x="1522662" y="5927035"/>
            <a:ext cx="9953679"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spc="-1">
                <a:solidFill>
                  <a:srgbClr val="FF0000"/>
                </a:solidFill>
                <a:latin typeface="Century Gothic" panose="020B0502020202020204" pitchFamily="34" charset="0"/>
                <a:ea typeface="Tahoma"/>
              </a:rPr>
              <a:t>The Guidelines are </a:t>
            </a:r>
            <a:r>
              <a:rPr lang="fr-FR" b="1" spc="-1" err="1">
                <a:solidFill>
                  <a:srgbClr val="FF0000"/>
                </a:solidFill>
                <a:latin typeface="Century Gothic" panose="020B0502020202020204" pitchFamily="34" charset="0"/>
                <a:ea typeface="Tahoma"/>
              </a:rPr>
              <a:t>available</a:t>
            </a:r>
            <a:r>
              <a:rPr lang="fr-FR" b="1" spc="-1">
                <a:solidFill>
                  <a:srgbClr val="FF0000"/>
                </a:solidFill>
                <a:latin typeface="Century Gothic" panose="020B0502020202020204" pitchFamily="34" charset="0"/>
                <a:ea typeface="Tahoma"/>
              </a:rPr>
              <a:t> online on 10 July 2026.</a:t>
            </a:r>
            <a:r>
              <a:rPr lang="fr-FR" sz="2000" b="1" spc="-1">
                <a:solidFill>
                  <a:schemeClr val="dk1"/>
                </a:solidFill>
                <a:latin typeface="Century Gothic" panose="020B0502020202020204" pitchFamily="34" charset="0"/>
                <a:ea typeface="Tahoma"/>
              </a:rPr>
              <a:t> </a:t>
            </a:r>
          </a:p>
          <a:p>
            <a:r>
              <a:rPr lang="fr-FR" b="1" spc="-1">
                <a:solidFill>
                  <a:srgbClr val="FF0000"/>
                </a:solidFill>
                <a:highlight>
                  <a:srgbClr val="FFFF00"/>
                </a:highlight>
                <a:latin typeface="Century Gothic" panose="020B0502020202020204" pitchFamily="34" charset="0"/>
                <a:ea typeface="Tahoma"/>
              </a:rPr>
              <a:t> </a:t>
            </a:r>
            <a:endParaRPr lang="fr-FR" sz="1800" spc="-1">
              <a:solidFill>
                <a:srgbClr val="FF0000"/>
              </a:solidFill>
              <a:highlight>
                <a:srgbClr val="FFFF00"/>
              </a:highlight>
              <a:latin typeface="Century Gothic" panose="020B0502020202020204" pitchFamily="34" charset="0"/>
              <a:ea typeface="Tahoma"/>
            </a:endParaRPr>
          </a:p>
        </p:txBody>
      </p:sp>
      <p:sp>
        <p:nvSpPr>
          <p:cNvPr id="4" name="Flowchart: Connector 3">
            <a:extLst>
              <a:ext uri="{FF2B5EF4-FFF2-40B4-BE49-F238E27FC236}">
                <a16:creationId xmlns:a16="http://schemas.microsoft.com/office/drawing/2014/main" id="{60B1E5FB-445D-855E-2A3F-0C3BF476BB9B}"/>
              </a:ext>
            </a:extLst>
          </p:cNvPr>
          <p:cNvSpPr/>
          <p:nvPr/>
        </p:nvSpPr>
        <p:spPr>
          <a:xfrm>
            <a:off x="552868" y="489618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5" name="TextBox 4">
            <a:extLst>
              <a:ext uri="{FF2B5EF4-FFF2-40B4-BE49-F238E27FC236}">
                <a16:creationId xmlns:a16="http://schemas.microsoft.com/office/drawing/2014/main" id="{6B305B48-F68F-2A92-62C3-D6FDD5A4D7B1}"/>
              </a:ext>
            </a:extLst>
          </p:cNvPr>
          <p:cNvSpPr txBox="1"/>
          <p:nvPr/>
        </p:nvSpPr>
        <p:spPr>
          <a:xfrm>
            <a:off x="1530173" y="4146832"/>
            <a:ext cx="99536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spc="-1">
                <a:solidFill>
                  <a:schemeClr val="dk1"/>
                </a:solidFill>
                <a:latin typeface="Century Gothic" panose="020B0502020202020204" pitchFamily="34" charset="0"/>
                <a:ea typeface="Tahoma"/>
              </a:rPr>
              <a:t>Teams </a:t>
            </a:r>
            <a:r>
              <a:rPr lang="fr-FR" b="1" spc="-1" err="1">
                <a:solidFill>
                  <a:schemeClr val="dk1"/>
                </a:solidFill>
                <a:latin typeface="Century Gothic" panose="020B0502020202020204" pitchFamily="34" charset="0"/>
                <a:ea typeface="Tahoma"/>
              </a:rPr>
              <a:t>undertaking</a:t>
            </a:r>
            <a:r>
              <a:rPr lang="fr-FR" b="1" spc="-1">
                <a:solidFill>
                  <a:schemeClr val="dk1"/>
                </a:solidFill>
                <a:latin typeface="Century Gothic" panose="020B0502020202020204" pitchFamily="34" charset="0"/>
                <a:ea typeface="Tahoma"/>
              </a:rPr>
              <a:t> IEC/R in 2027 and </a:t>
            </a:r>
            <a:r>
              <a:rPr lang="fr-FR" b="1" spc="-1" err="1">
                <a:solidFill>
                  <a:schemeClr val="dk1"/>
                </a:solidFill>
                <a:latin typeface="Century Gothic" panose="020B0502020202020204" pitchFamily="34" charset="0"/>
                <a:ea typeface="Tahoma"/>
              </a:rPr>
              <a:t>onwards</a:t>
            </a:r>
            <a:r>
              <a:rPr lang="fr-FR" b="1" spc="-1">
                <a:solidFill>
                  <a:schemeClr val="dk1"/>
                </a:solidFill>
                <a:latin typeface="Century Gothic" panose="020B0502020202020204" pitchFamily="34" charset="0"/>
                <a:ea typeface="Tahoma"/>
              </a:rPr>
              <a:t> must use the </a:t>
            </a:r>
            <a:r>
              <a:rPr lang="fr-FR" b="1" i="1" spc="-1">
                <a:solidFill>
                  <a:schemeClr val="dk1"/>
                </a:solidFill>
                <a:latin typeface="Century Gothic" panose="020B0502020202020204" pitchFamily="34" charset="0"/>
                <a:ea typeface="Tahoma"/>
              </a:rPr>
              <a:t>new</a:t>
            </a:r>
            <a:r>
              <a:rPr lang="fr-FR" b="1" spc="-1">
                <a:solidFill>
                  <a:schemeClr val="dk1"/>
                </a:solidFill>
                <a:latin typeface="Century Gothic" panose="020B0502020202020204" pitchFamily="34" charset="0"/>
                <a:ea typeface="Tahoma"/>
              </a:rPr>
              <a:t> 2026 version.</a:t>
            </a:r>
            <a:endParaRPr lang="fr-FR" sz="1800" spc="-1">
              <a:solidFill>
                <a:schemeClr val="dk1"/>
              </a:solidFill>
              <a:latin typeface="Century Gothic" panose="020B0502020202020204" pitchFamily="34" charset="0"/>
              <a:ea typeface="Tahoma"/>
            </a:endParaRPr>
          </a:p>
        </p:txBody>
      </p:sp>
      <p:sp>
        <p:nvSpPr>
          <p:cNvPr id="6" name="Flowchart: Connector 5">
            <a:extLst>
              <a:ext uri="{FF2B5EF4-FFF2-40B4-BE49-F238E27FC236}">
                <a16:creationId xmlns:a16="http://schemas.microsoft.com/office/drawing/2014/main" id="{FA065B9C-20F6-F74F-F7AF-B3B6846E8D49}"/>
              </a:ext>
            </a:extLst>
          </p:cNvPr>
          <p:cNvSpPr/>
          <p:nvPr/>
        </p:nvSpPr>
        <p:spPr>
          <a:xfrm>
            <a:off x="559980" y="580526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11" name="TextBox 10">
            <a:extLst>
              <a:ext uri="{FF2B5EF4-FFF2-40B4-BE49-F238E27FC236}">
                <a16:creationId xmlns:a16="http://schemas.microsoft.com/office/drawing/2014/main" id="{15EDD8D6-86B1-2F3D-AD5B-982E83729275}"/>
              </a:ext>
            </a:extLst>
          </p:cNvPr>
          <p:cNvSpPr txBox="1"/>
          <p:nvPr/>
        </p:nvSpPr>
        <p:spPr>
          <a:xfrm>
            <a:off x="1530173" y="5079182"/>
            <a:ext cx="99536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spc="-1">
                <a:solidFill>
                  <a:schemeClr val="dk1"/>
                </a:solidFill>
                <a:latin typeface="Century Gothic" panose="020B0502020202020204" pitchFamily="34" charset="0"/>
                <a:ea typeface="Tahoma"/>
              </a:rPr>
              <a:t>Any </a:t>
            </a:r>
            <a:r>
              <a:rPr lang="fr-FR" b="1" spc="-1" err="1">
                <a:solidFill>
                  <a:schemeClr val="dk1"/>
                </a:solidFill>
                <a:latin typeface="Century Gothic" panose="020B0502020202020204" pitchFamily="34" charset="0"/>
                <a:ea typeface="Tahoma"/>
              </a:rPr>
              <a:t>technical</a:t>
            </a:r>
            <a:r>
              <a:rPr lang="fr-FR" b="1" spc="-1">
                <a:solidFill>
                  <a:schemeClr val="dk1"/>
                </a:solidFill>
                <a:latin typeface="Century Gothic" panose="020B0502020202020204" pitchFamily="34" charset="0"/>
                <a:ea typeface="Tahoma"/>
              </a:rPr>
              <a:t> questions </a:t>
            </a:r>
            <a:r>
              <a:rPr lang="fr-FR" b="1" spc="-1" err="1">
                <a:solidFill>
                  <a:schemeClr val="dk1"/>
                </a:solidFill>
                <a:latin typeface="Century Gothic" panose="020B0502020202020204" pitchFamily="34" charset="0"/>
                <a:ea typeface="Tahoma"/>
              </a:rPr>
              <a:t>should</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be</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directed</a:t>
            </a:r>
            <a:r>
              <a:rPr lang="fr-FR" b="1" spc="-1">
                <a:solidFill>
                  <a:schemeClr val="dk1"/>
                </a:solidFill>
                <a:latin typeface="Century Gothic" panose="020B0502020202020204" pitchFamily="34" charset="0"/>
                <a:ea typeface="Tahoma"/>
              </a:rPr>
              <a:t> to </a:t>
            </a:r>
            <a:r>
              <a:rPr lang="fr-FR" b="1" spc="-1" err="1">
                <a:solidFill>
                  <a:schemeClr val="dk1"/>
                </a:solidFill>
                <a:latin typeface="Century Gothic" panose="020B0502020202020204" pitchFamily="34" charset="0"/>
                <a:ea typeface="Tahoma"/>
              </a:rPr>
              <a:t>your</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regional</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representatives</a:t>
            </a:r>
            <a:r>
              <a:rPr lang="fr-FR" b="1" spc="-1">
                <a:solidFill>
                  <a:schemeClr val="dk1"/>
                </a:solidFill>
                <a:latin typeface="Century Gothic" panose="020B0502020202020204" pitchFamily="34" charset="0"/>
                <a:ea typeface="Tahoma"/>
              </a:rPr>
              <a:t>. </a:t>
            </a:r>
            <a:endParaRPr lang="fr-FR" sz="1800" spc="-1">
              <a:solidFill>
                <a:schemeClr val="dk1"/>
              </a:solidFill>
              <a:latin typeface="Century Gothic" panose="020B0502020202020204" pitchFamily="34" charset="0"/>
              <a:ea typeface="Tahoma"/>
            </a:endParaRPr>
          </a:p>
        </p:txBody>
      </p:sp>
    </p:spTree>
    <p:extLst>
      <p:ext uri="{BB962C8B-B14F-4D97-AF65-F5344CB8AC3E}">
        <p14:creationId xmlns:p14="http://schemas.microsoft.com/office/powerpoint/2010/main" val="2059084696"/>
      </p:ext>
    </p:extLst>
  </p:cSld>
  <p:clrMapOvr>
    <a:masterClrMapping/>
  </p:clrMapOvr>
  <p:extLst>
    <p:ext uri="{6950BFC3-D8DA-4A85-94F7-54DA5524770B}">
      <p188:commentRel xmlns:p188="http://schemas.microsoft.com/office/powerpoint/2018/8/main" r:id="rId3"/>
    </p:ext>
  </p:extLs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EA3465D-3CD2-9434-DFCD-60E03240F1A3}"/>
            </a:ext>
          </a:extLst>
        </p:cNvPr>
        <p:cNvGrpSpPr/>
        <p:nvPr/>
      </p:nvGrpSpPr>
      <p:grpSpPr>
        <a:xfrm>
          <a:off x="0" y="0"/>
          <a:ext cx="0" cy="0"/>
          <a:chOff x="0" y="0"/>
          <a:chExt cx="0" cy="0"/>
        </a:xfrm>
      </p:grpSpPr>
      <p:sp>
        <p:nvSpPr>
          <p:cNvPr id="30" name="TextBox 29">
            <a:extLst>
              <a:ext uri="{FF2B5EF4-FFF2-40B4-BE49-F238E27FC236}">
                <a16:creationId xmlns:a16="http://schemas.microsoft.com/office/drawing/2014/main" id="{D601E495-C02A-4881-4A6C-8EF3F442A309}"/>
              </a:ext>
            </a:extLst>
          </p:cNvPr>
          <p:cNvSpPr txBox="1"/>
          <p:nvPr/>
        </p:nvSpPr>
        <p:spPr>
          <a:xfrm>
            <a:off x="468504" y="253857"/>
            <a:ext cx="837327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4000" b="1">
                <a:solidFill>
                  <a:srgbClr val="418FDE"/>
                </a:solidFill>
                <a:latin typeface="Roboto"/>
                <a:ea typeface="Roboto"/>
                <a:cs typeface="Roboto"/>
              </a:rPr>
              <a:t>Next steps</a:t>
            </a:r>
            <a:endParaRPr kumimoji="0" lang="en-US" sz="2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Flowchart: Connector 30">
            <a:extLst>
              <a:ext uri="{FF2B5EF4-FFF2-40B4-BE49-F238E27FC236}">
                <a16:creationId xmlns:a16="http://schemas.microsoft.com/office/drawing/2014/main" id="{06C2588E-0D74-6CE7-F7E8-650CEA920876}"/>
              </a:ext>
            </a:extLst>
          </p:cNvPr>
          <p:cNvSpPr/>
          <p:nvPr/>
        </p:nvSpPr>
        <p:spPr>
          <a:xfrm>
            <a:off x="559980" y="1255359"/>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32" name="Flowchart: Connector 31">
            <a:extLst>
              <a:ext uri="{FF2B5EF4-FFF2-40B4-BE49-F238E27FC236}">
                <a16:creationId xmlns:a16="http://schemas.microsoft.com/office/drawing/2014/main" id="{1586A659-402B-C4B2-29B9-207FC09855B6}"/>
              </a:ext>
            </a:extLst>
          </p:cNvPr>
          <p:cNvSpPr/>
          <p:nvPr/>
        </p:nvSpPr>
        <p:spPr>
          <a:xfrm>
            <a:off x="559980" y="216894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43" name="TextBox 42">
            <a:extLst>
              <a:ext uri="{FF2B5EF4-FFF2-40B4-BE49-F238E27FC236}">
                <a16:creationId xmlns:a16="http://schemas.microsoft.com/office/drawing/2014/main" id="{3963F144-3493-CDD7-DFD1-55406B3292F2}"/>
              </a:ext>
            </a:extLst>
          </p:cNvPr>
          <p:cNvSpPr txBox="1"/>
          <p:nvPr/>
        </p:nvSpPr>
        <p:spPr>
          <a:xfrm>
            <a:off x="1522662" y="1422575"/>
            <a:ext cx="91316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spc="-1">
                <a:solidFill>
                  <a:schemeClr val="dk1"/>
                </a:solidFill>
                <a:latin typeface="Century Gothic" panose="020B0502020202020204" pitchFamily="34" charset="0"/>
                <a:ea typeface="Tahoma"/>
              </a:rPr>
              <a:t>That the 2020-26 GRG </a:t>
            </a:r>
            <a:r>
              <a:rPr lang="fr-FR" b="1" spc="-1" err="1">
                <a:solidFill>
                  <a:schemeClr val="dk1"/>
                </a:solidFill>
                <a:latin typeface="Century Gothic" panose="020B0502020202020204" pitchFamily="34" charset="0"/>
                <a:ea typeface="Tahoma"/>
              </a:rPr>
              <a:t>be</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transitioned</a:t>
            </a:r>
            <a:r>
              <a:rPr lang="fr-FR" b="1" spc="-1">
                <a:solidFill>
                  <a:schemeClr val="dk1"/>
                </a:solidFill>
                <a:latin typeface="Century Gothic" panose="020B0502020202020204" pitchFamily="34" charset="0"/>
                <a:ea typeface="Tahoma"/>
              </a:rPr>
              <a:t> to an ‘</a:t>
            </a:r>
            <a:r>
              <a:rPr lang="fr-FR" b="1" spc="-1" err="1">
                <a:solidFill>
                  <a:schemeClr val="dk1"/>
                </a:solidFill>
                <a:latin typeface="Century Gothic" panose="020B0502020202020204" pitchFamily="34" charset="0"/>
                <a:ea typeface="Tahoma"/>
              </a:rPr>
              <a:t>Interim</a:t>
            </a:r>
            <a:r>
              <a:rPr lang="fr-FR" b="1" spc="-1">
                <a:solidFill>
                  <a:schemeClr val="dk1"/>
                </a:solidFill>
                <a:latin typeface="Century Gothic" panose="020B0502020202020204" pitchFamily="34" charset="0"/>
                <a:ea typeface="Tahoma"/>
              </a:rPr>
              <a:t>’ GRG (2026-2030)   </a:t>
            </a:r>
            <a:endParaRPr lang="fr-FR" spc="-1">
              <a:solidFill>
                <a:schemeClr val="dk1"/>
              </a:solidFill>
              <a:latin typeface="Century Gothic" panose="020B0502020202020204" pitchFamily="34" charset="0"/>
              <a:ea typeface="Tahoma"/>
            </a:endParaRPr>
          </a:p>
        </p:txBody>
      </p:sp>
      <p:pic>
        <p:nvPicPr>
          <p:cNvPr id="7" name="Picture 6">
            <a:extLst>
              <a:ext uri="{FF2B5EF4-FFF2-40B4-BE49-F238E27FC236}">
                <a16:creationId xmlns:a16="http://schemas.microsoft.com/office/drawing/2014/main" id="{C77A2ACD-D9A3-5D1E-16B6-1679F5DA45F3}"/>
              </a:ext>
            </a:extLst>
          </p:cNvPr>
          <p:cNvPicPr>
            <a:picLocks noChangeAspect="1"/>
          </p:cNvPicPr>
          <p:nvPr/>
        </p:nvPicPr>
        <p:blipFill>
          <a:blip r:embed="rId4"/>
          <a:stretch>
            <a:fillRect/>
          </a:stretch>
        </p:blipFill>
        <p:spPr>
          <a:xfrm>
            <a:off x="9046450" y="0"/>
            <a:ext cx="2924794" cy="1645197"/>
          </a:xfrm>
          <a:prstGeom prst="rect">
            <a:avLst/>
          </a:prstGeom>
        </p:spPr>
      </p:pic>
      <p:sp>
        <p:nvSpPr>
          <p:cNvPr id="2" name="Flowchart: Connector 1">
            <a:extLst>
              <a:ext uri="{FF2B5EF4-FFF2-40B4-BE49-F238E27FC236}">
                <a16:creationId xmlns:a16="http://schemas.microsoft.com/office/drawing/2014/main" id="{E4CAAC6E-63D4-5547-8B23-5639CD73899F}"/>
              </a:ext>
            </a:extLst>
          </p:cNvPr>
          <p:cNvSpPr/>
          <p:nvPr/>
        </p:nvSpPr>
        <p:spPr>
          <a:xfrm>
            <a:off x="552869" y="307802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8" name="TextBox 7">
            <a:extLst>
              <a:ext uri="{FF2B5EF4-FFF2-40B4-BE49-F238E27FC236}">
                <a16:creationId xmlns:a16="http://schemas.microsoft.com/office/drawing/2014/main" id="{97588FE3-AE23-2F74-AB95-05422C6E89A9}"/>
              </a:ext>
            </a:extLst>
          </p:cNvPr>
          <p:cNvSpPr txBox="1"/>
          <p:nvPr/>
        </p:nvSpPr>
        <p:spPr>
          <a:xfrm>
            <a:off x="1530173" y="2351633"/>
            <a:ext cx="99536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spc="-1">
                <a:solidFill>
                  <a:schemeClr val="dk1"/>
                </a:solidFill>
                <a:latin typeface="Century Gothic" panose="020B0502020202020204" pitchFamily="34" charset="0"/>
                <a:ea typeface="Tahoma"/>
              </a:rPr>
              <a:t>The </a:t>
            </a:r>
            <a:r>
              <a:rPr lang="fr-FR" b="1" i="1" spc="-1">
                <a:solidFill>
                  <a:schemeClr val="dk1"/>
                </a:solidFill>
                <a:latin typeface="Century Gothic" panose="020B0502020202020204" pitchFamily="34" charset="0"/>
                <a:ea typeface="Tahoma"/>
              </a:rPr>
              <a:t>new</a:t>
            </a:r>
            <a:r>
              <a:rPr lang="fr-FR" b="1" spc="-1">
                <a:solidFill>
                  <a:schemeClr val="dk1"/>
                </a:solidFill>
                <a:latin typeface="Century Gothic" panose="020B0502020202020204" pitchFamily="34" charset="0"/>
                <a:ea typeface="Tahoma"/>
              </a:rPr>
              <a:t> 2026 INSARAG Guidelines </a:t>
            </a:r>
            <a:r>
              <a:rPr lang="fr-FR" b="1" spc="-1" err="1">
                <a:solidFill>
                  <a:schemeClr val="dk1"/>
                </a:solidFill>
                <a:latin typeface="Century Gothic" panose="020B0502020202020204" pitchFamily="34" charset="0"/>
                <a:ea typeface="Tahoma"/>
              </a:rPr>
              <a:t>will</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take</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effect</a:t>
            </a:r>
            <a:r>
              <a:rPr lang="fr-FR" b="1" spc="-1">
                <a:solidFill>
                  <a:schemeClr val="dk1"/>
                </a:solidFill>
                <a:latin typeface="Century Gothic" panose="020B0502020202020204" pitchFamily="34" charset="0"/>
                <a:ea typeface="Tahoma"/>
              </a:rPr>
              <a:t> on 1 </a:t>
            </a:r>
            <a:r>
              <a:rPr lang="fr-FR" b="1" spc="-1" err="1">
                <a:solidFill>
                  <a:schemeClr val="dk1"/>
                </a:solidFill>
                <a:latin typeface="Century Gothic" panose="020B0502020202020204" pitchFamily="34" charset="0"/>
                <a:ea typeface="Tahoma"/>
              </a:rPr>
              <a:t>January</a:t>
            </a:r>
            <a:r>
              <a:rPr lang="fr-FR" b="1" spc="-1">
                <a:solidFill>
                  <a:schemeClr val="dk1"/>
                </a:solidFill>
                <a:latin typeface="Century Gothic" panose="020B0502020202020204" pitchFamily="34" charset="0"/>
                <a:ea typeface="Tahoma"/>
              </a:rPr>
              <a:t> 2027</a:t>
            </a:r>
            <a:endParaRPr lang="fr-FR" spc="-1">
              <a:solidFill>
                <a:schemeClr val="dk1"/>
              </a:solidFill>
              <a:latin typeface="Century Gothic" panose="020B0502020202020204" pitchFamily="34" charset="0"/>
              <a:ea typeface="Tahoma"/>
            </a:endParaRPr>
          </a:p>
        </p:txBody>
      </p:sp>
      <p:sp>
        <p:nvSpPr>
          <p:cNvPr id="9" name="Flowchart: Connector 8">
            <a:extLst>
              <a:ext uri="{FF2B5EF4-FFF2-40B4-BE49-F238E27FC236}">
                <a16:creationId xmlns:a16="http://schemas.microsoft.com/office/drawing/2014/main" id="{3B5F5D31-603F-BAA1-B159-C2812783B75B}"/>
              </a:ext>
            </a:extLst>
          </p:cNvPr>
          <p:cNvSpPr/>
          <p:nvPr/>
        </p:nvSpPr>
        <p:spPr>
          <a:xfrm>
            <a:off x="552868" y="398710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10" name="TextBox 9">
            <a:extLst>
              <a:ext uri="{FF2B5EF4-FFF2-40B4-BE49-F238E27FC236}">
                <a16:creationId xmlns:a16="http://schemas.microsoft.com/office/drawing/2014/main" id="{498B991A-297A-4923-AE79-0723379D4A76}"/>
              </a:ext>
            </a:extLst>
          </p:cNvPr>
          <p:cNvSpPr txBox="1"/>
          <p:nvPr/>
        </p:nvSpPr>
        <p:spPr>
          <a:xfrm>
            <a:off x="1530173" y="3214482"/>
            <a:ext cx="99536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spc="-1">
                <a:solidFill>
                  <a:schemeClr val="dk1"/>
                </a:solidFill>
                <a:latin typeface="Century Gothic" panose="020B0502020202020204" pitchFamily="34" charset="0"/>
                <a:ea typeface="Tahoma"/>
              </a:rPr>
              <a:t>Teams </a:t>
            </a:r>
            <a:r>
              <a:rPr lang="fr-FR" b="1" spc="-1" err="1">
                <a:solidFill>
                  <a:schemeClr val="dk1"/>
                </a:solidFill>
                <a:latin typeface="Century Gothic" panose="020B0502020202020204" pitchFamily="34" charset="0"/>
                <a:ea typeface="Tahoma"/>
              </a:rPr>
              <a:t>undertaking</a:t>
            </a:r>
            <a:r>
              <a:rPr lang="fr-FR" b="1" spc="-1">
                <a:solidFill>
                  <a:schemeClr val="dk1"/>
                </a:solidFill>
                <a:latin typeface="Century Gothic" panose="020B0502020202020204" pitchFamily="34" charset="0"/>
                <a:ea typeface="Tahoma"/>
              </a:rPr>
              <a:t> IEC/R in 2026 </a:t>
            </a:r>
            <a:r>
              <a:rPr lang="fr-FR" b="1" spc="-1" err="1">
                <a:solidFill>
                  <a:schemeClr val="dk1"/>
                </a:solidFill>
                <a:latin typeface="Century Gothic" panose="020B0502020202020204" pitchFamily="34" charset="0"/>
                <a:ea typeface="Tahoma"/>
              </a:rPr>
              <a:t>may</a:t>
            </a:r>
            <a:r>
              <a:rPr lang="fr-FR" b="1" spc="-1">
                <a:solidFill>
                  <a:schemeClr val="dk1"/>
                </a:solidFill>
                <a:latin typeface="Century Gothic" panose="020B0502020202020204" pitchFamily="34" charset="0"/>
                <a:ea typeface="Tahoma"/>
              </a:rPr>
              <a:t> use the </a:t>
            </a:r>
            <a:r>
              <a:rPr lang="fr-FR" b="1" spc="-1" err="1">
                <a:solidFill>
                  <a:schemeClr val="dk1"/>
                </a:solidFill>
                <a:latin typeface="Century Gothic" panose="020B0502020202020204" pitchFamily="34" charset="0"/>
                <a:ea typeface="Tahoma"/>
              </a:rPr>
              <a:t>existing</a:t>
            </a:r>
            <a:r>
              <a:rPr lang="fr-FR" b="1" spc="-1">
                <a:solidFill>
                  <a:schemeClr val="dk1"/>
                </a:solidFill>
                <a:latin typeface="Century Gothic" panose="020B0502020202020204" pitchFamily="34" charset="0"/>
                <a:ea typeface="Tahoma"/>
              </a:rPr>
              <a:t> version of the Guidelines.</a:t>
            </a:r>
            <a:endParaRPr lang="fr-FR" sz="1800" spc="-1">
              <a:solidFill>
                <a:schemeClr val="dk1"/>
              </a:solidFill>
              <a:latin typeface="Century Gothic" panose="020B0502020202020204" pitchFamily="34" charset="0"/>
              <a:ea typeface="Tahoma"/>
            </a:endParaRPr>
          </a:p>
        </p:txBody>
      </p:sp>
      <p:sp>
        <p:nvSpPr>
          <p:cNvPr id="3" name="TextBox 2">
            <a:extLst>
              <a:ext uri="{FF2B5EF4-FFF2-40B4-BE49-F238E27FC236}">
                <a16:creationId xmlns:a16="http://schemas.microsoft.com/office/drawing/2014/main" id="{20B788C7-903E-4E53-C2C3-9F7B83C2D4C5}"/>
              </a:ext>
            </a:extLst>
          </p:cNvPr>
          <p:cNvSpPr txBox="1"/>
          <p:nvPr/>
        </p:nvSpPr>
        <p:spPr>
          <a:xfrm>
            <a:off x="1522662" y="5805265"/>
            <a:ext cx="9953679"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spc="-1">
                <a:solidFill>
                  <a:srgbClr val="FF0000"/>
                </a:solidFill>
                <a:latin typeface="Century Gothic" panose="020B0502020202020204" pitchFamily="34" charset="0"/>
                <a:ea typeface="Tahoma"/>
              </a:rPr>
              <a:t>The Guidelines are </a:t>
            </a:r>
            <a:r>
              <a:rPr lang="fr-FR" b="1" spc="-1" err="1">
                <a:solidFill>
                  <a:srgbClr val="FF0000"/>
                </a:solidFill>
                <a:latin typeface="Century Gothic" panose="020B0502020202020204" pitchFamily="34" charset="0"/>
                <a:ea typeface="Tahoma"/>
              </a:rPr>
              <a:t>available</a:t>
            </a:r>
            <a:r>
              <a:rPr lang="fr-FR" b="1" spc="-1">
                <a:solidFill>
                  <a:srgbClr val="FF0000"/>
                </a:solidFill>
                <a:latin typeface="Century Gothic" panose="020B0502020202020204" pitchFamily="34" charset="0"/>
                <a:ea typeface="Tahoma"/>
              </a:rPr>
              <a:t> online on 10 July 2026 at:</a:t>
            </a:r>
            <a:br>
              <a:rPr lang="fr-FR" b="1" spc="-1">
                <a:solidFill>
                  <a:srgbClr val="FF0000"/>
                </a:solidFill>
                <a:latin typeface="Century Gothic" panose="020B0502020202020204" pitchFamily="34" charset="0"/>
                <a:ea typeface="Tahoma"/>
              </a:rPr>
            </a:br>
            <a:br>
              <a:rPr lang="fr-FR" b="1" spc="-1">
                <a:solidFill>
                  <a:srgbClr val="FF0000"/>
                </a:solidFill>
                <a:latin typeface="Century Gothic" panose="020B0502020202020204" pitchFamily="34" charset="0"/>
                <a:ea typeface="Tahoma"/>
              </a:rPr>
            </a:br>
            <a:r>
              <a:rPr lang="fr-FR" sz="2000" b="1" spc="-1">
                <a:solidFill>
                  <a:schemeClr val="dk1"/>
                </a:solidFill>
                <a:latin typeface="Century Gothic" panose="020B0502020202020204" pitchFamily="34" charset="0"/>
                <a:ea typeface="Tahoma"/>
                <a:hlinkClick r:id="rId5"/>
              </a:rPr>
              <a:t>https://insarag-guidelines.netlify.app</a:t>
            </a:r>
            <a:r>
              <a:rPr lang="fr-FR" sz="2000" b="1" spc="-1">
                <a:solidFill>
                  <a:schemeClr val="dk1"/>
                </a:solidFill>
                <a:latin typeface="Century Gothic" panose="020B0502020202020204" pitchFamily="34" charset="0"/>
                <a:ea typeface="Tahoma"/>
              </a:rPr>
              <a:t> </a:t>
            </a:r>
          </a:p>
          <a:p>
            <a:r>
              <a:rPr lang="fr-FR" b="1" spc="-1">
                <a:solidFill>
                  <a:srgbClr val="FF0000"/>
                </a:solidFill>
                <a:highlight>
                  <a:srgbClr val="FFFF00"/>
                </a:highlight>
                <a:latin typeface="Century Gothic" panose="020B0502020202020204" pitchFamily="34" charset="0"/>
                <a:ea typeface="Tahoma"/>
              </a:rPr>
              <a:t> </a:t>
            </a:r>
            <a:endParaRPr lang="fr-FR" sz="1800" spc="-1">
              <a:solidFill>
                <a:srgbClr val="FF0000"/>
              </a:solidFill>
              <a:highlight>
                <a:srgbClr val="FFFF00"/>
              </a:highlight>
              <a:latin typeface="Century Gothic" panose="020B0502020202020204" pitchFamily="34" charset="0"/>
              <a:ea typeface="Tahoma"/>
            </a:endParaRPr>
          </a:p>
        </p:txBody>
      </p:sp>
      <p:sp>
        <p:nvSpPr>
          <p:cNvPr id="4" name="Flowchart: Connector 3">
            <a:extLst>
              <a:ext uri="{FF2B5EF4-FFF2-40B4-BE49-F238E27FC236}">
                <a16:creationId xmlns:a16="http://schemas.microsoft.com/office/drawing/2014/main" id="{7A1986E4-E2A9-D2C3-B162-015C7D629668}"/>
              </a:ext>
            </a:extLst>
          </p:cNvPr>
          <p:cNvSpPr/>
          <p:nvPr/>
        </p:nvSpPr>
        <p:spPr>
          <a:xfrm>
            <a:off x="552868" y="489618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5" name="TextBox 4">
            <a:extLst>
              <a:ext uri="{FF2B5EF4-FFF2-40B4-BE49-F238E27FC236}">
                <a16:creationId xmlns:a16="http://schemas.microsoft.com/office/drawing/2014/main" id="{7C1D04F4-704F-3770-789A-DBBD70B1D310}"/>
              </a:ext>
            </a:extLst>
          </p:cNvPr>
          <p:cNvSpPr txBox="1"/>
          <p:nvPr/>
        </p:nvSpPr>
        <p:spPr>
          <a:xfrm>
            <a:off x="1530173" y="4146832"/>
            <a:ext cx="99536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spc="-1">
                <a:solidFill>
                  <a:schemeClr val="dk1"/>
                </a:solidFill>
                <a:latin typeface="Century Gothic" panose="020B0502020202020204" pitchFamily="34" charset="0"/>
                <a:ea typeface="Tahoma"/>
              </a:rPr>
              <a:t>Teams </a:t>
            </a:r>
            <a:r>
              <a:rPr lang="fr-FR" b="1" spc="-1" err="1">
                <a:solidFill>
                  <a:schemeClr val="dk1"/>
                </a:solidFill>
                <a:latin typeface="Century Gothic" panose="020B0502020202020204" pitchFamily="34" charset="0"/>
                <a:ea typeface="Tahoma"/>
              </a:rPr>
              <a:t>undertaking</a:t>
            </a:r>
            <a:r>
              <a:rPr lang="fr-FR" b="1" spc="-1">
                <a:solidFill>
                  <a:schemeClr val="dk1"/>
                </a:solidFill>
                <a:latin typeface="Century Gothic" panose="020B0502020202020204" pitchFamily="34" charset="0"/>
                <a:ea typeface="Tahoma"/>
              </a:rPr>
              <a:t> IEC/R in 2027 and </a:t>
            </a:r>
            <a:r>
              <a:rPr lang="fr-FR" b="1" spc="-1" err="1">
                <a:solidFill>
                  <a:schemeClr val="dk1"/>
                </a:solidFill>
                <a:latin typeface="Century Gothic" panose="020B0502020202020204" pitchFamily="34" charset="0"/>
                <a:ea typeface="Tahoma"/>
              </a:rPr>
              <a:t>onwards</a:t>
            </a:r>
            <a:r>
              <a:rPr lang="fr-FR" b="1" spc="-1">
                <a:solidFill>
                  <a:schemeClr val="dk1"/>
                </a:solidFill>
                <a:latin typeface="Century Gothic" panose="020B0502020202020204" pitchFamily="34" charset="0"/>
                <a:ea typeface="Tahoma"/>
              </a:rPr>
              <a:t> must use the </a:t>
            </a:r>
            <a:r>
              <a:rPr lang="fr-FR" b="1" i="1" spc="-1">
                <a:solidFill>
                  <a:schemeClr val="dk1"/>
                </a:solidFill>
                <a:latin typeface="Century Gothic" panose="020B0502020202020204" pitchFamily="34" charset="0"/>
                <a:ea typeface="Tahoma"/>
              </a:rPr>
              <a:t>new</a:t>
            </a:r>
            <a:r>
              <a:rPr lang="fr-FR" b="1" spc="-1">
                <a:solidFill>
                  <a:schemeClr val="dk1"/>
                </a:solidFill>
                <a:latin typeface="Century Gothic" panose="020B0502020202020204" pitchFamily="34" charset="0"/>
                <a:ea typeface="Tahoma"/>
              </a:rPr>
              <a:t> 2026 version.</a:t>
            </a:r>
            <a:endParaRPr lang="fr-FR" sz="1800" spc="-1">
              <a:solidFill>
                <a:schemeClr val="dk1"/>
              </a:solidFill>
              <a:latin typeface="Century Gothic" panose="020B0502020202020204" pitchFamily="34" charset="0"/>
              <a:ea typeface="Tahoma"/>
            </a:endParaRPr>
          </a:p>
        </p:txBody>
      </p:sp>
      <p:sp>
        <p:nvSpPr>
          <p:cNvPr id="6" name="Flowchart: Connector 5">
            <a:extLst>
              <a:ext uri="{FF2B5EF4-FFF2-40B4-BE49-F238E27FC236}">
                <a16:creationId xmlns:a16="http://schemas.microsoft.com/office/drawing/2014/main" id="{1CEFF3C9-2EDC-22DC-2AFB-8226D49C0CBF}"/>
              </a:ext>
            </a:extLst>
          </p:cNvPr>
          <p:cNvSpPr/>
          <p:nvPr/>
        </p:nvSpPr>
        <p:spPr>
          <a:xfrm>
            <a:off x="559980" y="5805265"/>
            <a:ext cx="758015" cy="717237"/>
          </a:xfrm>
          <a:prstGeom prst="flowChartConnector">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Roboto"/>
              <a:ea typeface="Roboto"/>
              <a:cs typeface="Roboto"/>
            </a:endParaRPr>
          </a:p>
        </p:txBody>
      </p:sp>
      <p:sp>
        <p:nvSpPr>
          <p:cNvPr id="11" name="TextBox 10">
            <a:extLst>
              <a:ext uri="{FF2B5EF4-FFF2-40B4-BE49-F238E27FC236}">
                <a16:creationId xmlns:a16="http://schemas.microsoft.com/office/drawing/2014/main" id="{48678704-8192-AB42-5774-CA93D0EB03C7}"/>
              </a:ext>
            </a:extLst>
          </p:cNvPr>
          <p:cNvSpPr txBox="1"/>
          <p:nvPr/>
        </p:nvSpPr>
        <p:spPr>
          <a:xfrm>
            <a:off x="1530173" y="5079182"/>
            <a:ext cx="99536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spc="-1">
                <a:solidFill>
                  <a:schemeClr val="dk1"/>
                </a:solidFill>
                <a:latin typeface="Century Gothic" panose="020B0502020202020204" pitchFamily="34" charset="0"/>
                <a:ea typeface="Tahoma"/>
              </a:rPr>
              <a:t>Any </a:t>
            </a:r>
            <a:r>
              <a:rPr lang="fr-FR" b="1" spc="-1" err="1">
                <a:solidFill>
                  <a:schemeClr val="dk1"/>
                </a:solidFill>
                <a:latin typeface="Century Gothic" panose="020B0502020202020204" pitchFamily="34" charset="0"/>
                <a:ea typeface="Tahoma"/>
              </a:rPr>
              <a:t>technical</a:t>
            </a:r>
            <a:r>
              <a:rPr lang="fr-FR" b="1" spc="-1">
                <a:solidFill>
                  <a:schemeClr val="dk1"/>
                </a:solidFill>
                <a:latin typeface="Century Gothic" panose="020B0502020202020204" pitchFamily="34" charset="0"/>
                <a:ea typeface="Tahoma"/>
              </a:rPr>
              <a:t> questions </a:t>
            </a:r>
            <a:r>
              <a:rPr lang="fr-FR" b="1" spc="-1" err="1">
                <a:solidFill>
                  <a:schemeClr val="dk1"/>
                </a:solidFill>
                <a:latin typeface="Century Gothic" panose="020B0502020202020204" pitchFamily="34" charset="0"/>
                <a:ea typeface="Tahoma"/>
              </a:rPr>
              <a:t>should</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be</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directed</a:t>
            </a:r>
            <a:r>
              <a:rPr lang="fr-FR" b="1" spc="-1">
                <a:solidFill>
                  <a:schemeClr val="dk1"/>
                </a:solidFill>
                <a:latin typeface="Century Gothic" panose="020B0502020202020204" pitchFamily="34" charset="0"/>
                <a:ea typeface="Tahoma"/>
              </a:rPr>
              <a:t> to </a:t>
            </a:r>
            <a:r>
              <a:rPr lang="fr-FR" b="1" spc="-1" err="1">
                <a:solidFill>
                  <a:schemeClr val="dk1"/>
                </a:solidFill>
                <a:latin typeface="Century Gothic" panose="020B0502020202020204" pitchFamily="34" charset="0"/>
                <a:ea typeface="Tahoma"/>
              </a:rPr>
              <a:t>your</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regional</a:t>
            </a:r>
            <a:r>
              <a:rPr lang="fr-FR" b="1" spc="-1">
                <a:solidFill>
                  <a:schemeClr val="dk1"/>
                </a:solidFill>
                <a:latin typeface="Century Gothic" panose="020B0502020202020204" pitchFamily="34" charset="0"/>
                <a:ea typeface="Tahoma"/>
              </a:rPr>
              <a:t> </a:t>
            </a:r>
            <a:r>
              <a:rPr lang="fr-FR" b="1" spc="-1" err="1">
                <a:solidFill>
                  <a:schemeClr val="dk1"/>
                </a:solidFill>
                <a:latin typeface="Century Gothic" panose="020B0502020202020204" pitchFamily="34" charset="0"/>
                <a:ea typeface="Tahoma"/>
              </a:rPr>
              <a:t>representatives</a:t>
            </a:r>
            <a:r>
              <a:rPr lang="fr-FR" b="1" spc="-1">
                <a:solidFill>
                  <a:schemeClr val="dk1"/>
                </a:solidFill>
                <a:latin typeface="Century Gothic" panose="020B0502020202020204" pitchFamily="34" charset="0"/>
                <a:ea typeface="Tahoma"/>
              </a:rPr>
              <a:t>. </a:t>
            </a:r>
            <a:endParaRPr lang="fr-FR" sz="1800" spc="-1">
              <a:solidFill>
                <a:schemeClr val="dk1"/>
              </a:solidFill>
              <a:latin typeface="Century Gothic" panose="020B0502020202020204" pitchFamily="34" charset="0"/>
              <a:ea typeface="Tahoma"/>
            </a:endParaRPr>
          </a:p>
        </p:txBody>
      </p:sp>
    </p:spTree>
    <p:extLst>
      <p:ext uri="{BB962C8B-B14F-4D97-AF65-F5344CB8AC3E}">
        <p14:creationId xmlns:p14="http://schemas.microsoft.com/office/powerpoint/2010/main" val="1669973013"/>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4CA3F58-6107-B5BF-0F2F-F6BBE06CFEB0}"/>
              </a:ext>
            </a:extLst>
          </p:cNvPr>
          <p:cNvSpPr txBox="1"/>
          <p:nvPr/>
        </p:nvSpPr>
        <p:spPr>
          <a:xfrm>
            <a:off x="468504" y="253857"/>
            <a:ext cx="837327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418FDE"/>
                </a:solidFill>
                <a:effectLst/>
                <a:uLnTx/>
                <a:uFillTx/>
                <a:latin typeface="Roboto"/>
                <a:ea typeface="Roboto"/>
                <a:cs typeface="Roboto"/>
              </a:rPr>
              <a:t>GRG Statement</a:t>
            </a:r>
            <a:endParaRPr kumimoji="0" lang="en-US" sz="2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3" name="TextBox 42">
            <a:extLst>
              <a:ext uri="{FF2B5EF4-FFF2-40B4-BE49-F238E27FC236}">
                <a16:creationId xmlns:a16="http://schemas.microsoft.com/office/drawing/2014/main" id="{FA944F52-5431-9693-6F63-0D25F7A78250}"/>
              </a:ext>
            </a:extLst>
          </p:cNvPr>
          <p:cNvSpPr txBox="1"/>
          <p:nvPr/>
        </p:nvSpPr>
        <p:spPr>
          <a:xfrm>
            <a:off x="599089" y="1645197"/>
            <a:ext cx="10993821"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000">
                <a:solidFill>
                  <a:srgbClr val="414141"/>
                </a:solidFill>
                <a:latin typeface="Century Gothic" panose="020B0502020202020204" pitchFamily="34" charset="0"/>
              </a:rPr>
              <a:t>We </a:t>
            </a:r>
            <a:r>
              <a:rPr lang="en-AU" sz="2000" b="0" i="0">
                <a:solidFill>
                  <a:srgbClr val="414141"/>
                </a:solidFill>
                <a:effectLst/>
                <a:latin typeface="Century Gothic" panose="020B0502020202020204" pitchFamily="34" charset="0"/>
              </a:rPr>
              <a:t>would like to extend our heartfelt thanks to everyone who has contributed to the development of these guidelines. In particular, we would like to thank the members of the GRG, other Working Groups and the Secretariat for their support.</a:t>
            </a:r>
          </a:p>
          <a:p>
            <a:endParaRPr lang="en-AU" sz="2000" b="0" i="0">
              <a:solidFill>
                <a:srgbClr val="414141"/>
              </a:solidFill>
              <a:effectLst/>
              <a:latin typeface="Century Gothic" panose="020B0502020202020204" pitchFamily="34" charset="0"/>
            </a:endParaRPr>
          </a:p>
          <a:p>
            <a:r>
              <a:rPr lang="en-AU" sz="2000" b="0" i="0">
                <a:solidFill>
                  <a:srgbClr val="414141"/>
                </a:solidFill>
                <a:effectLst/>
                <a:latin typeface="Century Gothic" panose="020B0502020202020204" pitchFamily="34" charset="0"/>
              </a:rPr>
              <a:t>The dedication, generosity, and willingness of contributors to share their time and expertise has been essential in delivering the 2026 INSARAG Guidelines.</a:t>
            </a:r>
          </a:p>
          <a:p>
            <a:endParaRPr lang="en-AU" sz="2000">
              <a:solidFill>
                <a:srgbClr val="414141"/>
              </a:solidFill>
              <a:latin typeface="Century Gothic" panose="020B0502020202020204" pitchFamily="34" charset="0"/>
            </a:endParaRPr>
          </a:p>
          <a:p>
            <a:r>
              <a:rPr lang="en-AU" sz="2000" b="0" i="0">
                <a:solidFill>
                  <a:srgbClr val="414141"/>
                </a:solidFill>
                <a:effectLst/>
                <a:latin typeface="Century Gothic" panose="020B0502020202020204" pitchFamily="34" charset="0"/>
              </a:rPr>
              <a:t>These guidelines will undoubtedly play a critical role in saving lives, coordination and enhancing international collaboration in disaster response and we are deeply grateful for your commitment to this vital work.</a:t>
            </a:r>
          </a:p>
          <a:p>
            <a:endParaRPr lang="en-AU" sz="2000" b="0" i="0">
              <a:solidFill>
                <a:srgbClr val="414141"/>
              </a:solidFill>
              <a:effectLst/>
              <a:latin typeface="Noto Sans" panose="020B0502040504020204" pitchFamily="34" charset="0"/>
            </a:endParaRPr>
          </a:p>
          <a:p>
            <a:pPr algn="ctr"/>
            <a:endParaRPr lang="en-AU" sz="2000">
              <a:solidFill>
                <a:srgbClr val="414141"/>
              </a:solidFill>
              <a:latin typeface="Noto Sans" panose="020B0502040504020204" pitchFamily="34" charset="0"/>
            </a:endParaRPr>
          </a:p>
          <a:p>
            <a:pPr algn="ctr"/>
            <a:endParaRPr lang="en-AU" sz="2000">
              <a:solidFill>
                <a:srgbClr val="414141"/>
              </a:solidFill>
              <a:latin typeface="Century Gothic" panose="020B0502020202020204" pitchFamily="34" charset="0"/>
            </a:endParaRPr>
          </a:p>
          <a:p>
            <a:pPr algn="ctr"/>
            <a:r>
              <a:rPr lang="en-AU" sz="2000">
                <a:latin typeface="Century Gothic" panose="020B0502020202020204" pitchFamily="34" charset="0"/>
              </a:rPr>
              <a:t>Martin Evers (the Netherlands)				John Cawcutt (Australia)</a:t>
            </a:r>
          </a:p>
          <a:p>
            <a:pPr algn="ctr"/>
            <a:r>
              <a:rPr lang="en-AU" sz="2000">
                <a:latin typeface="Century Gothic" panose="020B0502020202020204" pitchFamily="34" charset="0"/>
              </a:rPr>
              <a:t>Co-Chair GRG							Co-Chair GRG</a:t>
            </a:r>
          </a:p>
        </p:txBody>
      </p:sp>
      <p:pic>
        <p:nvPicPr>
          <p:cNvPr id="7" name="Picture 6">
            <a:extLst>
              <a:ext uri="{FF2B5EF4-FFF2-40B4-BE49-F238E27FC236}">
                <a16:creationId xmlns:a16="http://schemas.microsoft.com/office/drawing/2014/main" id="{F1F7EA9C-1487-EAC6-00E8-2FA92C6D339D}"/>
              </a:ext>
            </a:extLst>
          </p:cNvPr>
          <p:cNvPicPr>
            <a:picLocks noChangeAspect="1"/>
          </p:cNvPicPr>
          <p:nvPr/>
        </p:nvPicPr>
        <p:blipFill>
          <a:blip r:embed="rId3"/>
          <a:stretch>
            <a:fillRect/>
          </a:stretch>
        </p:blipFill>
        <p:spPr>
          <a:xfrm>
            <a:off x="9046450" y="0"/>
            <a:ext cx="2924794" cy="1645197"/>
          </a:xfrm>
          <a:prstGeom prst="rect">
            <a:avLst/>
          </a:prstGeom>
        </p:spPr>
      </p:pic>
    </p:spTree>
    <p:extLst>
      <p:ext uri="{BB962C8B-B14F-4D97-AF65-F5344CB8AC3E}">
        <p14:creationId xmlns:p14="http://schemas.microsoft.com/office/powerpoint/2010/main" val="1141340283"/>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5FD519-CA4C-4591-B6CF-B20FC3B6F1E3}"/>
              </a:ext>
            </a:extLst>
          </p:cNvPr>
          <p:cNvSpPr>
            <a:spLocks noGrp="1"/>
          </p:cNvSpPr>
          <p:nvPr>
            <p:ph type="body" sz="quarter" idx="22"/>
          </p:nvPr>
        </p:nvSpPr>
        <p:spPr>
          <a:xfrm>
            <a:off x="7970279" y="3016498"/>
            <a:ext cx="2347442" cy="825003"/>
          </a:xfrm>
        </p:spPr>
        <p:txBody>
          <a:bodyPr/>
          <a:lstStyle/>
          <a:p>
            <a:r>
              <a:rPr lang="en-US"/>
              <a:t>THANK YOU!</a:t>
            </a:r>
          </a:p>
        </p:txBody>
      </p:sp>
      <p:pic>
        <p:nvPicPr>
          <p:cNvPr id="3" name="Picture 2">
            <a:extLst>
              <a:ext uri="{FF2B5EF4-FFF2-40B4-BE49-F238E27FC236}">
                <a16:creationId xmlns:a16="http://schemas.microsoft.com/office/drawing/2014/main" id="{B2CFE054-CE6F-A604-C3E7-27180A05D76E}"/>
              </a:ext>
            </a:extLst>
          </p:cNvPr>
          <p:cNvPicPr>
            <a:picLocks noChangeAspect="1"/>
          </p:cNvPicPr>
          <p:nvPr/>
        </p:nvPicPr>
        <p:blipFill>
          <a:blip r:embed="rId2"/>
          <a:stretch>
            <a:fillRect/>
          </a:stretch>
        </p:blipFill>
        <p:spPr>
          <a:xfrm>
            <a:off x="6096000" y="4081691"/>
            <a:ext cx="6096000" cy="3429000"/>
          </a:xfrm>
          <a:prstGeom prst="rect">
            <a:avLst/>
          </a:prstGeom>
        </p:spPr>
      </p:pic>
    </p:spTree>
    <p:extLst>
      <p:ext uri="{BB962C8B-B14F-4D97-AF65-F5344CB8AC3E}">
        <p14:creationId xmlns:p14="http://schemas.microsoft.com/office/powerpoint/2010/main" val="177427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9D528E9A-71F5-423D-97B5-54239A5C6C19}"/>
              </a:ext>
            </a:extLst>
          </p:cNvPr>
          <p:cNvSpPr>
            <a:spLocks noGrp="1"/>
          </p:cNvSpPr>
          <p:nvPr>
            <p:ph type="body" sz="quarter" idx="21"/>
          </p:nvPr>
        </p:nvSpPr>
        <p:spPr>
          <a:xfrm>
            <a:off x="3051610" y="2976200"/>
            <a:ext cx="552450" cy="887984"/>
          </a:xfrm>
        </p:spPr>
        <p:txBody>
          <a:bodyPr/>
          <a:lstStyle/>
          <a:p>
            <a:r>
              <a:rPr lang="en-US">
                <a:ea typeface="Roboto"/>
                <a:cs typeface="Roboto"/>
              </a:rPr>
              <a:t>4</a:t>
            </a:r>
          </a:p>
        </p:txBody>
      </p:sp>
      <p:sp>
        <p:nvSpPr>
          <p:cNvPr id="16" name="Text Placeholder 15">
            <a:extLst>
              <a:ext uri="{FF2B5EF4-FFF2-40B4-BE49-F238E27FC236}">
                <a16:creationId xmlns:a16="http://schemas.microsoft.com/office/drawing/2014/main" id="{70C5CE2F-9B8D-4FE0-B399-1C0DE5B02E36}"/>
              </a:ext>
            </a:extLst>
          </p:cNvPr>
          <p:cNvSpPr>
            <a:spLocks noGrp="1"/>
          </p:cNvSpPr>
          <p:nvPr>
            <p:ph type="body" sz="quarter" idx="22"/>
          </p:nvPr>
        </p:nvSpPr>
        <p:spPr>
          <a:xfrm>
            <a:off x="4234665" y="3163066"/>
            <a:ext cx="6212904" cy="1293813"/>
          </a:xfrm>
        </p:spPr>
        <p:txBody>
          <a:bodyPr/>
          <a:lstStyle/>
          <a:p>
            <a:r>
              <a:rPr lang="en-US"/>
              <a:t>Session 4: </a:t>
            </a:r>
          </a:p>
          <a:p>
            <a:r>
              <a:rPr lang="en-US"/>
              <a:t>Information Management Working Group updates </a:t>
            </a:r>
            <a:endParaRPr lang="en-US">
              <a:solidFill>
                <a:srgbClr val="FF0000"/>
              </a:solidFill>
            </a:endParaRPr>
          </a:p>
          <a:p>
            <a:endParaRPr lang="en-US">
              <a:solidFill>
                <a:srgbClr val="FF0000"/>
              </a:solidFill>
            </a:endParaRPr>
          </a:p>
        </p:txBody>
      </p:sp>
    </p:spTree>
    <p:extLst>
      <p:ext uri="{BB962C8B-B14F-4D97-AF65-F5344CB8AC3E}">
        <p14:creationId xmlns:p14="http://schemas.microsoft.com/office/powerpoint/2010/main" val="22146143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3BC32E9F-EC48-0368-6C3E-A631984B827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A379C7D-78C4-E218-4596-306A5BC9C443}"/>
              </a:ext>
            </a:extLst>
          </p:cNvPr>
          <p:cNvPicPr>
            <a:picLocks noChangeAspect="1"/>
          </p:cNvPicPr>
          <p:nvPr/>
        </p:nvPicPr>
        <p:blipFill>
          <a:blip r:embed="rId2"/>
          <a:stretch>
            <a:fillRect/>
          </a:stretch>
        </p:blipFill>
        <p:spPr>
          <a:xfrm>
            <a:off x="3922486" y="1262743"/>
            <a:ext cx="4354286" cy="4325259"/>
          </a:xfrm>
          <a:prstGeom prst="rect">
            <a:avLst/>
          </a:prstGeom>
        </p:spPr>
      </p:pic>
    </p:spTree>
    <p:extLst>
      <p:ext uri="{BB962C8B-B14F-4D97-AF65-F5344CB8AC3E}">
        <p14:creationId xmlns:p14="http://schemas.microsoft.com/office/powerpoint/2010/main" val="31898687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1D2F65"/>
        </a:solidFill>
        <a:effectLst/>
      </p:bgPr>
    </p:bg>
    <p:spTree>
      <p:nvGrpSpPr>
        <p:cNvPr id="1" name="Shape 15"/>
        <p:cNvGrpSpPr/>
        <p:nvPr/>
      </p:nvGrpSpPr>
      <p:grpSpPr>
        <a:xfrm>
          <a:off x="0" y="0"/>
          <a:ext cx="0" cy="0"/>
          <a:chOff x="0" y="0"/>
          <a:chExt cx="0" cy="0"/>
        </a:xfrm>
      </p:grpSpPr>
      <p:pic>
        <p:nvPicPr>
          <p:cNvPr id="16" name="Google Shape;16;p1" descr="/home/claude/insarag_white_logo.png"/>
          <p:cNvPicPr preferRelativeResize="0"/>
          <p:nvPr/>
        </p:nvPicPr>
        <p:blipFill rotWithShape="1">
          <a:blip r:embed="rId3">
            <a:alphaModFix/>
          </a:blip>
          <a:srcRect/>
          <a:stretch/>
        </p:blipFill>
        <p:spPr>
          <a:xfrm>
            <a:off x="463296" y="341376"/>
            <a:ext cx="2438400" cy="1011936"/>
          </a:xfrm>
          <a:prstGeom prst="rect">
            <a:avLst/>
          </a:prstGeom>
          <a:noFill/>
          <a:ln>
            <a:noFill/>
          </a:ln>
        </p:spPr>
      </p:pic>
      <p:sp>
        <p:nvSpPr>
          <p:cNvPr id="17" name="Google Shape;17;p1"/>
          <p:cNvSpPr/>
          <p:nvPr/>
        </p:nvSpPr>
        <p:spPr>
          <a:xfrm>
            <a:off x="463296" y="1438657"/>
            <a:ext cx="11277600" cy="21945"/>
          </a:xfrm>
          <a:prstGeom prst="rect">
            <a:avLst/>
          </a:prstGeom>
          <a:solidFill>
            <a:srgbClr val="009EDB">
              <a:alpha val="70196"/>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 name="Google Shape;18;p1"/>
          <p:cNvSpPr/>
          <p:nvPr/>
        </p:nvSpPr>
        <p:spPr>
          <a:xfrm>
            <a:off x="463296" y="1889760"/>
            <a:ext cx="11277600" cy="231648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3600"/>
              <a:buFont typeface="Arial"/>
              <a:buNone/>
            </a:pPr>
            <a:r>
              <a:rPr lang="en-US" sz="4800" b="1" i="0" u="none" strike="noStrike" cap="none">
                <a:solidFill>
                  <a:srgbClr val="FFFFFF"/>
                </a:solidFill>
                <a:latin typeface="Arial"/>
                <a:ea typeface="Arial"/>
                <a:cs typeface="Arial"/>
                <a:sym typeface="Arial"/>
              </a:rPr>
              <a:t>ICMS 3.0</a:t>
            </a:r>
            <a:endParaRPr sz="4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FFFFFF"/>
              </a:buClr>
              <a:buSzPts val="3600"/>
              <a:buFont typeface="Arial"/>
              <a:buNone/>
            </a:pPr>
            <a:r>
              <a:rPr lang="en-US" sz="4800" b="1" i="0" u="none" strike="noStrike" cap="none">
                <a:solidFill>
                  <a:srgbClr val="FFFFFF"/>
                </a:solidFill>
                <a:latin typeface="Arial"/>
                <a:ea typeface="Arial"/>
                <a:cs typeface="Arial"/>
                <a:sym typeface="Arial"/>
              </a:rPr>
              <a:t>Team Leaders Briefing</a:t>
            </a:r>
            <a:endParaRPr sz="4800" b="0" i="0" u="none" strike="noStrike" cap="none">
              <a:solidFill>
                <a:schemeClr val="dk1"/>
              </a:solidFill>
              <a:latin typeface="Calibri"/>
              <a:ea typeface="Calibri"/>
              <a:cs typeface="Calibri"/>
              <a:sym typeface="Calibri"/>
            </a:endParaRPr>
          </a:p>
        </p:txBody>
      </p:sp>
      <p:sp>
        <p:nvSpPr>
          <p:cNvPr id="19" name="Google Shape;19;p1"/>
          <p:cNvSpPr/>
          <p:nvPr/>
        </p:nvSpPr>
        <p:spPr>
          <a:xfrm>
            <a:off x="463296" y="4267200"/>
            <a:ext cx="11277600" cy="85344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1800"/>
              <a:buFont typeface="Arial"/>
              <a:buNone/>
            </a:pPr>
            <a:r>
              <a:rPr lang="en-US" sz="2400" b="0" i="0" u="none" strike="noStrike" cap="none" dirty="0">
                <a:solidFill>
                  <a:srgbClr val="009EDB"/>
                </a:solidFill>
                <a:latin typeface="Arial"/>
                <a:ea typeface="Arial"/>
                <a:cs typeface="Arial"/>
                <a:sym typeface="Arial"/>
              </a:rPr>
              <a:t>IMWG, Implementation, Operations &amp; the Journey to 3.0</a:t>
            </a:r>
            <a:endParaRPr sz="2400" b="0" i="0" u="none" strike="noStrike" cap="none" dirty="0">
              <a:solidFill>
                <a:schemeClr val="dk1"/>
              </a:solidFill>
              <a:latin typeface="Calibri"/>
              <a:ea typeface="Calibri"/>
              <a:cs typeface="Calibri"/>
              <a:sym typeface="Calibri"/>
            </a:endParaRPr>
          </a:p>
        </p:txBody>
      </p:sp>
      <p:sp>
        <p:nvSpPr>
          <p:cNvPr id="20" name="Google Shape;20;p1"/>
          <p:cNvSpPr/>
          <p:nvPr/>
        </p:nvSpPr>
        <p:spPr>
          <a:xfrm>
            <a:off x="463296" y="6345936"/>
            <a:ext cx="11277600" cy="34137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1000"/>
              <a:buFont typeface="Arial"/>
              <a:buNone/>
            </a:pPr>
            <a:r>
              <a:rPr lang="en-US" sz="1333" b="0" i="0" u="none" strike="noStrike" cap="none">
                <a:solidFill>
                  <a:srgbClr val="90A4AE"/>
                </a:solidFill>
                <a:latin typeface="Arial"/>
                <a:ea typeface="Arial"/>
                <a:cs typeface="Arial"/>
                <a:sym typeface="Arial"/>
              </a:rPr>
              <a:t>Team Leaders Meeting  |  Brazil, July 2026  |  INSARAG IMWG</a:t>
            </a:r>
            <a:endParaRPr sz="1333"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5972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
        <p:cNvGrpSpPr/>
        <p:nvPr/>
      </p:nvGrpSpPr>
      <p:grpSpPr>
        <a:xfrm>
          <a:off x="0" y="0"/>
          <a:ext cx="0" cy="0"/>
          <a:chOff x="0" y="0"/>
          <a:chExt cx="0" cy="0"/>
        </a:xfrm>
      </p:grpSpPr>
      <p:sp>
        <p:nvSpPr>
          <p:cNvPr id="26" name="Google Shape;26;p2"/>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7" name="Google Shape;27;p2"/>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Session Overview</a:t>
            </a:r>
            <a:endParaRPr sz="2933" b="0" i="0" u="none" strike="noStrike" cap="none">
              <a:solidFill>
                <a:schemeClr val="dk1"/>
              </a:solidFill>
              <a:latin typeface="Calibri"/>
              <a:ea typeface="Calibri"/>
              <a:cs typeface="Calibri"/>
              <a:sym typeface="Calibri"/>
            </a:endParaRPr>
          </a:p>
        </p:txBody>
      </p:sp>
      <p:sp>
        <p:nvSpPr>
          <p:cNvPr id="28" name="Google Shape;28;p2"/>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 name="Google Shape;29;p2"/>
          <p:cNvSpPr/>
          <p:nvPr/>
        </p:nvSpPr>
        <p:spPr>
          <a:xfrm>
            <a:off x="444357" y="6557395"/>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30" name="Google Shape;30;p2"/>
          <p:cNvSpPr/>
          <p:nvPr/>
        </p:nvSpPr>
        <p:spPr>
          <a:xfrm>
            <a:off x="4303776" y="1280160"/>
            <a:ext cx="3657600" cy="103632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1" name="Google Shape;31;p2"/>
          <p:cNvSpPr/>
          <p:nvPr/>
        </p:nvSpPr>
        <p:spPr>
          <a:xfrm>
            <a:off x="4303776" y="1280160"/>
            <a:ext cx="48768" cy="10363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2" name="Google Shape;32;p2"/>
          <p:cNvSpPr/>
          <p:nvPr/>
        </p:nvSpPr>
        <p:spPr>
          <a:xfrm>
            <a:off x="4450080" y="1377696"/>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02  The Turning Point</a:t>
            </a:r>
            <a:endParaRPr sz="1467" b="0" i="0" u="none" strike="noStrike" cap="none">
              <a:solidFill>
                <a:schemeClr val="dk1"/>
              </a:solidFill>
              <a:latin typeface="Calibri"/>
              <a:ea typeface="Calibri"/>
              <a:cs typeface="Calibri"/>
              <a:sym typeface="Calibri"/>
            </a:endParaRPr>
          </a:p>
        </p:txBody>
      </p:sp>
      <p:sp>
        <p:nvSpPr>
          <p:cNvPr id="33" name="Google Shape;33;p2"/>
          <p:cNvSpPr/>
          <p:nvPr/>
        </p:nvSpPr>
        <p:spPr>
          <a:xfrm>
            <a:off x="4450080" y="1792224"/>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00"/>
              <a:buFont typeface="Arial"/>
              <a:buNone/>
            </a:pPr>
            <a:r>
              <a:rPr lang="en-US" sz="1333" b="0" i="0" u="none" strike="noStrike" cap="none">
                <a:solidFill>
                  <a:srgbClr val="4A5568"/>
                </a:solidFill>
                <a:latin typeface="Arial"/>
                <a:ea typeface="Arial"/>
                <a:cs typeface="Arial"/>
                <a:sym typeface="Arial"/>
              </a:rPr>
              <a:t>Türkiye 2023 and the Qatar AAA&amp;R</a:t>
            </a:r>
            <a:endParaRPr sz="1333" b="0" i="0" u="none" strike="noStrike" cap="none">
              <a:solidFill>
                <a:schemeClr val="dk1"/>
              </a:solidFill>
              <a:latin typeface="Calibri"/>
              <a:ea typeface="Calibri"/>
              <a:cs typeface="Calibri"/>
              <a:sym typeface="Calibri"/>
            </a:endParaRPr>
          </a:p>
        </p:txBody>
      </p:sp>
      <p:sp>
        <p:nvSpPr>
          <p:cNvPr id="34" name="Google Shape;34;p2"/>
          <p:cNvSpPr/>
          <p:nvPr/>
        </p:nvSpPr>
        <p:spPr>
          <a:xfrm>
            <a:off x="8180832" y="1280160"/>
            <a:ext cx="3657600" cy="103632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5" name="Google Shape;35;p2"/>
          <p:cNvSpPr/>
          <p:nvPr/>
        </p:nvSpPr>
        <p:spPr>
          <a:xfrm>
            <a:off x="8180832" y="1280160"/>
            <a:ext cx="48768" cy="10363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 name="Google Shape;36;p2"/>
          <p:cNvSpPr/>
          <p:nvPr/>
        </p:nvSpPr>
        <p:spPr>
          <a:xfrm>
            <a:off x="8327136" y="1377696"/>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03  Design Principles</a:t>
            </a:r>
            <a:endParaRPr sz="1467" b="0" i="0" u="none" strike="noStrike" cap="none">
              <a:solidFill>
                <a:schemeClr val="dk1"/>
              </a:solidFill>
              <a:latin typeface="Calibri"/>
              <a:ea typeface="Calibri"/>
              <a:cs typeface="Calibri"/>
              <a:sym typeface="Calibri"/>
            </a:endParaRPr>
          </a:p>
        </p:txBody>
      </p:sp>
      <p:sp>
        <p:nvSpPr>
          <p:cNvPr id="37" name="Google Shape;37;p2"/>
          <p:cNvSpPr/>
          <p:nvPr/>
        </p:nvSpPr>
        <p:spPr>
          <a:xfrm>
            <a:off x="8327136" y="1792224"/>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00"/>
              <a:buFont typeface="Arial"/>
              <a:buNone/>
            </a:pPr>
            <a:r>
              <a:rPr lang="en-US" sz="1333" b="0" i="0" u="none" strike="noStrike" cap="none">
                <a:solidFill>
                  <a:srgbClr val="4A5568"/>
                </a:solidFill>
                <a:latin typeface="Arial"/>
                <a:ea typeface="Arial"/>
                <a:cs typeface="Arial"/>
                <a:sym typeface="Arial"/>
              </a:rPr>
              <a:t>What ICMS 3.0 was built to solve</a:t>
            </a:r>
            <a:endParaRPr sz="1333" b="0" i="0" u="none" strike="noStrike" cap="none">
              <a:solidFill>
                <a:schemeClr val="dk1"/>
              </a:solidFill>
              <a:latin typeface="Calibri"/>
              <a:ea typeface="Calibri"/>
              <a:cs typeface="Calibri"/>
              <a:sym typeface="Calibri"/>
            </a:endParaRPr>
          </a:p>
        </p:txBody>
      </p:sp>
      <p:sp>
        <p:nvSpPr>
          <p:cNvPr id="38" name="Google Shape;38;p2"/>
          <p:cNvSpPr/>
          <p:nvPr/>
        </p:nvSpPr>
        <p:spPr>
          <a:xfrm>
            <a:off x="426720" y="2535936"/>
            <a:ext cx="3657600" cy="103632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9" name="Google Shape;39;p2"/>
          <p:cNvSpPr/>
          <p:nvPr/>
        </p:nvSpPr>
        <p:spPr>
          <a:xfrm>
            <a:off x="426720" y="2535936"/>
            <a:ext cx="48768" cy="10363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0" name="Google Shape;40;p2"/>
          <p:cNvSpPr/>
          <p:nvPr/>
        </p:nvSpPr>
        <p:spPr>
          <a:xfrm>
            <a:off x="573024" y="2633472"/>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04  Field Operations</a:t>
            </a:r>
            <a:endParaRPr sz="1467" b="0" i="0" u="none" strike="noStrike" cap="none">
              <a:solidFill>
                <a:schemeClr val="dk1"/>
              </a:solidFill>
              <a:latin typeface="Calibri"/>
              <a:ea typeface="Calibri"/>
              <a:cs typeface="Calibri"/>
              <a:sym typeface="Calibri"/>
            </a:endParaRPr>
          </a:p>
        </p:txBody>
      </p:sp>
      <p:sp>
        <p:nvSpPr>
          <p:cNvPr id="41" name="Google Shape;41;p2"/>
          <p:cNvSpPr/>
          <p:nvPr/>
        </p:nvSpPr>
        <p:spPr>
          <a:xfrm>
            <a:off x="573024" y="3048000"/>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00"/>
              <a:buFont typeface="Arial"/>
              <a:buNone/>
            </a:pPr>
            <a:r>
              <a:rPr lang="en-US" sz="1333" b="0" i="0" u="none" strike="noStrike" cap="none">
                <a:solidFill>
                  <a:srgbClr val="4A5568"/>
                </a:solidFill>
                <a:latin typeface="Arial"/>
                <a:ea typeface="Arial"/>
                <a:cs typeface="Arial"/>
                <a:sym typeface="Arial"/>
              </a:rPr>
              <a:t>QuickCapture, Field Maps &amp; your workflow</a:t>
            </a:r>
            <a:endParaRPr sz="1333" b="0" i="0" u="none" strike="noStrike" cap="none">
              <a:solidFill>
                <a:schemeClr val="dk1"/>
              </a:solidFill>
              <a:latin typeface="Calibri"/>
              <a:ea typeface="Calibri"/>
              <a:cs typeface="Calibri"/>
              <a:sym typeface="Calibri"/>
            </a:endParaRPr>
          </a:p>
        </p:txBody>
      </p:sp>
      <p:sp>
        <p:nvSpPr>
          <p:cNvPr id="42" name="Google Shape;42;p2"/>
          <p:cNvSpPr/>
          <p:nvPr/>
        </p:nvSpPr>
        <p:spPr>
          <a:xfrm>
            <a:off x="4303776" y="2535936"/>
            <a:ext cx="3657600" cy="103632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3" name="Google Shape;43;p2"/>
          <p:cNvSpPr/>
          <p:nvPr/>
        </p:nvSpPr>
        <p:spPr>
          <a:xfrm>
            <a:off x="4303776" y="2535936"/>
            <a:ext cx="48768" cy="10363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4" name="Google Shape;44;p2"/>
          <p:cNvSpPr/>
          <p:nvPr/>
        </p:nvSpPr>
        <p:spPr>
          <a:xfrm>
            <a:off x="4450080" y="2633472"/>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05  Coordination Layer</a:t>
            </a:r>
            <a:endParaRPr sz="1467" b="0" i="0" u="none" strike="noStrike" cap="none">
              <a:solidFill>
                <a:schemeClr val="dk1"/>
              </a:solidFill>
              <a:latin typeface="Calibri"/>
              <a:ea typeface="Calibri"/>
              <a:cs typeface="Calibri"/>
              <a:sym typeface="Calibri"/>
            </a:endParaRPr>
          </a:p>
        </p:txBody>
      </p:sp>
      <p:sp>
        <p:nvSpPr>
          <p:cNvPr id="45" name="Google Shape;45;p2"/>
          <p:cNvSpPr/>
          <p:nvPr/>
        </p:nvSpPr>
        <p:spPr>
          <a:xfrm>
            <a:off x="4450080" y="3048000"/>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00"/>
              <a:buFont typeface="Arial"/>
              <a:buNone/>
            </a:pPr>
            <a:r>
              <a:rPr lang="en-US" sz="1333" b="0" i="0" u="none" strike="noStrike" cap="none">
                <a:solidFill>
                  <a:srgbClr val="4A5568"/>
                </a:solidFill>
                <a:latin typeface="Arial"/>
                <a:ea typeface="Arial"/>
                <a:cs typeface="Arial"/>
                <a:sym typeface="Arial"/>
              </a:rPr>
              <a:t>RDC, UCC and Command Point</a:t>
            </a:r>
            <a:endParaRPr sz="1333" b="0" i="0" u="none" strike="noStrike" cap="none">
              <a:solidFill>
                <a:schemeClr val="dk1"/>
              </a:solidFill>
              <a:latin typeface="Calibri"/>
              <a:ea typeface="Calibri"/>
              <a:cs typeface="Calibri"/>
              <a:sym typeface="Calibri"/>
            </a:endParaRPr>
          </a:p>
        </p:txBody>
      </p:sp>
      <p:sp>
        <p:nvSpPr>
          <p:cNvPr id="46" name="Google Shape;46;p2"/>
          <p:cNvSpPr/>
          <p:nvPr/>
        </p:nvSpPr>
        <p:spPr>
          <a:xfrm>
            <a:off x="8180832" y="2535936"/>
            <a:ext cx="3657600" cy="103632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7" name="Google Shape;47;p2"/>
          <p:cNvSpPr/>
          <p:nvPr/>
        </p:nvSpPr>
        <p:spPr>
          <a:xfrm>
            <a:off x="8180832" y="2535936"/>
            <a:ext cx="48768" cy="10363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8" name="Google Shape;48;p2"/>
          <p:cNvSpPr/>
          <p:nvPr/>
        </p:nvSpPr>
        <p:spPr>
          <a:xfrm>
            <a:off x="8327136" y="2633472"/>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06  Training Pathway</a:t>
            </a:r>
            <a:endParaRPr sz="1467" b="0" i="0" u="none" strike="noStrike" cap="none">
              <a:solidFill>
                <a:schemeClr val="dk1"/>
              </a:solidFill>
              <a:latin typeface="Calibri"/>
              <a:ea typeface="Calibri"/>
              <a:cs typeface="Calibri"/>
              <a:sym typeface="Calibri"/>
            </a:endParaRPr>
          </a:p>
        </p:txBody>
      </p:sp>
      <p:sp>
        <p:nvSpPr>
          <p:cNvPr id="49" name="Google Shape;49;p2"/>
          <p:cNvSpPr/>
          <p:nvPr/>
        </p:nvSpPr>
        <p:spPr>
          <a:xfrm>
            <a:off x="8327136" y="3048000"/>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00"/>
              <a:buFont typeface="Arial"/>
              <a:buNone/>
            </a:pPr>
            <a:r>
              <a:rPr lang="en-US" sz="1333" b="0" i="0" u="none" strike="noStrike" cap="none">
                <a:solidFill>
                  <a:srgbClr val="4A5568"/>
                </a:solidFill>
                <a:latin typeface="Arial"/>
                <a:ea typeface="Arial"/>
                <a:cs typeface="Arial"/>
                <a:sym typeface="Arial"/>
              </a:rPr>
              <a:t>Online certification and face-to-face</a:t>
            </a:r>
            <a:endParaRPr sz="1333" b="0" i="0" u="none" strike="noStrike" cap="none">
              <a:solidFill>
                <a:schemeClr val="dk1"/>
              </a:solidFill>
              <a:latin typeface="Calibri"/>
              <a:ea typeface="Calibri"/>
              <a:cs typeface="Calibri"/>
              <a:sym typeface="Calibri"/>
            </a:endParaRPr>
          </a:p>
        </p:txBody>
      </p:sp>
      <p:sp>
        <p:nvSpPr>
          <p:cNvPr id="50" name="Google Shape;50;p2"/>
          <p:cNvSpPr/>
          <p:nvPr/>
        </p:nvSpPr>
        <p:spPr>
          <a:xfrm>
            <a:off x="426720" y="3791712"/>
            <a:ext cx="3657600" cy="103632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1" name="Google Shape;51;p2"/>
          <p:cNvSpPr/>
          <p:nvPr/>
        </p:nvSpPr>
        <p:spPr>
          <a:xfrm>
            <a:off x="426720" y="3791712"/>
            <a:ext cx="48768" cy="10363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2" name="Google Shape;52;p2"/>
          <p:cNvSpPr/>
          <p:nvPr/>
        </p:nvSpPr>
        <p:spPr>
          <a:xfrm>
            <a:off x="573024" y="3889248"/>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07  Transition &amp; Next Steps</a:t>
            </a:r>
            <a:endParaRPr sz="1467" b="0" i="0" u="none" strike="noStrike" cap="none">
              <a:solidFill>
                <a:schemeClr val="dk1"/>
              </a:solidFill>
              <a:latin typeface="Calibri"/>
              <a:ea typeface="Calibri"/>
              <a:cs typeface="Calibri"/>
              <a:sym typeface="Calibri"/>
            </a:endParaRPr>
          </a:p>
        </p:txBody>
      </p:sp>
      <p:sp>
        <p:nvSpPr>
          <p:cNvPr id="53" name="Google Shape;53;p2"/>
          <p:cNvSpPr/>
          <p:nvPr/>
        </p:nvSpPr>
        <p:spPr>
          <a:xfrm>
            <a:off x="573024" y="4303776"/>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00"/>
              <a:buFont typeface="Arial"/>
              <a:buNone/>
            </a:pPr>
            <a:r>
              <a:rPr lang="en-US" sz="1333" b="0" i="0" u="none" strike="noStrike" cap="none">
                <a:solidFill>
                  <a:srgbClr val="4A5568"/>
                </a:solidFill>
                <a:latin typeface="Arial"/>
                <a:ea typeface="Arial"/>
                <a:cs typeface="Arial"/>
                <a:sym typeface="Arial"/>
              </a:rPr>
              <a:t>July 2026 onward</a:t>
            </a:r>
            <a:endParaRPr sz="1333" b="0" i="0" u="none" strike="noStrike" cap="none">
              <a:solidFill>
                <a:schemeClr val="dk1"/>
              </a:solidFill>
              <a:latin typeface="Calibri"/>
              <a:ea typeface="Calibri"/>
              <a:cs typeface="Calibri"/>
              <a:sym typeface="Calibri"/>
            </a:endParaRPr>
          </a:p>
        </p:txBody>
      </p:sp>
      <p:sp>
        <p:nvSpPr>
          <p:cNvPr id="2" name="Google Shape;30;p2"/>
          <p:cNvSpPr/>
          <p:nvPr/>
        </p:nvSpPr>
        <p:spPr>
          <a:xfrm>
            <a:off x="426720" y="1280160"/>
            <a:ext cx="3657600" cy="103632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 name="Google Shape;31;p2"/>
          <p:cNvSpPr/>
          <p:nvPr/>
        </p:nvSpPr>
        <p:spPr>
          <a:xfrm>
            <a:off x="426720" y="1280160"/>
            <a:ext cx="48768" cy="10363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 name="Google Shape;32;p2"/>
          <p:cNvSpPr/>
          <p:nvPr/>
        </p:nvSpPr>
        <p:spPr>
          <a:xfrm>
            <a:off x="573024" y="1377696"/>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01  IMWG Mandate &amp; Deliverables</a:t>
            </a:r>
            <a:endParaRPr sz="1467" b="0" i="0" u="none" strike="noStrike" cap="none">
              <a:solidFill>
                <a:schemeClr val="dk1"/>
              </a:solidFill>
              <a:latin typeface="Calibri"/>
              <a:ea typeface="Calibri"/>
              <a:cs typeface="Calibri"/>
              <a:sym typeface="Calibri"/>
            </a:endParaRPr>
          </a:p>
        </p:txBody>
      </p:sp>
      <p:sp>
        <p:nvSpPr>
          <p:cNvPr id="5" name="Google Shape;33;p2"/>
          <p:cNvSpPr/>
          <p:nvPr/>
        </p:nvSpPr>
        <p:spPr>
          <a:xfrm>
            <a:off x="573024" y="1792224"/>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00"/>
              <a:buFont typeface="Arial"/>
              <a:buNone/>
            </a:pPr>
            <a:r>
              <a:rPr lang="en-US" sz="1333" b="0" i="0" u="none" strike="noStrike" cap="none">
                <a:solidFill>
                  <a:srgbClr val="4A5568"/>
                </a:solidFill>
                <a:latin typeface="Arial"/>
                <a:ea typeface="Arial"/>
                <a:cs typeface="Arial"/>
                <a:sym typeface="Arial"/>
              </a:rPr>
              <a:t>Who the IMWG is and what it delivered in 2025/26</a:t>
            </a:r>
            <a:endParaRPr sz="1333" b="0" i="0" u="none" strike="noStrike" cap="none">
              <a:solidFill>
                <a:schemeClr val="dk1"/>
              </a:solidFill>
              <a:latin typeface="Calibri"/>
              <a:ea typeface="Calibri"/>
              <a:cs typeface="Calibri"/>
              <a:sym typeface="Calibri"/>
            </a:endParaRPr>
          </a:p>
        </p:txBody>
      </p:sp>
      <p:sp>
        <p:nvSpPr>
          <p:cNvPr id="6" name="Google Shape;50;p2">
            <a:extLst>
              <a:ext uri="{FF2B5EF4-FFF2-40B4-BE49-F238E27FC236}">
                <a16:creationId xmlns:a16="http://schemas.microsoft.com/office/drawing/2014/main" id="{51B81768-EE19-A6D6-7858-5A4B6A1093D8}"/>
              </a:ext>
            </a:extLst>
          </p:cNvPr>
          <p:cNvSpPr/>
          <p:nvPr/>
        </p:nvSpPr>
        <p:spPr>
          <a:xfrm>
            <a:off x="4303776" y="3797808"/>
            <a:ext cx="3657600" cy="103632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 name="Google Shape;51;p2">
            <a:extLst>
              <a:ext uri="{FF2B5EF4-FFF2-40B4-BE49-F238E27FC236}">
                <a16:creationId xmlns:a16="http://schemas.microsoft.com/office/drawing/2014/main" id="{B75A05A4-C7C2-2144-D688-0499D8D4480B}"/>
              </a:ext>
            </a:extLst>
          </p:cNvPr>
          <p:cNvSpPr/>
          <p:nvPr/>
        </p:nvSpPr>
        <p:spPr>
          <a:xfrm>
            <a:off x="4303776" y="3797808"/>
            <a:ext cx="48768" cy="10363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8" name="Google Shape;52;p2">
            <a:extLst>
              <a:ext uri="{FF2B5EF4-FFF2-40B4-BE49-F238E27FC236}">
                <a16:creationId xmlns:a16="http://schemas.microsoft.com/office/drawing/2014/main" id="{A68B6D3B-9AAD-8264-7675-7985FC56E4F4}"/>
              </a:ext>
            </a:extLst>
          </p:cNvPr>
          <p:cNvSpPr/>
          <p:nvPr/>
        </p:nvSpPr>
        <p:spPr>
          <a:xfrm>
            <a:off x="4450080" y="3895344"/>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dirty="0">
                <a:solidFill>
                  <a:srgbClr val="1D2F65"/>
                </a:solidFill>
                <a:latin typeface="Arial"/>
                <a:ea typeface="Arial"/>
                <a:cs typeface="Arial"/>
                <a:sym typeface="Arial"/>
              </a:rPr>
              <a:t>08  ICMS 3.0 demo</a:t>
            </a:r>
            <a:endParaRPr sz="1467" b="0" i="0" u="none" strike="noStrike" cap="none" dirty="0">
              <a:solidFill>
                <a:schemeClr val="dk1"/>
              </a:solidFill>
              <a:latin typeface="Calibri"/>
              <a:ea typeface="Calibri"/>
              <a:cs typeface="Calibri"/>
              <a:sym typeface="Calibri"/>
            </a:endParaRPr>
          </a:p>
        </p:txBody>
      </p:sp>
      <p:sp>
        <p:nvSpPr>
          <p:cNvPr id="9" name="Google Shape;53;p2">
            <a:extLst>
              <a:ext uri="{FF2B5EF4-FFF2-40B4-BE49-F238E27FC236}">
                <a16:creationId xmlns:a16="http://schemas.microsoft.com/office/drawing/2014/main" id="{06279D92-CB02-4BC3-AAD4-C823B433C433}"/>
              </a:ext>
            </a:extLst>
          </p:cNvPr>
          <p:cNvSpPr/>
          <p:nvPr/>
        </p:nvSpPr>
        <p:spPr>
          <a:xfrm>
            <a:off x="4450080" y="4309872"/>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00"/>
              <a:buFont typeface="Arial"/>
              <a:buNone/>
            </a:pPr>
            <a:r>
              <a:rPr lang="en-US" sz="1333" b="0" i="0" u="none" strike="noStrike" cap="none" dirty="0">
                <a:solidFill>
                  <a:srgbClr val="4A5568"/>
                </a:solidFill>
                <a:latin typeface="Arial"/>
                <a:ea typeface="Arial"/>
                <a:cs typeface="Arial"/>
                <a:sym typeface="Arial"/>
              </a:rPr>
              <a:t>Team Leaders meeting 2026</a:t>
            </a:r>
            <a:endParaRPr sz="1333" b="0" i="0" u="none" strike="noStrike" cap="none" dirty="0">
              <a:solidFill>
                <a:schemeClr val="dk1"/>
              </a:solidFill>
              <a:latin typeface="Calibri"/>
              <a:ea typeface="Calibri"/>
              <a:cs typeface="Calibri"/>
              <a:sym typeface="Calibri"/>
            </a:endParaRPr>
          </a:p>
        </p:txBody>
      </p:sp>
      <p:sp>
        <p:nvSpPr>
          <p:cNvPr id="10" name="Google Shape;50;p2">
            <a:extLst>
              <a:ext uri="{FF2B5EF4-FFF2-40B4-BE49-F238E27FC236}">
                <a16:creationId xmlns:a16="http://schemas.microsoft.com/office/drawing/2014/main" id="{AD580236-B522-A7D8-45A5-0CFB996AFFE2}"/>
              </a:ext>
            </a:extLst>
          </p:cNvPr>
          <p:cNvSpPr/>
          <p:nvPr/>
        </p:nvSpPr>
        <p:spPr>
          <a:xfrm>
            <a:off x="8180832" y="3791712"/>
            <a:ext cx="3657600" cy="103632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1" name="Google Shape;51;p2">
            <a:extLst>
              <a:ext uri="{FF2B5EF4-FFF2-40B4-BE49-F238E27FC236}">
                <a16:creationId xmlns:a16="http://schemas.microsoft.com/office/drawing/2014/main" id="{56874439-D8AD-0D63-A8F8-8C0905BFD0D1}"/>
              </a:ext>
            </a:extLst>
          </p:cNvPr>
          <p:cNvSpPr/>
          <p:nvPr/>
        </p:nvSpPr>
        <p:spPr>
          <a:xfrm>
            <a:off x="8180832" y="3791712"/>
            <a:ext cx="48768" cy="10363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2" name="Google Shape;52;p2">
            <a:extLst>
              <a:ext uri="{FF2B5EF4-FFF2-40B4-BE49-F238E27FC236}">
                <a16:creationId xmlns:a16="http://schemas.microsoft.com/office/drawing/2014/main" id="{C4A9E625-F0B9-5867-0DB0-609201A3AF9E}"/>
              </a:ext>
            </a:extLst>
          </p:cNvPr>
          <p:cNvSpPr/>
          <p:nvPr/>
        </p:nvSpPr>
        <p:spPr>
          <a:xfrm>
            <a:off x="8327136" y="3889248"/>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dirty="0">
                <a:solidFill>
                  <a:srgbClr val="1D2F65"/>
                </a:solidFill>
                <a:latin typeface="Arial"/>
                <a:ea typeface="Arial"/>
                <a:cs typeface="Arial"/>
                <a:sym typeface="Arial"/>
              </a:rPr>
              <a:t>09  Menti-meter – What do want</a:t>
            </a:r>
            <a:endParaRPr sz="1467" b="0" i="0" u="none" strike="noStrike" cap="none" dirty="0">
              <a:solidFill>
                <a:schemeClr val="dk1"/>
              </a:solidFill>
              <a:latin typeface="Calibri"/>
              <a:ea typeface="Calibri"/>
              <a:cs typeface="Calibri"/>
              <a:sym typeface="Calibri"/>
            </a:endParaRPr>
          </a:p>
        </p:txBody>
      </p:sp>
      <p:sp>
        <p:nvSpPr>
          <p:cNvPr id="13" name="Google Shape;53;p2">
            <a:extLst>
              <a:ext uri="{FF2B5EF4-FFF2-40B4-BE49-F238E27FC236}">
                <a16:creationId xmlns:a16="http://schemas.microsoft.com/office/drawing/2014/main" id="{1F59AD43-6996-6A32-EBCE-F82050C7EA5D}"/>
              </a:ext>
            </a:extLst>
          </p:cNvPr>
          <p:cNvSpPr/>
          <p:nvPr/>
        </p:nvSpPr>
        <p:spPr>
          <a:xfrm>
            <a:off x="8327136" y="4303776"/>
            <a:ext cx="34137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lvl="0">
              <a:buClr>
                <a:srgbClr val="4A5568"/>
              </a:buClr>
              <a:buSzPts val="1000"/>
            </a:pPr>
            <a:r>
              <a:rPr lang="en-US" sz="1333" dirty="0">
                <a:solidFill>
                  <a:srgbClr val="4A5568"/>
                </a:solidFill>
              </a:rPr>
              <a:t>Team Leaders meeting 2026</a:t>
            </a:r>
            <a:endParaRPr lang="en-US" sz="1333" dirty="0">
              <a:solidFill>
                <a:schemeClr val="dk1"/>
              </a:solidFill>
              <a:latin typeface="Calibri"/>
              <a:ea typeface="Calibri"/>
              <a:cs typeface="Calibri"/>
              <a:sym typeface="Calibri"/>
            </a:endParaRPr>
          </a:p>
        </p:txBody>
      </p:sp>
      <p:sp>
        <p:nvSpPr>
          <p:cNvPr id="14" name="Google Shape;50;p2">
            <a:extLst>
              <a:ext uri="{FF2B5EF4-FFF2-40B4-BE49-F238E27FC236}">
                <a16:creationId xmlns:a16="http://schemas.microsoft.com/office/drawing/2014/main" id="{BA35CFE2-957D-43E4-59F2-7804B4DD38DF}"/>
              </a:ext>
            </a:extLst>
          </p:cNvPr>
          <p:cNvSpPr/>
          <p:nvPr/>
        </p:nvSpPr>
        <p:spPr>
          <a:xfrm>
            <a:off x="572525" y="5211788"/>
            <a:ext cx="11428817" cy="1037873"/>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5" name="Google Shape;51;p2">
            <a:extLst>
              <a:ext uri="{FF2B5EF4-FFF2-40B4-BE49-F238E27FC236}">
                <a16:creationId xmlns:a16="http://schemas.microsoft.com/office/drawing/2014/main" id="{53EC4669-3B50-58DB-857F-8C07B36BB589}"/>
              </a:ext>
            </a:extLst>
          </p:cNvPr>
          <p:cNvSpPr/>
          <p:nvPr/>
        </p:nvSpPr>
        <p:spPr>
          <a:xfrm>
            <a:off x="426720" y="5059680"/>
            <a:ext cx="48768" cy="10363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6" name="Google Shape;52;p2">
            <a:extLst>
              <a:ext uri="{FF2B5EF4-FFF2-40B4-BE49-F238E27FC236}">
                <a16:creationId xmlns:a16="http://schemas.microsoft.com/office/drawing/2014/main" id="{BA66E7BF-FE75-8541-84D5-2E4BC3DC681A}"/>
              </a:ext>
            </a:extLst>
          </p:cNvPr>
          <p:cNvSpPr/>
          <p:nvPr/>
        </p:nvSpPr>
        <p:spPr>
          <a:xfrm>
            <a:off x="573024" y="5157216"/>
            <a:ext cx="10650931"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dirty="0">
                <a:solidFill>
                  <a:srgbClr val="1D2F65"/>
                </a:solidFill>
                <a:latin typeface="Arial"/>
                <a:ea typeface="Arial"/>
                <a:cs typeface="Arial"/>
                <a:sym typeface="Arial"/>
              </a:rPr>
              <a:t>10  IMWG Member Countries</a:t>
            </a:r>
            <a:endParaRPr sz="1467" b="0" i="0" u="none" strike="noStrike" cap="none" dirty="0">
              <a:solidFill>
                <a:schemeClr val="dk1"/>
              </a:solidFill>
              <a:latin typeface="Calibri"/>
              <a:ea typeface="Calibri"/>
              <a:cs typeface="Calibri"/>
              <a:sym typeface="Calibri"/>
            </a:endParaRPr>
          </a:p>
        </p:txBody>
      </p:sp>
      <p:sp>
        <p:nvSpPr>
          <p:cNvPr id="17" name="Google Shape;53;p2">
            <a:extLst>
              <a:ext uri="{FF2B5EF4-FFF2-40B4-BE49-F238E27FC236}">
                <a16:creationId xmlns:a16="http://schemas.microsoft.com/office/drawing/2014/main" id="{99F3F13F-6AE5-14BC-A787-5450A25D86A8}"/>
              </a:ext>
            </a:extLst>
          </p:cNvPr>
          <p:cNvSpPr/>
          <p:nvPr/>
        </p:nvSpPr>
        <p:spPr>
          <a:xfrm>
            <a:off x="573024" y="5571744"/>
            <a:ext cx="10650931"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00"/>
              <a:buFont typeface="Arial"/>
              <a:buNone/>
            </a:pPr>
            <a:endParaRPr sz="1333" b="0" i="0" u="none" strike="noStrike" cap="none" dirty="0">
              <a:solidFill>
                <a:schemeClr val="dk1"/>
              </a:solidFill>
              <a:latin typeface="Calibri"/>
              <a:ea typeface="Calibri"/>
              <a:cs typeface="Calibri"/>
              <a:sym typeface="Calibri"/>
            </a:endParaRPr>
          </a:p>
        </p:txBody>
      </p:sp>
      <p:pic>
        <p:nvPicPr>
          <p:cNvPr id="19" name="Picture 18">
            <a:extLst>
              <a:ext uri="{FF2B5EF4-FFF2-40B4-BE49-F238E27FC236}">
                <a16:creationId xmlns:a16="http://schemas.microsoft.com/office/drawing/2014/main" id="{DE995788-F4BB-52D1-A96C-2D64654FD505}"/>
              </a:ext>
            </a:extLst>
          </p:cNvPr>
          <p:cNvPicPr>
            <a:picLocks noChangeAspect="1"/>
          </p:cNvPicPr>
          <p:nvPr/>
        </p:nvPicPr>
        <p:blipFill>
          <a:blip r:embed="rId3"/>
          <a:stretch>
            <a:fillRect/>
          </a:stretch>
        </p:blipFill>
        <p:spPr>
          <a:xfrm>
            <a:off x="4231717" y="5623530"/>
            <a:ext cx="909039" cy="545423"/>
          </a:xfrm>
          <a:prstGeom prst="rect">
            <a:avLst/>
          </a:prstGeom>
        </p:spPr>
      </p:pic>
      <p:pic>
        <p:nvPicPr>
          <p:cNvPr id="21" name="Picture 20">
            <a:extLst>
              <a:ext uri="{FF2B5EF4-FFF2-40B4-BE49-F238E27FC236}">
                <a16:creationId xmlns:a16="http://schemas.microsoft.com/office/drawing/2014/main" id="{63FA6949-7759-B136-66B3-0FAB8F49C2D6}"/>
              </a:ext>
            </a:extLst>
          </p:cNvPr>
          <p:cNvPicPr>
            <a:picLocks noChangeAspect="1"/>
          </p:cNvPicPr>
          <p:nvPr/>
        </p:nvPicPr>
        <p:blipFill>
          <a:blip r:embed="rId4"/>
          <a:stretch>
            <a:fillRect/>
          </a:stretch>
        </p:blipFill>
        <p:spPr>
          <a:xfrm>
            <a:off x="5176473" y="5623530"/>
            <a:ext cx="1071308" cy="545423"/>
          </a:xfrm>
          <a:prstGeom prst="rect">
            <a:avLst/>
          </a:prstGeom>
        </p:spPr>
      </p:pic>
      <p:pic>
        <p:nvPicPr>
          <p:cNvPr id="23" name="Picture 22">
            <a:extLst>
              <a:ext uri="{FF2B5EF4-FFF2-40B4-BE49-F238E27FC236}">
                <a16:creationId xmlns:a16="http://schemas.microsoft.com/office/drawing/2014/main" id="{84907C85-2709-3F26-8DB2-068D5651DDD6}"/>
              </a:ext>
            </a:extLst>
          </p:cNvPr>
          <p:cNvPicPr>
            <a:picLocks noChangeAspect="1"/>
          </p:cNvPicPr>
          <p:nvPr/>
        </p:nvPicPr>
        <p:blipFill>
          <a:blip r:embed="rId5"/>
          <a:stretch>
            <a:fillRect/>
          </a:stretch>
        </p:blipFill>
        <p:spPr>
          <a:xfrm>
            <a:off x="2269981" y="5623530"/>
            <a:ext cx="1111127" cy="555564"/>
          </a:xfrm>
          <a:prstGeom prst="rect">
            <a:avLst/>
          </a:prstGeom>
        </p:spPr>
      </p:pic>
      <p:pic>
        <p:nvPicPr>
          <p:cNvPr id="25" name="Picture 24">
            <a:extLst>
              <a:ext uri="{FF2B5EF4-FFF2-40B4-BE49-F238E27FC236}">
                <a16:creationId xmlns:a16="http://schemas.microsoft.com/office/drawing/2014/main" id="{C92B4898-3866-4932-54B0-C5DF5CAAB2B6}"/>
              </a:ext>
            </a:extLst>
          </p:cNvPr>
          <p:cNvPicPr>
            <a:picLocks noChangeAspect="1"/>
          </p:cNvPicPr>
          <p:nvPr/>
        </p:nvPicPr>
        <p:blipFill>
          <a:blip r:embed="rId6"/>
          <a:stretch>
            <a:fillRect/>
          </a:stretch>
        </p:blipFill>
        <p:spPr>
          <a:xfrm>
            <a:off x="3416825" y="5623530"/>
            <a:ext cx="779175" cy="545421"/>
          </a:xfrm>
          <a:prstGeom prst="rect">
            <a:avLst/>
          </a:prstGeom>
        </p:spPr>
      </p:pic>
      <p:pic>
        <p:nvPicPr>
          <p:cNvPr id="55" name="Picture 54">
            <a:extLst>
              <a:ext uri="{FF2B5EF4-FFF2-40B4-BE49-F238E27FC236}">
                <a16:creationId xmlns:a16="http://schemas.microsoft.com/office/drawing/2014/main" id="{B438E30E-C7F2-98F4-6CC3-F51FA2A459F3}"/>
              </a:ext>
            </a:extLst>
          </p:cNvPr>
          <p:cNvPicPr>
            <a:picLocks noChangeAspect="1"/>
          </p:cNvPicPr>
          <p:nvPr/>
        </p:nvPicPr>
        <p:blipFill>
          <a:blip r:embed="rId7"/>
          <a:stretch>
            <a:fillRect/>
          </a:stretch>
        </p:blipFill>
        <p:spPr>
          <a:xfrm>
            <a:off x="7156174" y="5629255"/>
            <a:ext cx="794961" cy="530239"/>
          </a:xfrm>
          <a:prstGeom prst="rect">
            <a:avLst/>
          </a:prstGeom>
          <a:ln>
            <a:solidFill>
              <a:schemeClr val="tx1"/>
            </a:solidFill>
          </a:ln>
        </p:spPr>
      </p:pic>
      <p:pic>
        <p:nvPicPr>
          <p:cNvPr id="57" name="Picture 56">
            <a:extLst>
              <a:ext uri="{FF2B5EF4-FFF2-40B4-BE49-F238E27FC236}">
                <a16:creationId xmlns:a16="http://schemas.microsoft.com/office/drawing/2014/main" id="{B09943FD-F26C-FA6B-0CD4-5089861E75C3}"/>
              </a:ext>
            </a:extLst>
          </p:cNvPr>
          <p:cNvPicPr>
            <a:picLocks noChangeAspect="1"/>
          </p:cNvPicPr>
          <p:nvPr/>
        </p:nvPicPr>
        <p:blipFill>
          <a:blip r:embed="rId8"/>
          <a:stretch>
            <a:fillRect/>
          </a:stretch>
        </p:blipFill>
        <p:spPr>
          <a:xfrm>
            <a:off x="6283495" y="5620332"/>
            <a:ext cx="836964" cy="557419"/>
          </a:xfrm>
          <a:prstGeom prst="rect">
            <a:avLst/>
          </a:prstGeom>
        </p:spPr>
      </p:pic>
      <p:pic>
        <p:nvPicPr>
          <p:cNvPr id="59" name="Picture 58">
            <a:extLst>
              <a:ext uri="{FF2B5EF4-FFF2-40B4-BE49-F238E27FC236}">
                <a16:creationId xmlns:a16="http://schemas.microsoft.com/office/drawing/2014/main" id="{3D50DA12-C38E-E76E-61BC-8349A263DA9C}"/>
              </a:ext>
            </a:extLst>
          </p:cNvPr>
          <p:cNvPicPr>
            <a:picLocks noChangeAspect="1"/>
          </p:cNvPicPr>
          <p:nvPr/>
        </p:nvPicPr>
        <p:blipFill>
          <a:blip r:embed="rId9"/>
          <a:stretch>
            <a:fillRect/>
          </a:stretch>
        </p:blipFill>
        <p:spPr>
          <a:xfrm>
            <a:off x="7986858" y="5623530"/>
            <a:ext cx="883953" cy="530372"/>
          </a:xfrm>
          <a:prstGeom prst="rect">
            <a:avLst/>
          </a:prstGeom>
        </p:spPr>
      </p:pic>
      <p:pic>
        <p:nvPicPr>
          <p:cNvPr id="61" name="Picture 60">
            <a:extLst>
              <a:ext uri="{FF2B5EF4-FFF2-40B4-BE49-F238E27FC236}">
                <a16:creationId xmlns:a16="http://schemas.microsoft.com/office/drawing/2014/main" id="{20CBD405-4D2D-03C6-ADCD-964999D005B2}"/>
              </a:ext>
            </a:extLst>
          </p:cNvPr>
          <p:cNvPicPr>
            <a:picLocks noChangeAspect="1"/>
          </p:cNvPicPr>
          <p:nvPr/>
        </p:nvPicPr>
        <p:blipFill>
          <a:blip r:embed="rId10"/>
          <a:stretch>
            <a:fillRect/>
          </a:stretch>
        </p:blipFill>
        <p:spPr>
          <a:xfrm>
            <a:off x="8906525" y="5623529"/>
            <a:ext cx="1036928" cy="545424"/>
          </a:xfrm>
          <a:prstGeom prst="rect">
            <a:avLst/>
          </a:prstGeom>
        </p:spPr>
      </p:pic>
    </p:spTree>
    <p:extLst>
      <p:ext uri="{BB962C8B-B14F-4D97-AF65-F5344CB8AC3E}">
        <p14:creationId xmlns:p14="http://schemas.microsoft.com/office/powerpoint/2010/main" val="21564560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1D2F65"/>
        </a:solidFill>
        <a:effectLst/>
      </p:bgPr>
    </p:bg>
    <p:spTree>
      <p:nvGrpSpPr>
        <p:cNvPr id="1" name="Shape 58"/>
        <p:cNvGrpSpPr/>
        <p:nvPr/>
      </p:nvGrpSpPr>
      <p:grpSpPr>
        <a:xfrm>
          <a:off x="0" y="0"/>
          <a:ext cx="0" cy="0"/>
          <a:chOff x="0" y="0"/>
          <a:chExt cx="0" cy="0"/>
        </a:xfrm>
      </p:grpSpPr>
      <p:sp>
        <p:nvSpPr>
          <p:cNvPr id="2" name="Google Shape;59;p3">
            <a:extLst>
              <a:ext uri="{FF2B5EF4-FFF2-40B4-BE49-F238E27FC236}">
                <a16:creationId xmlns:a16="http://schemas.microsoft.com/office/drawing/2014/main" id="{A7455999-1ED3-2EB6-DCD2-F0F9C10F0F66}"/>
              </a:ext>
            </a:extLst>
          </p:cNvPr>
          <p:cNvSpPr/>
          <p:nvPr/>
        </p:nvSpPr>
        <p:spPr>
          <a:xfrm>
            <a:off x="463296" y="1219200"/>
            <a:ext cx="2194560" cy="26822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9600"/>
              <a:buFont typeface="Arial"/>
              <a:buNone/>
            </a:pPr>
            <a:r>
              <a:rPr lang="en-US" sz="12800" b="1" i="0" u="none" strike="noStrike" cap="none">
                <a:solidFill>
                  <a:srgbClr val="009EDB"/>
                </a:solidFill>
                <a:latin typeface="Arial"/>
                <a:ea typeface="Arial"/>
                <a:cs typeface="Arial"/>
                <a:sym typeface="Arial"/>
              </a:rPr>
              <a:t>01</a:t>
            </a:r>
            <a:endParaRPr sz="12800" b="0" i="0" u="none" strike="noStrike" cap="none">
              <a:solidFill>
                <a:schemeClr val="dk1"/>
              </a:solidFill>
              <a:latin typeface="Calibri"/>
              <a:ea typeface="Calibri"/>
              <a:cs typeface="Calibri"/>
              <a:sym typeface="Calibri"/>
            </a:endParaRPr>
          </a:p>
        </p:txBody>
      </p:sp>
      <p:sp>
        <p:nvSpPr>
          <p:cNvPr id="3" name="Google Shape;60;p3">
            <a:extLst>
              <a:ext uri="{FF2B5EF4-FFF2-40B4-BE49-F238E27FC236}">
                <a16:creationId xmlns:a16="http://schemas.microsoft.com/office/drawing/2014/main" id="{0EEB26A3-F778-230F-F601-1E65FF60D91A}"/>
              </a:ext>
            </a:extLst>
          </p:cNvPr>
          <p:cNvSpPr/>
          <p:nvPr/>
        </p:nvSpPr>
        <p:spPr>
          <a:xfrm>
            <a:off x="2316480" y="1463040"/>
            <a:ext cx="48768" cy="21945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 name="Google Shape;61;p3">
            <a:extLst>
              <a:ext uri="{FF2B5EF4-FFF2-40B4-BE49-F238E27FC236}">
                <a16:creationId xmlns:a16="http://schemas.microsoft.com/office/drawing/2014/main" id="{4A5414C8-E938-8711-0AD2-7849160EB82C}"/>
              </a:ext>
            </a:extLst>
          </p:cNvPr>
          <p:cNvSpPr/>
          <p:nvPr/>
        </p:nvSpPr>
        <p:spPr>
          <a:xfrm>
            <a:off x="2560320" y="1524000"/>
            <a:ext cx="9144000" cy="1219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2800"/>
              <a:buFont typeface="Arial"/>
              <a:buNone/>
            </a:pPr>
            <a:r>
              <a:rPr lang="en-US" sz="3733" b="1" i="0" u="none" strike="noStrike" cap="none">
                <a:solidFill>
                  <a:srgbClr val="FFFFFF"/>
                </a:solidFill>
                <a:latin typeface="Arial"/>
                <a:ea typeface="Arial"/>
                <a:cs typeface="Arial"/>
                <a:sym typeface="Arial"/>
              </a:rPr>
              <a:t>IMWG Mandate &amp; 2025/26 Deliverables</a:t>
            </a:r>
            <a:endParaRPr sz="3733" b="0" i="0" u="none" strike="noStrike" cap="none">
              <a:solidFill>
                <a:schemeClr val="dk1"/>
              </a:solidFill>
              <a:latin typeface="Calibri"/>
              <a:ea typeface="Calibri"/>
              <a:cs typeface="Calibri"/>
              <a:sym typeface="Calibri"/>
            </a:endParaRPr>
          </a:p>
        </p:txBody>
      </p:sp>
      <p:sp>
        <p:nvSpPr>
          <p:cNvPr id="5" name="Google Shape;62;p3">
            <a:extLst>
              <a:ext uri="{FF2B5EF4-FFF2-40B4-BE49-F238E27FC236}">
                <a16:creationId xmlns:a16="http://schemas.microsoft.com/office/drawing/2014/main" id="{454ED1C0-1571-141C-F4A5-0A8EE30E1FAB}"/>
              </a:ext>
            </a:extLst>
          </p:cNvPr>
          <p:cNvSpPr/>
          <p:nvPr/>
        </p:nvSpPr>
        <p:spPr>
          <a:xfrm>
            <a:off x="2560320" y="2804160"/>
            <a:ext cx="9144000" cy="9753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500"/>
              <a:buFont typeface="Arial"/>
              <a:buNone/>
            </a:pPr>
            <a:r>
              <a:rPr lang="en-US" sz="2000" b="0" i="0" u="none" strike="noStrike" cap="none">
                <a:solidFill>
                  <a:srgbClr val="D6EEF8"/>
                </a:solidFill>
                <a:latin typeface="Arial"/>
                <a:ea typeface="Arial"/>
                <a:cs typeface="Arial"/>
                <a:sym typeface="Arial"/>
              </a:rPr>
              <a:t>What the IMWG is mandated to do, and what it delivered this year</a:t>
            </a:r>
            <a:endParaRPr sz="2000" b="0" i="0" u="none" strike="noStrike" cap="none">
              <a:solidFill>
                <a:schemeClr val="dk1"/>
              </a:solidFill>
              <a:latin typeface="Calibri"/>
              <a:ea typeface="Calibri"/>
              <a:cs typeface="Calibri"/>
              <a:sym typeface="Calibri"/>
            </a:endParaRPr>
          </a:p>
        </p:txBody>
      </p:sp>
      <p:pic>
        <p:nvPicPr>
          <p:cNvPr id="6" name="Google Shape;63;p3" descr="/home/claude/insarag_white_logo.png">
            <a:extLst>
              <a:ext uri="{FF2B5EF4-FFF2-40B4-BE49-F238E27FC236}">
                <a16:creationId xmlns:a16="http://schemas.microsoft.com/office/drawing/2014/main" id="{6B848683-9D0E-509F-3DA7-E5B824E8E304}"/>
              </a:ext>
            </a:extLst>
          </p:cNvPr>
          <p:cNvPicPr preferRelativeResize="0"/>
          <p:nvPr/>
        </p:nvPicPr>
        <p:blipFill rotWithShape="1">
          <a:blip r:embed="rId3">
            <a:alphaModFix/>
          </a:blip>
          <a:srcRect/>
          <a:stretch/>
        </p:blipFill>
        <p:spPr>
          <a:xfrm>
            <a:off x="9265920" y="5638800"/>
            <a:ext cx="2255520" cy="938784"/>
          </a:xfrm>
          <a:prstGeom prst="rect">
            <a:avLst/>
          </a:prstGeom>
          <a:noFill/>
          <a:ln>
            <a:noFill/>
          </a:ln>
        </p:spPr>
      </p:pic>
    </p:spTree>
    <p:extLst>
      <p:ext uri="{BB962C8B-B14F-4D97-AF65-F5344CB8AC3E}">
        <p14:creationId xmlns:p14="http://schemas.microsoft.com/office/powerpoint/2010/main" val="722291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Google Shape;69;p4"/>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0" name="Google Shape;70;p4"/>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The IMWG: Mandate and Role in the Network</a:t>
            </a:r>
            <a:endParaRPr sz="2933" b="0" i="0" u="none" strike="noStrike" cap="none">
              <a:solidFill>
                <a:schemeClr val="dk1"/>
              </a:solidFill>
              <a:latin typeface="Calibri"/>
              <a:ea typeface="Calibri"/>
              <a:cs typeface="Calibri"/>
              <a:sym typeface="Calibri"/>
            </a:endParaRPr>
          </a:p>
        </p:txBody>
      </p:sp>
      <p:sp>
        <p:nvSpPr>
          <p:cNvPr id="71" name="Google Shape;71;p4"/>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2" name="Google Shape;72;p4"/>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73" name="Google Shape;73;p4"/>
          <p:cNvSpPr/>
          <p:nvPr/>
        </p:nvSpPr>
        <p:spPr>
          <a:xfrm>
            <a:off x="426720" y="1280160"/>
            <a:ext cx="5486400" cy="432816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4" name="Google Shape;74;p4"/>
          <p:cNvSpPr/>
          <p:nvPr/>
        </p:nvSpPr>
        <p:spPr>
          <a:xfrm>
            <a:off x="670560" y="1402080"/>
            <a:ext cx="4998720" cy="51206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1500"/>
              <a:buFont typeface="Arial"/>
              <a:buNone/>
            </a:pPr>
            <a:r>
              <a:rPr lang="en-US" sz="2000" b="1" i="0" u="none" strike="noStrike" cap="none">
                <a:solidFill>
                  <a:srgbClr val="009EDB"/>
                </a:solidFill>
                <a:latin typeface="Arial"/>
                <a:ea typeface="Arial"/>
                <a:cs typeface="Arial"/>
                <a:sym typeface="Arial"/>
              </a:rPr>
              <a:t>Mandate</a:t>
            </a:r>
            <a:endParaRPr sz="2000" b="0" i="0" u="none" strike="noStrike" cap="none">
              <a:solidFill>
                <a:schemeClr val="dk1"/>
              </a:solidFill>
              <a:latin typeface="Calibri"/>
              <a:ea typeface="Calibri"/>
              <a:cs typeface="Calibri"/>
              <a:sym typeface="Calibri"/>
            </a:endParaRPr>
          </a:p>
        </p:txBody>
      </p:sp>
      <p:sp>
        <p:nvSpPr>
          <p:cNvPr id="75" name="Google Shape;75;p4"/>
          <p:cNvSpPr/>
          <p:nvPr/>
        </p:nvSpPr>
        <p:spPr>
          <a:xfrm>
            <a:off x="670560" y="2011680"/>
            <a:ext cx="4998720" cy="21945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57189" marR="0" lvl="0" indent="-457189" algn="l" rtl="0">
              <a:spcBef>
                <a:spcPts val="0"/>
              </a:spcBef>
              <a:spcAft>
                <a:spcPts val="0"/>
              </a:spcAft>
              <a:buClr>
                <a:srgbClr val="FFFFFF"/>
              </a:buClr>
              <a:buSzPts val="1100"/>
              <a:buFont typeface="Arial"/>
              <a:buChar char="•"/>
            </a:pPr>
            <a:r>
              <a:rPr lang="en-US" sz="1467" b="0" i="0" u="none" strike="noStrike" cap="none">
                <a:solidFill>
                  <a:srgbClr val="FFFFFF"/>
                </a:solidFill>
                <a:latin typeface="Arial"/>
                <a:ea typeface="Arial"/>
                <a:cs typeface="Arial"/>
                <a:sym typeface="Arial"/>
              </a:rPr>
              <a:t>Develop, deliver and promote effective information management solutions across the INSARAG network.</a:t>
            </a:r>
            <a:endParaRPr sz="14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FFFFFF"/>
              </a:buClr>
              <a:buSzPts val="1100"/>
              <a:buFont typeface="Arial"/>
              <a:buChar char="•"/>
            </a:pPr>
            <a:r>
              <a:rPr lang="en-US" sz="1467" b="0" i="0" u="none" strike="noStrike" cap="none">
                <a:solidFill>
                  <a:srgbClr val="FFFFFF"/>
                </a:solidFill>
                <a:latin typeface="Arial"/>
                <a:ea typeface="Arial"/>
                <a:cs typeface="Arial"/>
                <a:sym typeface="Arial"/>
              </a:rPr>
              <a:t>Support coordinated, timely and informed decision-making during time-critical USAR operations.</a:t>
            </a:r>
            <a:endParaRPr sz="14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FFFFFF"/>
              </a:buClr>
              <a:buSzPts val="1100"/>
              <a:buFont typeface="Arial"/>
              <a:buChar char="•"/>
            </a:pPr>
            <a:r>
              <a:rPr lang="en-US" sz="1467" b="0" i="0" u="none" strike="noStrike" cap="none">
                <a:solidFill>
                  <a:srgbClr val="FFFFFF"/>
                </a:solidFill>
                <a:latin typeface="Arial"/>
                <a:ea typeface="Arial"/>
                <a:cs typeface="Arial"/>
                <a:sym typeface="Arial"/>
              </a:rPr>
              <a:t>Maintain and improve the tools, methods, training and support needed to make coordination work in the field.</a:t>
            </a:r>
            <a:endParaRPr sz="1467" b="0" i="0" u="none" strike="noStrike" cap="none">
              <a:solidFill>
                <a:schemeClr val="dk1"/>
              </a:solidFill>
              <a:latin typeface="Calibri"/>
              <a:ea typeface="Calibri"/>
              <a:cs typeface="Calibri"/>
              <a:sym typeface="Calibri"/>
            </a:endParaRPr>
          </a:p>
        </p:txBody>
      </p:sp>
      <p:sp>
        <p:nvSpPr>
          <p:cNvPr id="76" name="Google Shape;76;p4"/>
          <p:cNvSpPr/>
          <p:nvPr/>
        </p:nvSpPr>
        <p:spPr>
          <a:xfrm>
            <a:off x="670544" y="3592347"/>
            <a:ext cx="4998800" cy="4268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1100"/>
              <a:buFont typeface="Arial"/>
              <a:buNone/>
            </a:pPr>
            <a:r>
              <a:rPr lang="en-US" sz="1467" b="1" i="0" u="none" strike="noStrike" cap="none">
                <a:solidFill>
                  <a:srgbClr val="009EDB"/>
                </a:solidFill>
                <a:latin typeface="Arial"/>
                <a:ea typeface="Arial"/>
                <a:cs typeface="Arial"/>
                <a:sym typeface="Arial"/>
              </a:rPr>
              <a:t>Core Terms of Reference</a:t>
            </a:r>
            <a:endParaRPr sz="1467" b="0" i="0" u="none" strike="noStrike" cap="none">
              <a:solidFill>
                <a:schemeClr val="dk1"/>
              </a:solidFill>
              <a:latin typeface="Calibri"/>
              <a:ea typeface="Calibri"/>
              <a:cs typeface="Calibri"/>
              <a:sym typeface="Calibri"/>
            </a:endParaRPr>
          </a:p>
        </p:txBody>
      </p:sp>
      <p:sp>
        <p:nvSpPr>
          <p:cNvPr id="77" name="Google Shape;77;p4"/>
          <p:cNvSpPr/>
          <p:nvPr/>
        </p:nvSpPr>
        <p:spPr>
          <a:xfrm>
            <a:off x="646167" y="3996567"/>
            <a:ext cx="4998800" cy="14288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57189" marR="0" lvl="0" indent="-457189" algn="l" rtl="0">
              <a:spcBef>
                <a:spcPts val="0"/>
              </a:spcBef>
              <a:spcAft>
                <a:spcPts val="0"/>
              </a:spcAft>
              <a:buClr>
                <a:srgbClr val="D6EEF8"/>
              </a:buClr>
              <a:buSzPts val="950"/>
              <a:buFont typeface="Arial"/>
              <a:buChar char="•"/>
            </a:pPr>
            <a:r>
              <a:rPr lang="en-US" sz="1267" b="0" i="0" u="none" strike="noStrike" cap="none">
                <a:solidFill>
                  <a:srgbClr val="D6EEF8"/>
                </a:solidFill>
                <a:latin typeface="Arial"/>
                <a:ea typeface="Arial"/>
                <a:cs typeface="Arial"/>
                <a:sym typeface="Arial"/>
              </a:rPr>
              <a:t>Procedures</a:t>
            </a:r>
            <a:endParaRPr sz="12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D6EEF8"/>
              </a:buClr>
              <a:buSzPts val="950"/>
              <a:buFont typeface="Arial"/>
              <a:buChar char="•"/>
            </a:pPr>
            <a:r>
              <a:rPr lang="en-US" sz="1267" b="0" i="0" u="none" strike="noStrike" cap="none">
                <a:solidFill>
                  <a:srgbClr val="D6EEF8"/>
                </a:solidFill>
                <a:latin typeface="Arial"/>
                <a:ea typeface="Arial"/>
                <a:cs typeface="Arial"/>
                <a:sym typeface="Arial"/>
              </a:rPr>
              <a:t>Technology</a:t>
            </a:r>
            <a:endParaRPr sz="12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D6EEF8"/>
              </a:buClr>
              <a:buSzPts val="950"/>
              <a:buFont typeface="Arial"/>
              <a:buChar char="•"/>
            </a:pPr>
            <a:r>
              <a:rPr lang="en-US" sz="1267" b="0" i="0" u="none" strike="noStrike" cap="none">
                <a:solidFill>
                  <a:srgbClr val="D6EEF8"/>
                </a:solidFill>
                <a:latin typeface="Arial"/>
                <a:ea typeface="Arial"/>
                <a:cs typeface="Arial"/>
                <a:sym typeface="Arial"/>
              </a:rPr>
              <a:t>Documentation</a:t>
            </a:r>
            <a:endParaRPr sz="12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D6EEF8"/>
              </a:buClr>
              <a:buSzPts val="950"/>
              <a:buFont typeface="Arial"/>
              <a:buChar char="•"/>
            </a:pPr>
            <a:r>
              <a:rPr lang="en-US" sz="1267" b="0" i="0" u="none" strike="noStrike" cap="none">
                <a:solidFill>
                  <a:srgbClr val="D6EEF8"/>
                </a:solidFill>
                <a:latin typeface="Arial"/>
                <a:ea typeface="Arial"/>
                <a:cs typeface="Arial"/>
                <a:sym typeface="Arial"/>
              </a:rPr>
              <a:t>Training &amp; Education</a:t>
            </a:r>
            <a:endParaRPr sz="12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D6EEF8"/>
              </a:buClr>
              <a:buSzPts val="950"/>
              <a:buFont typeface="Arial"/>
              <a:buChar char="•"/>
            </a:pPr>
            <a:r>
              <a:rPr lang="en-US" sz="1267" b="0" i="0" u="none" strike="noStrike" cap="none">
                <a:solidFill>
                  <a:srgbClr val="D6EEF8"/>
                </a:solidFill>
                <a:latin typeface="Arial"/>
                <a:ea typeface="Arial"/>
                <a:cs typeface="Arial"/>
                <a:sym typeface="Arial"/>
              </a:rPr>
              <a:t>Software</a:t>
            </a:r>
            <a:endParaRPr sz="12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D6EEF8"/>
              </a:buClr>
              <a:buSzPts val="950"/>
              <a:buFont typeface="Arial"/>
              <a:buChar char="•"/>
            </a:pPr>
            <a:r>
              <a:rPr lang="en-US" sz="1267" b="0" i="0" u="none" strike="noStrike" cap="none">
                <a:solidFill>
                  <a:srgbClr val="D6EEF8"/>
                </a:solidFill>
                <a:latin typeface="Arial"/>
                <a:ea typeface="Arial"/>
                <a:cs typeface="Arial"/>
                <a:sym typeface="Arial"/>
              </a:rPr>
              <a:t>Compatibility</a:t>
            </a:r>
            <a:endParaRPr sz="12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D6EEF8"/>
              </a:buClr>
              <a:buSzPts val="950"/>
              <a:buFont typeface="Arial"/>
              <a:buChar char="•"/>
            </a:pPr>
            <a:r>
              <a:rPr lang="en-US" sz="1267" b="0" i="0" u="none" strike="noStrike" cap="none">
                <a:solidFill>
                  <a:srgbClr val="D6EEF8"/>
                </a:solidFill>
                <a:latin typeface="Arial"/>
                <a:ea typeface="Arial"/>
                <a:cs typeface="Arial"/>
                <a:sym typeface="Arial"/>
              </a:rPr>
              <a:t>Technical Support</a:t>
            </a:r>
            <a:endParaRPr sz="1267" b="0" i="0" u="none" strike="noStrike" cap="none">
              <a:solidFill>
                <a:schemeClr val="dk1"/>
              </a:solidFill>
              <a:latin typeface="Calibri"/>
              <a:ea typeface="Calibri"/>
              <a:cs typeface="Calibri"/>
              <a:sym typeface="Calibri"/>
            </a:endParaRPr>
          </a:p>
        </p:txBody>
      </p:sp>
      <p:sp>
        <p:nvSpPr>
          <p:cNvPr id="78" name="Google Shape;78;p4"/>
          <p:cNvSpPr/>
          <p:nvPr/>
        </p:nvSpPr>
        <p:spPr>
          <a:xfrm>
            <a:off x="6217920" y="1280160"/>
            <a:ext cx="5547360" cy="4328160"/>
          </a:xfrm>
          <a:prstGeom prst="rect">
            <a:avLst/>
          </a:prstGeom>
          <a:solidFill>
            <a:srgbClr val="D6EEF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9" name="Google Shape;79;p4"/>
          <p:cNvSpPr/>
          <p:nvPr/>
        </p:nvSpPr>
        <p:spPr>
          <a:xfrm>
            <a:off x="6461760" y="1402080"/>
            <a:ext cx="5120640" cy="51206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500"/>
              <a:buFont typeface="Arial"/>
              <a:buNone/>
            </a:pPr>
            <a:r>
              <a:rPr lang="en-US" sz="2000" b="1" i="0" u="none" strike="noStrike" cap="none">
                <a:solidFill>
                  <a:srgbClr val="1D2F65"/>
                </a:solidFill>
                <a:latin typeface="Arial"/>
                <a:ea typeface="Arial"/>
                <a:cs typeface="Arial"/>
                <a:sym typeface="Arial"/>
              </a:rPr>
              <a:t>Why this matters</a:t>
            </a:r>
            <a:endParaRPr sz="2000" b="0" i="0" u="none" strike="noStrike" cap="none">
              <a:solidFill>
                <a:schemeClr val="dk1"/>
              </a:solidFill>
              <a:latin typeface="Calibri"/>
              <a:ea typeface="Calibri"/>
              <a:cs typeface="Calibri"/>
              <a:sym typeface="Calibri"/>
            </a:endParaRPr>
          </a:p>
        </p:txBody>
      </p:sp>
      <p:sp>
        <p:nvSpPr>
          <p:cNvPr id="80" name="Google Shape;80;p4"/>
          <p:cNvSpPr/>
          <p:nvPr/>
        </p:nvSpPr>
        <p:spPr>
          <a:xfrm>
            <a:off x="6461760" y="2011680"/>
            <a:ext cx="5120640" cy="8534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300"/>
              <a:buFont typeface="Arial"/>
              <a:buNone/>
            </a:pPr>
            <a:r>
              <a:rPr lang="en-US" sz="1733" b="0" i="1" u="none" strike="noStrike" cap="none">
                <a:solidFill>
                  <a:srgbClr val="1D2F65"/>
                </a:solidFill>
                <a:latin typeface="Arial"/>
                <a:ea typeface="Arial"/>
                <a:cs typeface="Arial"/>
                <a:sym typeface="Arial"/>
              </a:rPr>
              <a:t>Information management is not an administrative function — it is an operational enabler.</a:t>
            </a:r>
            <a:endParaRPr sz="1733" b="0" i="0" u="none" strike="noStrike" cap="none">
              <a:solidFill>
                <a:schemeClr val="dk1"/>
              </a:solidFill>
              <a:latin typeface="Calibri"/>
              <a:ea typeface="Calibri"/>
              <a:cs typeface="Calibri"/>
              <a:sym typeface="Calibri"/>
            </a:endParaRPr>
          </a:p>
        </p:txBody>
      </p:sp>
      <p:sp>
        <p:nvSpPr>
          <p:cNvPr id="81" name="Google Shape;81;p4"/>
          <p:cNvSpPr/>
          <p:nvPr/>
        </p:nvSpPr>
        <p:spPr>
          <a:xfrm>
            <a:off x="6461760" y="2987040"/>
            <a:ext cx="5120640" cy="24384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57189" marR="0" lvl="0" indent="-457189" algn="l" rtl="0">
              <a:spcBef>
                <a:spcPts val="0"/>
              </a:spcBef>
              <a:spcAft>
                <a:spcPts val="0"/>
              </a:spcAft>
              <a:buClr>
                <a:srgbClr val="4A5568"/>
              </a:buClr>
              <a:buSzPts val="1100"/>
              <a:buFont typeface="Arial"/>
              <a:buChar char="•"/>
            </a:pPr>
            <a:r>
              <a:rPr lang="en-US" sz="1467" b="0" i="0" u="none" strike="noStrike" cap="none">
                <a:solidFill>
                  <a:srgbClr val="4A5568"/>
                </a:solidFill>
                <a:latin typeface="Arial"/>
                <a:ea typeface="Arial"/>
                <a:cs typeface="Arial"/>
                <a:sym typeface="Arial"/>
              </a:rPr>
              <a:t>It connects national authorities, LEMA, UCC, RDC, team leadership and field elements.</a:t>
            </a:r>
            <a:endParaRPr sz="14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4A5568"/>
              </a:buClr>
              <a:buSzPts val="1100"/>
              <a:buFont typeface="Arial"/>
              <a:buChar char="•"/>
            </a:pPr>
            <a:r>
              <a:rPr lang="en-US" sz="1467" b="0" i="0" u="none" strike="noStrike" cap="none">
                <a:solidFill>
                  <a:srgbClr val="4A5568"/>
                </a:solidFill>
                <a:latin typeface="Arial"/>
                <a:ea typeface="Arial"/>
                <a:cs typeface="Arial"/>
                <a:sym typeface="Arial"/>
              </a:rPr>
              <a:t>Better prioritisation and clearer situational awareness directly influences where limited resources are deployed.</a:t>
            </a:r>
            <a:endParaRPr sz="14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4A5568"/>
              </a:buClr>
              <a:buSzPts val="1100"/>
              <a:buFont typeface="Arial"/>
              <a:buChar char="•"/>
            </a:pPr>
            <a:r>
              <a:rPr lang="en-US" sz="1467" b="0" i="0" u="none" strike="noStrike" cap="none">
                <a:solidFill>
                  <a:srgbClr val="4A5568"/>
                </a:solidFill>
                <a:latin typeface="Arial"/>
                <a:ea typeface="Arial"/>
                <a:cs typeface="Arial"/>
                <a:sym typeface="Arial"/>
              </a:rPr>
              <a:t>When information works well, coordination works well. When coordination works well, more lives are saved.</a:t>
            </a:r>
            <a:endParaRPr sz="14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4A5568"/>
              </a:buClr>
              <a:buSzPts val="1100"/>
              <a:buFont typeface="Arial"/>
              <a:buChar char="•"/>
            </a:pPr>
            <a:r>
              <a:rPr lang="en-US" sz="1467" b="0" i="0" u="none" strike="noStrike" cap="none">
                <a:solidFill>
                  <a:srgbClr val="4A5568"/>
                </a:solidFill>
                <a:latin typeface="Arial"/>
                <a:ea typeface="Arial"/>
                <a:cs typeface="Arial"/>
                <a:sym typeface="Arial"/>
              </a:rPr>
              <a:t>Mandated under UN General Assembly Resolution 57/150 (2002).</a:t>
            </a:r>
            <a:endParaRPr sz="14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84014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D16F58C-077D-4919-8196-468A3947FD04}"/>
              </a:ext>
            </a:extLst>
          </p:cNvPr>
          <p:cNvSpPr>
            <a:spLocks noGrp="1"/>
          </p:cNvSpPr>
          <p:nvPr>
            <p:ph type="body" sz="quarter" idx="11"/>
          </p:nvPr>
        </p:nvSpPr>
        <p:spPr>
          <a:xfrm>
            <a:off x="242462" y="355928"/>
            <a:ext cx="11785294" cy="381000"/>
          </a:xfrm>
        </p:spPr>
        <p:txBody>
          <a:bodyPr vert="horz" lIns="0" tIns="0" rIns="0" bIns="0" rtlCol="0" anchor="t">
            <a:noAutofit/>
          </a:bodyPr>
          <a:lstStyle/>
          <a:p>
            <a:r>
              <a:rPr lang="en-US" i="1">
                <a:solidFill>
                  <a:schemeClr val="tx2"/>
                </a:solidFill>
              </a:rPr>
              <a:t>Adoption of the Agenda</a:t>
            </a:r>
            <a:endParaRPr lang="en-US" sz="2800" i="1">
              <a:solidFill>
                <a:schemeClr val="tx2"/>
              </a:solidFill>
              <a:ea typeface="Roboto"/>
              <a:cs typeface="Roboto"/>
            </a:endParaRPr>
          </a:p>
        </p:txBody>
      </p:sp>
      <p:sp>
        <p:nvSpPr>
          <p:cNvPr id="36" name="SmartArt Placeholder 35">
            <a:extLst>
              <a:ext uri="{FF2B5EF4-FFF2-40B4-BE49-F238E27FC236}">
                <a16:creationId xmlns:a16="http://schemas.microsoft.com/office/drawing/2014/main" id="{CA79D8C6-BE24-7073-2E2B-4ADE8D3D3717}"/>
              </a:ext>
            </a:extLst>
          </p:cNvPr>
          <p:cNvSpPr>
            <a:spLocks noGrp="1"/>
          </p:cNvSpPr>
          <p:nvPr>
            <p:ph type="dgm" sz="quarter" idx="12"/>
          </p:nvPr>
        </p:nvSpPr>
        <p:spPr>
          <a:xfrm>
            <a:off x="243382" y="735551"/>
            <a:ext cx="1371600" cy="45719"/>
          </a:xfrm>
        </p:spPr>
        <p:txBody>
          <a:bodyPr/>
          <a:lstStyle/>
          <a:p>
            <a:endParaRPr lang="en-GB"/>
          </a:p>
        </p:txBody>
      </p:sp>
      <p:pic>
        <p:nvPicPr>
          <p:cNvPr id="18" name="Picture 17">
            <a:extLst>
              <a:ext uri="{FF2B5EF4-FFF2-40B4-BE49-F238E27FC236}">
                <a16:creationId xmlns:a16="http://schemas.microsoft.com/office/drawing/2014/main" id="{D87A2B6B-02D9-D02B-E541-876AEB3EFD4C}"/>
              </a:ext>
            </a:extLst>
          </p:cNvPr>
          <p:cNvPicPr>
            <a:picLocks noChangeAspect="1"/>
          </p:cNvPicPr>
          <p:nvPr/>
        </p:nvPicPr>
        <p:blipFill>
          <a:blip r:embed="rId3"/>
          <a:stretch>
            <a:fillRect/>
          </a:stretch>
        </p:blipFill>
        <p:spPr>
          <a:xfrm>
            <a:off x="9023391" y="-286492"/>
            <a:ext cx="2856230" cy="1550670"/>
          </a:xfrm>
          <a:prstGeom prst="rect">
            <a:avLst/>
          </a:prstGeom>
        </p:spPr>
      </p:pic>
      <p:sp>
        <p:nvSpPr>
          <p:cNvPr id="7" name="TextBox 6">
            <a:extLst>
              <a:ext uri="{FF2B5EF4-FFF2-40B4-BE49-F238E27FC236}">
                <a16:creationId xmlns:a16="http://schemas.microsoft.com/office/drawing/2014/main" id="{0049D587-6D51-AB66-141E-262F1FD2CAFF}"/>
              </a:ext>
            </a:extLst>
          </p:cNvPr>
          <p:cNvSpPr txBox="1"/>
          <p:nvPr/>
        </p:nvSpPr>
        <p:spPr>
          <a:xfrm>
            <a:off x="243590" y="832514"/>
            <a:ext cx="14389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solidFill>
                  <a:schemeClr val="accent1"/>
                </a:solidFill>
                <a:ea typeface="Roboto"/>
                <a:cs typeface="Roboto"/>
              </a:rPr>
              <a:t>DAY 1</a:t>
            </a:r>
            <a:endParaRPr lang="en-US" i="1">
              <a:solidFill>
                <a:schemeClr val="accent1"/>
              </a:solidFill>
              <a:ea typeface="Roboto"/>
              <a:cs typeface="Roboto"/>
            </a:endParaRPr>
          </a:p>
        </p:txBody>
      </p:sp>
      <p:pic>
        <p:nvPicPr>
          <p:cNvPr id="3" name="Picture 2">
            <a:extLst>
              <a:ext uri="{FF2B5EF4-FFF2-40B4-BE49-F238E27FC236}">
                <a16:creationId xmlns:a16="http://schemas.microsoft.com/office/drawing/2014/main" id="{9D755D10-3F5B-0F06-9CD7-FD57C1F30BD2}"/>
              </a:ext>
            </a:extLst>
          </p:cNvPr>
          <p:cNvPicPr>
            <a:picLocks noChangeAspect="1"/>
          </p:cNvPicPr>
          <p:nvPr/>
        </p:nvPicPr>
        <p:blipFill>
          <a:blip r:embed="rId4"/>
          <a:srcRect t="7207" b="1329"/>
          <a:stretch>
            <a:fillRect/>
          </a:stretch>
        </p:blipFill>
        <p:spPr>
          <a:xfrm>
            <a:off x="4354797" y="1613927"/>
            <a:ext cx="4175173" cy="5156124"/>
          </a:xfrm>
          <a:prstGeom prst="rect">
            <a:avLst/>
          </a:prstGeom>
        </p:spPr>
      </p:pic>
      <p:pic>
        <p:nvPicPr>
          <p:cNvPr id="5" name="Picture 4">
            <a:extLst>
              <a:ext uri="{FF2B5EF4-FFF2-40B4-BE49-F238E27FC236}">
                <a16:creationId xmlns:a16="http://schemas.microsoft.com/office/drawing/2014/main" id="{474D9908-99DD-AD83-9667-13EF70550DD9}"/>
              </a:ext>
            </a:extLst>
          </p:cNvPr>
          <p:cNvPicPr>
            <a:picLocks noChangeAspect="1"/>
          </p:cNvPicPr>
          <p:nvPr/>
        </p:nvPicPr>
        <p:blipFill>
          <a:blip r:embed="rId5"/>
          <a:stretch>
            <a:fillRect/>
          </a:stretch>
        </p:blipFill>
        <p:spPr>
          <a:xfrm>
            <a:off x="8280371" y="1519266"/>
            <a:ext cx="3743326" cy="2051556"/>
          </a:xfrm>
          <a:prstGeom prst="rect">
            <a:avLst/>
          </a:prstGeom>
        </p:spPr>
      </p:pic>
      <p:pic>
        <p:nvPicPr>
          <p:cNvPr id="6" name="Picture 5">
            <a:extLst>
              <a:ext uri="{FF2B5EF4-FFF2-40B4-BE49-F238E27FC236}">
                <a16:creationId xmlns:a16="http://schemas.microsoft.com/office/drawing/2014/main" id="{5C79BB9D-E770-92B8-6047-A075B9C6ABB0}"/>
              </a:ext>
            </a:extLst>
          </p:cNvPr>
          <p:cNvPicPr>
            <a:picLocks noChangeAspect="1"/>
          </p:cNvPicPr>
          <p:nvPr/>
        </p:nvPicPr>
        <p:blipFill>
          <a:blip r:embed="rId6"/>
          <a:stretch>
            <a:fillRect/>
          </a:stretch>
        </p:blipFill>
        <p:spPr>
          <a:xfrm>
            <a:off x="911152" y="735551"/>
            <a:ext cx="36060" cy="45719"/>
          </a:xfrm>
          <a:prstGeom prst="rect">
            <a:avLst/>
          </a:prstGeom>
        </p:spPr>
      </p:pic>
      <p:pic>
        <p:nvPicPr>
          <p:cNvPr id="8" name="Picture 7">
            <a:extLst>
              <a:ext uri="{FF2B5EF4-FFF2-40B4-BE49-F238E27FC236}">
                <a16:creationId xmlns:a16="http://schemas.microsoft.com/office/drawing/2014/main" id="{D0E5E799-9056-F665-975E-E81FB44EB224}"/>
              </a:ext>
            </a:extLst>
          </p:cNvPr>
          <p:cNvPicPr>
            <a:picLocks noChangeAspect="1"/>
          </p:cNvPicPr>
          <p:nvPr/>
        </p:nvPicPr>
        <p:blipFill>
          <a:blip r:embed="rId7"/>
          <a:stretch>
            <a:fillRect/>
          </a:stretch>
        </p:blipFill>
        <p:spPr>
          <a:xfrm>
            <a:off x="911855" y="735551"/>
            <a:ext cx="34654" cy="45719"/>
          </a:xfrm>
          <a:prstGeom prst="rect">
            <a:avLst/>
          </a:prstGeom>
        </p:spPr>
      </p:pic>
      <p:pic>
        <p:nvPicPr>
          <p:cNvPr id="11" name="Picture 10">
            <a:extLst>
              <a:ext uri="{FF2B5EF4-FFF2-40B4-BE49-F238E27FC236}">
                <a16:creationId xmlns:a16="http://schemas.microsoft.com/office/drawing/2014/main" id="{AC7F617C-7C4B-0635-56FC-44A7D85ADE5B}"/>
              </a:ext>
            </a:extLst>
          </p:cNvPr>
          <p:cNvPicPr>
            <a:picLocks noChangeAspect="1"/>
          </p:cNvPicPr>
          <p:nvPr/>
        </p:nvPicPr>
        <p:blipFill>
          <a:blip r:embed="rId7"/>
          <a:stretch>
            <a:fillRect/>
          </a:stretch>
        </p:blipFill>
        <p:spPr>
          <a:xfrm>
            <a:off x="911855" y="735551"/>
            <a:ext cx="34654" cy="45719"/>
          </a:xfrm>
          <a:prstGeom prst="rect">
            <a:avLst/>
          </a:prstGeom>
        </p:spPr>
      </p:pic>
      <p:pic>
        <p:nvPicPr>
          <p:cNvPr id="13" name="Picture 12">
            <a:extLst>
              <a:ext uri="{FF2B5EF4-FFF2-40B4-BE49-F238E27FC236}">
                <a16:creationId xmlns:a16="http://schemas.microsoft.com/office/drawing/2014/main" id="{8501B8A9-5E31-07DA-8CF2-79B9916C436C}"/>
              </a:ext>
            </a:extLst>
          </p:cNvPr>
          <p:cNvPicPr>
            <a:picLocks noChangeAspect="1"/>
          </p:cNvPicPr>
          <p:nvPr/>
        </p:nvPicPr>
        <p:blipFill>
          <a:blip r:embed="rId7"/>
          <a:stretch>
            <a:fillRect/>
          </a:stretch>
        </p:blipFill>
        <p:spPr>
          <a:xfrm rot="-10440000" flipH="1" flipV="1">
            <a:off x="7900537" y="13875571"/>
            <a:ext cx="3397974" cy="5955938"/>
          </a:xfrm>
          <a:prstGeom prst="rect">
            <a:avLst/>
          </a:prstGeom>
        </p:spPr>
      </p:pic>
      <p:pic>
        <p:nvPicPr>
          <p:cNvPr id="14" name="Picture 13">
            <a:extLst>
              <a:ext uri="{FF2B5EF4-FFF2-40B4-BE49-F238E27FC236}">
                <a16:creationId xmlns:a16="http://schemas.microsoft.com/office/drawing/2014/main" id="{3FC8CD84-88D2-DF4C-1B9B-82A3899B1C41}"/>
              </a:ext>
            </a:extLst>
          </p:cNvPr>
          <p:cNvPicPr>
            <a:picLocks noChangeAspect="1"/>
          </p:cNvPicPr>
          <p:nvPr/>
        </p:nvPicPr>
        <p:blipFill>
          <a:blip r:embed="rId7"/>
          <a:stretch>
            <a:fillRect/>
          </a:stretch>
        </p:blipFill>
        <p:spPr>
          <a:xfrm rot="10800000" flipH="1" flipV="1">
            <a:off x="133708" y="1200533"/>
            <a:ext cx="4479352" cy="5572962"/>
          </a:xfrm>
          <a:prstGeom prst="rect">
            <a:avLst/>
          </a:prstGeom>
        </p:spPr>
      </p:pic>
      <p:pic>
        <p:nvPicPr>
          <p:cNvPr id="10" name="Picture 9">
            <a:extLst>
              <a:ext uri="{FF2B5EF4-FFF2-40B4-BE49-F238E27FC236}">
                <a16:creationId xmlns:a16="http://schemas.microsoft.com/office/drawing/2014/main" id="{986857D9-F861-F03B-C105-8455A89E4D16}"/>
              </a:ext>
            </a:extLst>
          </p:cNvPr>
          <p:cNvPicPr>
            <a:picLocks noChangeAspect="1"/>
          </p:cNvPicPr>
          <p:nvPr/>
        </p:nvPicPr>
        <p:blipFill>
          <a:blip r:embed="rId8"/>
          <a:stretch>
            <a:fillRect/>
          </a:stretch>
        </p:blipFill>
        <p:spPr>
          <a:xfrm>
            <a:off x="9506991" y="4191989"/>
            <a:ext cx="1759141" cy="1776303"/>
          </a:xfrm>
          <a:prstGeom prst="rect">
            <a:avLst/>
          </a:prstGeom>
        </p:spPr>
      </p:pic>
    </p:spTree>
    <p:extLst>
      <p:ext uri="{BB962C8B-B14F-4D97-AF65-F5344CB8AC3E}">
        <p14:creationId xmlns:p14="http://schemas.microsoft.com/office/powerpoint/2010/main" val="14282149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Google Shape;87;p5"/>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88" name="Google Shape;88;p5"/>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dirty="0">
                <a:solidFill>
                  <a:srgbClr val="1D2F65"/>
                </a:solidFill>
                <a:latin typeface="Arial"/>
                <a:ea typeface="Arial"/>
                <a:cs typeface="Arial"/>
                <a:sym typeface="Arial"/>
              </a:rPr>
              <a:t>2025/27 Key Deliverables</a:t>
            </a:r>
            <a:endParaRPr sz="2933" b="0" i="0" u="none" strike="noStrike" cap="none" dirty="0">
              <a:solidFill>
                <a:schemeClr val="dk1"/>
              </a:solidFill>
              <a:latin typeface="Calibri"/>
              <a:ea typeface="Calibri"/>
              <a:cs typeface="Calibri"/>
              <a:sym typeface="Calibri"/>
            </a:endParaRPr>
          </a:p>
        </p:txBody>
      </p:sp>
      <p:sp>
        <p:nvSpPr>
          <p:cNvPr id="89" name="Google Shape;89;p5"/>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90" name="Google Shape;90;p5"/>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91" name="Google Shape;91;p5"/>
          <p:cNvSpPr/>
          <p:nvPr/>
        </p:nvSpPr>
        <p:spPr>
          <a:xfrm>
            <a:off x="426720" y="1280160"/>
            <a:ext cx="3657600" cy="134112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92" name="Google Shape;92;p5"/>
          <p:cNvSpPr/>
          <p:nvPr/>
        </p:nvSpPr>
        <p:spPr>
          <a:xfrm>
            <a:off x="426720" y="1280160"/>
            <a:ext cx="3657600" cy="48768"/>
          </a:xfrm>
          <a:prstGeom prst="rect">
            <a:avLst/>
          </a:prstGeom>
          <a:solidFill>
            <a:srgbClr val="2D8A4E"/>
          </a:solidFill>
          <a:ln w="12700" cap="flat" cmpd="sng">
            <a:solidFill>
              <a:srgbClr val="2D8A4E"/>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93" name="Google Shape;93;p5"/>
          <p:cNvSpPr/>
          <p:nvPr/>
        </p:nvSpPr>
        <p:spPr>
          <a:xfrm>
            <a:off x="597408" y="1402080"/>
            <a:ext cx="336499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ICMS 3.0 — Alpha Testing</a:t>
            </a:r>
            <a:endParaRPr sz="1467" b="0" i="0" u="none" strike="noStrike" cap="none">
              <a:solidFill>
                <a:schemeClr val="dk1"/>
              </a:solidFill>
              <a:latin typeface="Calibri"/>
              <a:ea typeface="Calibri"/>
              <a:cs typeface="Calibri"/>
              <a:sym typeface="Calibri"/>
            </a:endParaRPr>
          </a:p>
        </p:txBody>
      </p:sp>
      <p:sp>
        <p:nvSpPr>
          <p:cNvPr id="94" name="Google Shape;94;p5"/>
          <p:cNvSpPr/>
          <p:nvPr/>
        </p:nvSpPr>
        <p:spPr>
          <a:xfrm>
            <a:off x="597408" y="1840992"/>
            <a:ext cx="3364992" cy="70713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Alpha phase completed during an INSARAG External Reclassification exercise. System performance validated at team and coordination level.</a:t>
            </a:r>
            <a:endParaRPr sz="1267" b="0" i="0" u="none" strike="noStrike" cap="none">
              <a:solidFill>
                <a:schemeClr val="dk1"/>
              </a:solidFill>
              <a:latin typeface="Calibri"/>
              <a:ea typeface="Calibri"/>
              <a:cs typeface="Calibri"/>
              <a:sym typeface="Calibri"/>
            </a:endParaRPr>
          </a:p>
        </p:txBody>
      </p:sp>
      <p:sp>
        <p:nvSpPr>
          <p:cNvPr id="95" name="Google Shape;95;p5"/>
          <p:cNvSpPr/>
          <p:nvPr/>
        </p:nvSpPr>
        <p:spPr>
          <a:xfrm>
            <a:off x="4279392" y="1280160"/>
            <a:ext cx="3657600" cy="134112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96" name="Google Shape;96;p5"/>
          <p:cNvSpPr/>
          <p:nvPr/>
        </p:nvSpPr>
        <p:spPr>
          <a:xfrm>
            <a:off x="4279392" y="1280160"/>
            <a:ext cx="3657600" cy="48768"/>
          </a:xfrm>
          <a:prstGeom prst="rect">
            <a:avLst/>
          </a:prstGeom>
          <a:solidFill>
            <a:srgbClr val="2D8A4E"/>
          </a:solidFill>
          <a:ln w="12700" cap="flat" cmpd="sng">
            <a:solidFill>
              <a:srgbClr val="2D8A4E"/>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97" name="Google Shape;97;p5"/>
          <p:cNvSpPr/>
          <p:nvPr/>
        </p:nvSpPr>
        <p:spPr>
          <a:xfrm>
            <a:off x="4450080" y="1402080"/>
            <a:ext cx="336499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ICMS 3.0 — Pre-Beta Testing</a:t>
            </a:r>
            <a:endParaRPr sz="1467" b="0" i="0" u="none" strike="noStrike" cap="none">
              <a:solidFill>
                <a:schemeClr val="dk1"/>
              </a:solidFill>
              <a:latin typeface="Calibri"/>
              <a:ea typeface="Calibri"/>
              <a:cs typeface="Calibri"/>
              <a:sym typeface="Calibri"/>
            </a:endParaRPr>
          </a:p>
        </p:txBody>
      </p:sp>
      <p:sp>
        <p:nvSpPr>
          <p:cNvPr id="98" name="Google Shape;98;p5"/>
          <p:cNvSpPr/>
          <p:nvPr/>
        </p:nvSpPr>
        <p:spPr>
          <a:xfrm>
            <a:off x="4450080" y="1840992"/>
            <a:ext cx="3364992" cy="70713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Remote pre-beta testing conducted with IMWG members and Regional Chairs. Broad network engagement across regions.</a:t>
            </a:r>
            <a:endParaRPr sz="1267" b="0" i="0" u="none" strike="noStrike" cap="none">
              <a:solidFill>
                <a:schemeClr val="dk1"/>
              </a:solidFill>
              <a:latin typeface="Calibri"/>
              <a:ea typeface="Calibri"/>
              <a:cs typeface="Calibri"/>
              <a:sym typeface="Calibri"/>
            </a:endParaRPr>
          </a:p>
        </p:txBody>
      </p:sp>
      <p:sp>
        <p:nvSpPr>
          <p:cNvPr id="99" name="Google Shape;99;p5"/>
          <p:cNvSpPr/>
          <p:nvPr/>
        </p:nvSpPr>
        <p:spPr>
          <a:xfrm>
            <a:off x="8132064" y="1280160"/>
            <a:ext cx="3657600" cy="134112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0" name="Google Shape;100;p5"/>
          <p:cNvSpPr/>
          <p:nvPr/>
        </p:nvSpPr>
        <p:spPr>
          <a:xfrm>
            <a:off x="8132064" y="1280160"/>
            <a:ext cx="3657600" cy="48768"/>
          </a:xfrm>
          <a:prstGeom prst="rect">
            <a:avLst/>
          </a:prstGeom>
          <a:solidFill>
            <a:srgbClr val="2D8A4E"/>
          </a:solidFill>
          <a:ln w="12700" cap="flat" cmpd="sng">
            <a:solidFill>
              <a:srgbClr val="2D8A4E"/>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1" name="Google Shape;101;p5"/>
          <p:cNvSpPr/>
          <p:nvPr/>
        </p:nvSpPr>
        <p:spPr>
          <a:xfrm>
            <a:off x="8302752" y="1402080"/>
            <a:ext cx="336499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ICMS 3.0 — Beta Testing (Tinglev)</a:t>
            </a:r>
            <a:endParaRPr sz="1467" b="0" i="0" u="none" strike="noStrike" cap="none">
              <a:solidFill>
                <a:schemeClr val="dk1"/>
              </a:solidFill>
              <a:latin typeface="Calibri"/>
              <a:ea typeface="Calibri"/>
              <a:cs typeface="Calibri"/>
              <a:sym typeface="Calibri"/>
            </a:endParaRPr>
          </a:p>
        </p:txBody>
      </p:sp>
      <p:sp>
        <p:nvSpPr>
          <p:cNvPr id="102" name="Google Shape;102;p5"/>
          <p:cNvSpPr/>
          <p:nvPr/>
        </p:nvSpPr>
        <p:spPr>
          <a:xfrm>
            <a:off x="8302752" y="1840992"/>
            <a:ext cx="3364992" cy="70713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Successful Beta test during the EU MODEX exercise in Tinglev, Denmark. Cross-network validation completed.</a:t>
            </a:r>
            <a:endParaRPr sz="1267" b="0" i="0" u="none" strike="noStrike" cap="none">
              <a:solidFill>
                <a:schemeClr val="dk1"/>
              </a:solidFill>
              <a:latin typeface="Calibri"/>
              <a:ea typeface="Calibri"/>
              <a:cs typeface="Calibri"/>
              <a:sym typeface="Calibri"/>
            </a:endParaRPr>
          </a:p>
        </p:txBody>
      </p:sp>
      <p:sp>
        <p:nvSpPr>
          <p:cNvPr id="103" name="Google Shape;103;p5"/>
          <p:cNvSpPr/>
          <p:nvPr/>
        </p:nvSpPr>
        <p:spPr>
          <a:xfrm>
            <a:off x="426720" y="2816352"/>
            <a:ext cx="3657600" cy="134112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4" name="Google Shape;104;p5"/>
          <p:cNvSpPr/>
          <p:nvPr/>
        </p:nvSpPr>
        <p:spPr>
          <a:xfrm>
            <a:off x="426720" y="2816352"/>
            <a:ext cx="3657600" cy="48768"/>
          </a:xfrm>
          <a:prstGeom prst="rect">
            <a:avLst/>
          </a:prstGeom>
          <a:solidFill>
            <a:srgbClr val="2D8A4E"/>
          </a:solidFill>
          <a:ln w="12700" cap="flat" cmpd="sng">
            <a:solidFill>
              <a:srgbClr val="2D8A4E"/>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5" name="Google Shape;105;p5"/>
          <p:cNvSpPr/>
          <p:nvPr/>
        </p:nvSpPr>
        <p:spPr>
          <a:xfrm>
            <a:off x="597408" y="2938272"/>
            <a:ext cx="336499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User Manuals Developed</a:t>
            </a:r>
            <a:endParaRPr sz="1467" b="0" i="0" u="none" strike="noStrike" cap="none">
              <a:solidFill>
                <a:schemeClr val="dk1"/>
              </a:solidFill>
              <a:latin typeface="Calibri"/>
              <a:ea typeface="Calibri"/>
              <a:cs typeface="Calibri"/>
              <a:sym typeface="Calibri"/>
            </a:endParaRPr>
          </a:p>
        </p:txBody>
      </p:sp>
      <p:sp>
        <p:nvSpPr>
          <p:cNvPr id="106" name="Google Shape;106;p5"/>
          <p:cNvSpPr/>
          <p:nvPr/>
        </p:nvSpPr>
        <p:spPr>
          <a:xfrm>
            <a:off x="597408" y="3377184"/>
            <a:ext cx="3364992" cy="70713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Clear and concise user manuals produced across all ICMS 3.0 modules. Deadline met for launch readiness.</a:t>
            </a:r>
            <a:endParaRPr sz="1267" b="0" i="0" u="none" strike="noStrike" cap="none">
              <a:solidFill>
                <a:schemeClr val="dk1"/>
              </a:solidFill>
              <a:latin typeface="Calibri"/>
              <a:ea typeface="Calibri"/>
              <a:cs typeface="Calibri"/>
              <a:sym typeface="Calibri"/>
            </a:endParaRPr>
          </a:p>
        </p:txBody>
      </p:sp>
      <p:sp>
        <p:nvSpPr>
          <p:cNvPr id="107" name="Google Shape;107;p5"/>
          <p:cNvSpPr/>
          <p:nvPr/>
        </p:nvSpPr>
        <p:spPr>
          <a:xfrm>
            <a:off x="4279392" y="2816352"/>
            <a:ext cx="3657600" cy="134112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8" name="Google Shape;108;p5"/>
          <p:cNvSpPr/>
          <p:nvPr/>
        </p:nvSpPr>
        <p:spPr>
          <a:xfrm>
            <a:off x="4279392" y="2816352"/>
            <a:ext cx="3657600" cy="48768"/>
          </a:xfrm>
          <a:prstGeom prst="rect">
            <a:avLst/>
          </a:prstGeom>
          <a:solidFill>
            <a:srgbClr val="2D8A4E"/>
          </a:solidFill>
          <a:ln w="12700" cap="flat" cmpd="sng">
            <a:solidFill>
              <a:srgbClr val="2D8A4E"/>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9" name="Google Shape;109;p5"/>
          <p:cNvSpPr/>
          <p:nvPr/>
        </p:nvSpPr>
        <p:spPr>
          <a:xfrm>
            <a:off x="4450080" y="2938272"/>
            <a:ext cx="336499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Online Training Platform</a:t>
            </a:r>
            <a:endParaRPr sz="1467" b="0" i="0" u="none" strike="noStrike" cap="none">
              <a:solidFill>
                <a:schemeClr val="dk1"/>
              </a:solidFill>
              <a:latin typeface="Calibri"/>
              <a:ea typeface="Calibri"/>
              <a:cs typeface="Calibri"/>
              <a:sym typeface="Calibri"/>
            </a:endParaRPr>
          </a:p>
        </p:txBody>
      </p:sp>
      <p:sp>
        <p:nvSpPr>
          <p:cNvPr id="110" name="Google Shape;110;p5"/>
          <p:cNvSpPr/>
          <p:nvPr/>
        </p:nvSpPr>
        <p:spPr>
          <a:xfrm>
            <a:off x="4450080" y="3377184"/>
            <a:ext cx="3364992" cy="70713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Online, self-guided training and micro-modules built. Expected to meet training needs of ~85% of INSARAG team members.</a:t>
            </a:r>
            <a:endParaRPr sz="1267" b="0" i="0" u="none" strike="noStrike" cap="none">
              <a:solidFill>
                <a:schemeClr val="dk1"/>
              </a:solidFill>
              <a:latin typeface="Calibri"/>
              <a:ea typeface="Calibri"/>
              <a:cs typeface="Calibri"/>
              <a:sym typeface="Calibri"/>
            </a:endParaRPr>
          </a:p>
        </p:txBody>
      </p:sp>
      <p:sp>
        <p:nvSpPr>
          <p:cNvPr id="111" name="Google Shape;111;p5"/>
          <p:cNvSpPr/>
          <p:nvPr/>
        </p:nvSpPr>
        <p:spPr>
          <a:xfrm>
            <a:off x="8132064" y="2816352"/>
            <a:ext cx="3657600" cy="134112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12" name="Google Shape;112;p5"/>
          <p:cNvSpPr/>
          <p:nvPr/>
        </p:nvSpPr>
        <p:spPr>
          <a:xfrm>
            <a:off x="8132064" y="2816352"/>
            <a:ext cx="3657600" cy="48768"/>
          </a:xfrm>
          <a:prstGeom prst="rect">
            <a:avLst/>
          </a:prstGeom>
          <a:solidFill>
            <a:srgbClr val="2D8A4E"/>
          </a:solidFill>
          <a:ln w="12700" cap="flat" cmpd="sng">
            <a:solidFill>
              <a:srgbClr val="2D8A4E"/>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13" name="Google Shape;113;p5"/>
          <p:cNvSpPr/>
          <p:nvPr/>
        </p:nvSpPr>
        <p:spPr>
          <a:xfrm>
            <a:off x="8302752" y="2938272"/>
            <a:ext cx="336499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ISG Endorsement — Funding Model</a:t>
            </a:r>
            <a:endParaRPr sz="1467" b="0" i="0" u="none" strike="noStrike" cap="none">
              <a:solidFill>
                <a:schemeClr val="dk1"/>
              </a:solidFill>
              <a:latin typeface="Calibri"/>
              <a:ea typeface="Calibri"/>
              <a:cs typeface="Calibri"/>
              <a:sym typeface="Calibri"/>
            </a:endParaRPr>
          </a:p>
        </p:txBody>
      </p:sp>
      <p:sp>
        <p:nvSpPr>
          <p:cNvPr id="114" name="Google Shape;114;p5"/>
          <p:cNvSpPr/>
          <p:nvPr/>
        </p:nvSpPr>
        <p:spPr>
          <a:xfrm>
            <a:off x="8302752" y="3377184"/>
            <a:ext cx="3364992" cy="70713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Network-wide sustainable funding model endorsed by the INSARAG Steering Group, Geneva, 25 March 2025.</a:t>
            </a:r>
            <a:endParaRPr sz="1267" b="0" i="0" u="none" strike="noStrike" cap="none">
              <a:solidFill>
                <a:schemeClr val="dk1"/>
              </a:solidFill>
              <a:latin typeface="Calibri"/>
              <a:ea typeface="Calibri"/>
              <a:cs typeface="Calibri"/>
              <a:sym typeface="Calibri"/>
            </a:endParaRPr>
          </a:p>
        </p:txBody>
      </p:sp>
      <p:sp>
        <p:nvSpPr>
          <p:cNvPr id="2" name="Google Shape;111;p5">
            <a:extLst>
              <a:ext uri="{FF2B5EF4-FFF2-40B4-BE49-F238E27FC236}">
                <a16:creationId xmlns:a16="http://schemas.microsoft.com/office/drawing/2014/main" id="{C80DD4ED-282C-FEF2-C89D-BFD2226A2548}"/>
              </a:ext>
            </a:extLst>
          </p:cNvPr>
          <p:cNvSpPr/>
          <p:nvPr/>
        </p:nvSpPr>
        <p:spPr>
          <a:xfrm>
            <a:off x="426720" y="4328160"/>
            <a:ext cx="3657600" cy="134112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 name="Google Shape;112;p5">
            <a:extLst>
              <a:ext uri="{FF2B5EF4-FFF2-40B4-BE49-F238E27FC236}">
                <a16:creationId xmlns:a16="http://schemas.microsoft.com/office/drawing/2014/main" id="{886042E0-BEA7-7F5A-AD04-05EDE5A54080}"/>
              </a:ext>
            </a:extLst>
          </p:cNvPr>
          <p:cNvSpPr/>
          <p:nvPr/>
        </p:nvSpPr>
        <p:spPr>
          <a:xfrm>
            <a:off x="426720" y="4328160"/>
            <a:ext cx="3657600" cy="48768"/>
          </a:xfrm>
          <a:prstGeom prst="rect">
            <a:avLst/>
          </a:prstGeom>
          <a:solidFill>
            <a:srgbClr val="2D8A4E"/>
          </a:solidFill>
          <a:ln w="12700" cap="flat" cmpd="sng">
            <a:solidFill>
              <a:srgbClr val="2D8A4E"/>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 name="Google Shape;113;p5">
            <a:extLst>
              <a:ext uri="{FF2B5EF4-FFF2-40B4-BE49-F238E27FC236}">
                <a16:creationId xmlns:a16="http://schemas.microsoft.com/office/drawing/2014/main" id="{937463F9-E9D6-ED8D-7527-AC445351595D}"/>
              </a:ext>
            </a:extLst>
          </p:cNvPr>
          <p:cNvSpPr/>
          <p:nvPr/>
        </p:nvSpPr>
        <p:spPr>
          <a:xfrm>
            <a:off x="597408" y="4450080"/>
            <a:ext cx="336499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dirty="0">
                <a:solidFill>
                  <a:srgbClr val="1D2F65"/>
                </a:solidFill>
                <a:latin typeface="Arial"/>
                <a:ea typeface="Arial"/>
                <a:cs typeface="Arial"/>
                <a:sym typeface="Arial"/>
              </a:rPr>
              <a:t>INSARAG.ORG – Website redevelop</a:t>
            </a:r>
            <a:endParaRPr sz="1467" b="0" i="0" u="none" strike="noStrike" cap="none" dirty="0">
              <a:solidFill>
                <a:schemeClr val="dk1"/>
              </a:solidFill>
              <a:latin typeface="Calibri"/>
              <a:ea typeface="Calibri"/>
              <a:cs typeface="Calibri"/>
              <a:sym typeface="Calibri"/>
            </a:endParaRPr>
          </a:p>
        </p:txBody>
      </p:sp>
      <p:sp>
        <p:nvSpPr>
          <p:cNvPr id="5" name="Google Shape;114;p5">
            <a:extLst>
              <a:ext uri="{FF2B5EF4-FFF2-40B4-BE49-F238E27FC236}">
                <a16:creationId xmlns:a16="http://schemas.microsoft.com/office/drawing/2014/main" id="{B86C9EE7-3A53-35B4-C788-58046A807BA3}"/>
              </a:ext>
            </a:extLst>
          </p:cNvPr>
          <p:cNvSpPr/>
          <p:nvPr/>
        </p:nvSpPr>
        <p:spPr>
          <a:xfrm>
            <a:off x="597408" y="4888992"/>
            <a:ext cx="3364992" cy="70713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dirty="0">
                <a:solidFill>
                  <a:srgbClr val="4A5568"/>
                </a:solidFill>
                <a:latin typeface="Arial"/>
                <a:ea typeface="Arial"/>
                <a:cs typeface="Arial"/>
                <a:sym typeface="Arial"/>
              </a:rPr>
              <a:t>Update and </a:t>
            </a:r>
            <a:r>
              <a:rPr lang="en-US" sz="1267" b="0" i="0" u="none" strike="noStrike" cap="none" dirty="0" err="1">
                <a:solidFill>
                  <a:srgbClr val="4A5568"/>
                </a:solidFill>
                <a:latin typeface="Arial"/>
                <a:ea typeface="Arial"/>
                <a:cs typeface="Arial"/>
                <a:sym typeface="Arial"/>
              </a:rPr>
              <a:t>modernise</a:t>
            </a:r>
            <a:r>
              <a:rPr lang="en-US" sz="1267" b="0" i="0" u="none" strike="noStrike" cap="none" dirty="0">
                <a:solidFill>
                  <a:srgbClr val="4A5568"/>
                </a:solidFill>
                <a:latin typeface="Arial"/>
                <a:ea typeface="Arial"/>
                <a:cs typeface="Arial"/>
                <a:sym typeface="Arial"/>
              </a:rPr>
              <a:t> the insarag.org website,  BETA version developed working with stakeholders on content and final </a:t>
            </a:r>
            <a:r>
              <a:rPr lang="en-US" sz="1267" b="0" i="0" u="none" strike="noStrike" cap="none">
                <a:solidFill>
                  <a:srgbClr val="4A5568"/>
                </a:solidFill>
                <a:latin typeface="Arial"/>
                <a:ea typeface="Arial"/>
                <a:cs typeface="Arial"/>
                <a:sym typeface="Arial"/>
              </a:rPr>
              <a:t>format   2026</a:t>
            </a:r>
            <a:endParaRPr sz="1267" b="0" i="0" u="none" strike="noStrike" cap="none" dirty="0">
              <a:solidFill>
                <a:schemeClr val="dk1"/>
              </a:solidFill>
              <a:latin typeface="Calibri"/>
              <a:ea typeface="Calibri"/>
              <a:cs typeface="Calibri"/>
              <a:sym typeface="Calibri"/>
            </a:endParaRPr>
          </a:p>
        </p:txBody>
      </p:sp>
      <p:sp>
        <p:nvSpPr>
          <p:cNvPr id="6" name="Google Shape;111;p5">
            <a:extLst>
              <a:ext uri="{FF2B5EF4-FFF2-40B4-BE49-F238E27FC236}">
                <a16:creationId xmlns:a16="http://schemas.microsoft.com/office/drawing/2014/main" id="{3BEAE69A-4EBC-8744-3093-BD6D9247A35C}"/>
              </a:ext>
            </a:extLst>
          </p:cNvPr>
          <p:cNvSpPr/>
          <p:nvPr/>
        </p:nvSpPr>
        <p:spPr>
          <a:xfrm>
            <a:off x="4279392" y="4328160"/>
            <a:ext cx="3657600" cy="134112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 name="Google Shape;112;p5">
            <a:extLst>
              <a:ext uri="{FF2B5EF4-FFF2-40B4-BE49-F238E27FC236}">
                <a16:creationId xmlns:a16="http://schemas.microsoft.com/office/drawing/2014/main" id="{EAFD0010-6F37-CF29-E16C-762A8555D903}"/>
              </a:ext>
            </a:extLst>
          </p:cNvPr>
          <p:cNvSpPr/>
          <p:nvPr/>
        </p:nvSpPr>
        <p:spPr>
          <a:xfrm>
            <a:off x="4279392" y="4328160"/>
            <a:ext cx="3657600" cy="48768"/>
          </a:xfrm>
          <a:prstGeom prst="rect">
            <a:avLst/>
          </a:prstGeom>
          <a:solidFill>
            <a:srgbClr val="2D8A4E"/>
          </a:solidFill>
          <a:ln w="12700" cap="flat" cmpd="sng">
            <a:solidFill>
              <a:srgbClr val="2D8A4E"/>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8" name="Google Shape;113;p5">
            <a:extLst>
              <a:ext uri="{FF2B5EF4-FFF2-40B4-BE49-F238E27FC236}">
                <a16:creationId xmlns:a16="http://schemas.microsoft.com/office/drawing/2014/main" id="{0B2DE1C2-E6EB-9219-DF4A-5166033210E3}"/>
              </a:ext>
            </a:extLst>
          </p:cNvPr>
          <p:cNvSpPr/>
          <p:nvPr/>
        </p:nvSpPr>
        <p:spPr>
          <a:xfrm>
            <a:off x="4450080" y="4450080"/>
            <a:ext cx="336499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dirty="0">
                <a:solidFill>
                  <a:srgbClr val="1D2F65"/>
                </a:solidFill>
                <a:latin typeface="Arial"/>
                <a:ea typeface="Arial"/>
                <a:cs typeface="Arial"/>
                <a:sym typeface="Arial"/>
              </a:rPr>
              <a:t>Future IM Products</a:t>
            </a:r>
            <a:endParaRPr sz="1467" b="0" i="0" u="none" strike="noStrike" cap="none" dirty="0">
              <a:solidFill>
                <a:schemeClr val="dk1"/>
              </a:solidFill>
              <a:latin typeface="Calibri"/>
              <a:ea typeface="Calibri"/>
              <a:cs typeface="Calibri"/>
              <a:sym typeface="Calibri"/>
            </a:endParaRPr>
          </a:p>
        </p:txBody>
      </p:sp>
      <p:sp>
        <p:nvSpPr>
          <p:cNvPr id="9" name="Google Shape;114;p5">
            <a:extLst>
              <a:ext uri="{FF2B5EF4-FFF2-40B4-BE49-F238E27FC236}">
                <a16:creationId xmlns:a16="http://schemas.microsoft.com/office/drawing/2014/main" id="{57CA5922-AB2E-48EF-5D2A-A0A9435BC6BB}"/>
              </a:ext>
            </a:extLst>
          </p:cNvPr>
          <p:cNvSpPr/>
          <p:nvPr/>
        </p:nvSpPr>
        <p:spPr>
          <a:xfrm>
            <a:off x="4450080" y="4888992"/>
            <a:ext cx="3364992" cy="70713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dirty="0">
                <a:solidFill>
                  <a:srgbClr val="4A5568"/>
                </a:solidFill>
                <a:latin typeface="Arial"/>
                <a:ea typeface="Arial"/>
                <a:cs typeface="Arial"/>
                <a:sym typeface="Arial"/>
              </a:rPr>
              <a:t>Menti-meter about what products are important to you, examples: Classifier tool, website review, working with stakeholders and working groups</a:t>
            </a:r>
            <a:endParaRPr sz="1267" b="0" i="0" u="none" strike="noStrike" cap="none" dirty="0">
              <a:solidFill>
                <a:schemeClr val="dk1"/>
              </a:solidFill>
              <a:latin typeface="Calibri"/>
              <a:ea typeface="Calibri"/>
              <a:cs typeface="Calibri"/>
              <a:sym typeface="Calibri"/>
            </a:endParaRPr>
          </a:p>
        </p:txBody>
      </p:sp>
      <p:sp>
        <p:nvSpPr>
          <p:cNvPr id="10" name="Google Shape;111;p5">
            <a:extLst>
              <a:ext uri="{FF2B5EF4-FFF2-40B4-BE49-F238E27FC236}">
                <a16:creationId xmlns:a16="http://schemas.microsoft.com/office/drawing/2014/main" id="{57050283-D728-863D-BE2D-98F3132A2028}"/>
              </a:ext>
            </a:extLst>
          </p:cNvPr>
          <p:cNvSpPr/>
          <p:nvPr/>
        </p:nvSpPr>
        <p:spPr>
          <a:xfrm>
            <a:off x="8132064" y="4303776"/>
            <a:ext cx="3657600" cy="134112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1" name="Google Shape;112;p5">
            <a:extLst>
              <a:ext uri="{FF2B5EF4-FFF2-40B4-BE49-F238E27FC236}">
                <a16:creationId xmlns:a16="http://schemas.microsoft.com/office/drawing/2014/main" id="{B53AF366-2279-97B6-5F1C-5929C794DA56}"/>
              </a:ext>
            </a:extLst>
          </p:cNvPr>
          <p:cNvSpPr/>
          <p:nvPr/>
        </p:nvSpPr>
        <p:spPr>
          <a:xfrm>
            <a:off x="8132064" y="4303776"/>
            <a:ext cx="3657600" cy="48768"/>
          </a:xfrm>
          <a:prstGeom prst="rect">
            <a:avLst/>
          </a:prstGeom>
          <a:solidFill>
            <a:srgbClr val="2D8A4E"/>
          </a:solidFill>
          <a:ln w="12700" cap="flat" cmpd="sng">
            <a:solidFill>
              <a:srgbClr val="2D8A4E"/>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2" name="Google Shape;113;p5">
            <a:extLst>
              <a:ext uri="{FF2B5EF4-FFF2-40B4-BE49-F238E27FC236}">
                <a16:creationId xmlns:a16="http://schemas.microsoft.com/office/drawing/2014/main" id="{32CF0B90-AFF7-5D8C-344C-11E9DB944C89}"/>
              </a:ext>
            </a:extLst>
          </p:cNvPr>
          <p:cNvSpPr/>
          <p:nvPr/>
        </p:nvSpPr>
        <p:spPr>
          <a:xfrm>
            <a:off x="8302752" y="4425696"/>
            <a:ext cx="336499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dirty="0">
                <a:solidFill>
                  <a:srgbClr val="1D2F65"/>
                </a:solidFill>
                <a:latin typeface="Arial"/>
                <a:ea typeface="Arial"/>
                <a:cs typeface="Arial"/>
                <a:sym typeface="Arial"/>
              </a:rPr>
              <a:t>Delivery of ICMS3.0 to network</a:t>
            </a:r>
            <a:endParaRPr sz="1467" b="0" i="0" u="none" strike="noStrike" cap="none" dirty="0">
              <a:solidFill>
                <a:schemeClr val="dk1"/>
              </a:solidFill>
              <a:latin typeface="Calibri"/>
              <a:ea typeface="Calibri"/>
              <a:cs typeface="Calibri"/>
              <a:sym typeface="Calibri"/>
            </a:endParaRPr>
          </a:p>
        </p:txBody>
      </p:sp>
      <p:sp>
        <p:nvSpPr>
          <p:cNvPr id="13" name="Google Shape;114;p5">
            <a:extLst>
              <a:ext uri="{FF2B5EF4-FFF2-40B4-BE49-F238E27FC236}">
                <a16:creationId xmlns:a16="http://schemas.microsoft.com/office/drawing/2014/main" id="{E757C05F-90BC-FAE0-2B06-31BCC95CCEF6}"/>
              </a:ext>
            </a:extLst>
          </p:cNvPr>
          <p:cNvSpPr/>
          <p:nvPr/>
        </p:nvSpPr>
        <p:spPr>
          <a:xfrm>
            <a:off x="8302752" y="4864608"/>
            <a:ext cx="3364992" cy="73152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dirty="0">
                <a:solidFill>
                  <a:srgbClr val="4A5568"/>
                </a:solidFill>
                <a:latin typeface="Arial"/>
                <a:ea typeface="Arial"/>
                <a:cs typeface="Arial"/>
                <a:sym typeface="Arial"/>
              </a:rPr>
              <a:t>Delivery of final version of ICMS 3.0 v1.0 to the network post the INSARAG Global Meeting and full implementation in Feb 2027.</a:t>
            </a:r>
            <a:endParaRPr sz="1267"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60411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1D2F65"/>
        </a:solidFill>
        <a:effectLst/>
      </p:bgPr>
    </p:bg>
    <p:spTree>
      <p:nvGrpSpPr>
        <p:cNvPr id="1" name="Shape 58">
          <a:extLst>
            <a:ext uri="{FF2B5EF4-FFF2-40B4-BE49-F238E27FC236}">
              <a16:creationId xmlns:a16="http://schemas.microsoft.com/office/drawing/2014/main" id="{099E3671-3619-3BB4-7BAF-81BB34D874BB}"/>
            </a:ext>
          </a:extLst>
        </p:cNvPr>
        <p:cNvGrpSpPr/>
        <p:nvPr/>
      </p:nvGrpSpPr>
      <p:grpSpPr>
        <a:xfrm>
          <a:off x="0" y="0"/>
          <a:ext cx="0" cy="0"/>
          <a:chOff x="0" y="0"/>
          <a:chExt cx="0" cy="0"/>
        </a:xfrm>
      </p:grpSpPr>
      <p:sp>
        <p:nvSpPr>
          <p:cNvPr id="59" name="Google Shape;59;p3">
            <a:extLst>
              <a:ext uri="{FF2B5EF4-FFF2-40B4-BE49-F238E27FC236}">
                <a16:creationId xmlns:a16="http://schemas.microsoft.com/office/drawing/2014/main" id="{13B3D12B-4BEC-E12E-E627-99F88EE73478}"/>
              </a:ext>
            </a:extLst>
          </p:cNvPr>
          <p:cNvSpPr/>
          <p:nvPr/>
        </p:nvSpPr>
        <p:spPr>
          <a:xfrm>
            <a:off x="463296" y="1219200"/>
            <a:ext cx="2194560" cy="26822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9600"/>
              <a:buFont typeface="Arial"/>
              <a:buNone/>
            </a:pPr>
            <a:r>
              <a:rPr lang="en-US" sz="12800" b="1" i="0" u="none" strike="noStrike" cap="none">
                <a:solidFill>
                  <a:srgbClr val="009EDB"/>
                </a:solidFill>
                <a:latin typeface="Arial"/>
                <a:ea typeface="Arial"/>
                <a:cs typeface="Arial"/>
                <a:sym typeface="Arial"/>
              </a:rPr>
              <a:t>02</a:t>
            </a:r>
            <a:endParaRPr sz="12800" b="0" i="0" u="none" strike="noStrike" cap="none">
              <a:solidFill>
                <a:schemeClr val="dk1"/>
              </a:solidFill>
              <a:latin typeface="Calibri"/>
              <a:ea typeface="Calibri"/>
              <a:cs typeface="Calibri"/>
              <a:sym typeface="Calibri"/>
            </a:endParaRPr>
          </a:p>
        </p:txBody>
      </p:sp>
      <p:sp>
        <p:nvSpPr>
          <p:cNvPr id="60" name="Google Shape;60;p3">
            <a:extLst>
              <a:ext uri="{FF2B5EF4-FFF2-40B4-BE49-F238E27FC236}">
                <a16:creationId xmlns:a16="http://schemas.microsoft.com/office/drawing/2014/main" id="{763DBB43-D4D0-302B-208B-CF0DA1028C68}"/>
              </a:ext>
            </a:extLst>
          </p:cNvPr>
          <p:cNvSpPr/>
          <p:nvPr/>
        </p:nvSpPr>
        <p:spPr>
          <a:xfrm>
            <a:off x="2316480" y="1463040"/>
            <a:ext cx="48768" cy="21945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61" name="Google Shape;61;p3">
            <a:extLst>
              <a:ext uri="{FF2B5EF4-FFF2-40B4-BE49-F238E27FC236}">
                <a16:creationId xmlns:a16="http://schemas.microsoft.com/office/drawing/2014/main" id="{004A98C9-1846-5329-6BBF-13FB4DCE53D6}"/>
              </a:ext>
            </a:extLst>
          </p:cNvPr>
          <p:cNvSpPr/>
          <p:nvPr/>
        </p:nvSpPr>
        <p:spPr>
          <a:xfrm>
            <a:off x="2560320" y="1524000"/>
            <a:ext cx="9144000" cy="1219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2800"/>
              <a:buFont typeface="Arial"/>
              <a:buNone/>
            </a:pPr>
            <a:r>
              <a:rPr lang="en-US" sz="3733" b="1" i="0" u="none" strike="noStrike" cap="none">
                <a:solidFill>
                  <a:srgbClr val="FFFFFF"/>
                </a:solidFill>
                <a:latin typeface="Arial"/>
                <a:ea typeface="Arial"/>
                <a:cs typeface="Arial"/>
                <a:sym typeface="Arial"/>
              </a:rPr>
              <a:t>The Turning Point</a:t>
            </a:r>
            <a:endParaRPr sz="3733" b="0" i="0" u="none" strike="noStrike" cap="none">
              <a:solidFill>
                <a:schemeClr val="dk1"/>
              </a:solidFill>
              <a:latin typeface="Calibri"/>
              <a:ea typeface="Calibri"/>
              <a:cs typeface="Calibri"/>
              <a:sym typeface="Calibri"/>
            </a:endParaRPr>
          </a:p>
        </p:txBody>
      </p:sp>
      <p:sp>
        <p:nvSpPr>
          <p:cNvPr id="62" name="Google Shape;62;p3">
            <a:extLst>
              <a:ext uri="{FF2B5EF4-FFF2-40B4-BE49-F238E27FC236}">
                <a16:creationId xmlns:a16="http://schemas.microsoft.com/office/drawing/2014/main" id="{8FE4C721-12D8-25D0-DFB6-62AA2A306EE7}"/>
              </a:ext>
            </a:extLst>
          </p:cNvPr>
          <p:cNvSpPr/>
          <p:nvPr/>
        </p:nvSpPr>
        <p:spPr>
          <a:xfrm>
            <a:off x="2560320" y="2804160"/>
            <a:ext cx="9144000" cy="9753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500"/>
              <a:buFont typeface="Arial"/>
              <a:buNone/>
            </a:pPr>
            <a:r>
              <a:rPr lang="en-US" sz="2000" b="0" i="0" u="none" strike="noStrike" cap="none">
                <a:solidFill>
                  <a:srgbClr val="D6EEF8"/>
                </a:solidFill>
                <a:latin typeface="Arial"/>
                <a:ea typeface="Arial"/>
                <a:cs typeface="Arial"/>
                <a:sym typeface="Arial"/>
              </a:rPr>
              <a:t>Türkiye 2023 · Qatar AAA&amp;R · Why ICMS had to evolve</a:t>
            </a:r>
            <a:endParaRPr sz="2000" b="0" i="0" u="none" strike="noStrike" cap="none">
              <a:solidFill>
                <a:schemeClr val="dk1"/>
              </a:solidFill>
              <a:latin typeface="Calibri"/>
              <a:ea typeface="Calibri"/>
              <a:cs typeface="Calibri"/>
              <a:sym typeface="Calibri"/>
            </a:endParaRPr>
          </a:p>
        </p:txBody>
      </p:sp>
      <p:pic>
        <p:nvPicPr>
          <p:cNvPr id="63" name="Google Shape;63;p3" descr="/home/claude/insarag_white_logo.png">
            <a:extLst>
              <a:ext uri="{FF2B5EF4-FFF2-40B4-BE49-F238E27FC236}">
                <a16:creationId xmlns:a16="http://schemas.microsoft.com/office/drawing/2014/main" id="{9750B614-23E2-9397-974D-99DC0552E35E}"/>
              </a:ext>
            </a:extLst>
          </p:cNvPr>
          <p:cNvPicPr preferRelativeResize="0"/>
          <p:nvPr/>
        </p:nvPicPr>
        <p:blipFill rotWithShape="1">
          <a:blip r:embed="rId3">
            <a:alphaModFix/>
          </a:blip>
          <a:srcRect/>
          <a:stretch/>
        </p:blipFill>
        <p:spPr>
          <a:xfrm>
            <a:off x="9265920" y="5638800"/>
            <a:ext cx="2255520" cy="938784"/>
          </a:xfrm>
          <a:prstGeom prst="rect">
            <a:avLst/>
          </a:prstGeom>
          <a:noFill/>
          <a:ln>
            <a:noFill/>
          </a:ln>
        </p:spPr>
      </p:pic>
    </p:spTree>
    <p:extLst>
      <p:ext uri="{BB962C8B-B14F-4D97-AF65-F5344CB8AC3E}">
        <p14:creationId xmlns:p14="http://schemas.microsoft.com/office/powerpoint/2010/main" val="31924646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8"/>
        <p:cNvGrpSpPr/>
        <p:nvPr/>
      </p:nvGrpSpPr>
      <p:grpSpPr>
        <a:xfrm>
          <a:off x="0" y="0"/>
          <a:ext cx="0" cy="0"/>
          <a:chOff x="0" y="0"/>
          <a:chExt cx="0" cy="0"/>
        </a:xfrm>
      </p:grpSpPr>
      <p:sp>
        <p:nvSpPr>
          <p:cNvPr id="69" name="Google Shape;69;p4"/>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0" name="Google Shape;70;p4"/>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Türkiye 2023: Scale Changed Everything</a:t>
            </a:r>
            <a:endParaRPr sz="2933" b="0" i="0" u="none" strike="noStrike" cap="none">
              <a:solidFill>
                <a:schemeClr val="dk1"/>
              </a:solidFill>
              <a:latin typeface="Calibri"/>
              <a:ea typeface="Calibri"/>
              <a:cs typeface="Calibri"/>
              <a:sym typeface="Calibri"/>
            </a:endParaRPr>
          </a:p>
        </p:txBody>
      </p:sp>
      <p:sp>
        <p:nvSpPr>
          <p:cNvPr id="71" name="Google Shape;71;p4"/>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2" name="Google Shape;72;p4"/>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73" name="Google Shape;73;p4"/>
          <p:cNvSpPr/>
          <p:nvPr/>
        </p:nvSpPr>
        <p:spPr>
          <a:xfrm>
            <a:off x="426720" y="1280160"/>
            <a:ext cx="2097024" cy="12192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4" name="Google Shape;74;p4"/>
          <p:cNvSpPr/>
          <p:nvPr/>
        </p:nvSpPr>
        <p:spPr>
          <a:xfrm>
            <a:off x="426720" y="1353312"/>
            <a:ext cx="2097024" cy="6705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9EDB"/>
              </a:buClr>
              <a:buSzPts val="3200"/>
              <a:buFont typeface="Arial"/>
              <a:buNone/>
            </a:pPr>
            <a:r>
              <a:rPr lang="en-US" sz="4267" b="1" i="0" u="none" strike="noStrike" cap="none">
                <a:solidFill>
                  <a:srgbClr val="009EDB"/>
                </a:solidFill>
                <a:latin typeface="Arial"/>
                <a:ea typeface="Arial"/>
                <a:cs typeface="Arial"/>
                <a:sym typeface="Arial"/>
              </a:rPr>
              <a:t>199</a:t>
            </a:r>
            <a:endParaRPr sz="4267" b="0" i="0" u="none" strike="noStrike" cap="none">
              <a:solidFill>
                <a:schemeClr val="dk1"/>
              </a:solidFill>
              <a:latin typeface="Calibri"/>
              <a:ea typeface="Calibri"/>
              <a:cs typeface="Calibri"/>
              <a:sym typeface="Calibri"/>
            </a:endParaRPr>
          </a:p>
        </p:txBody>
      </p:sp>
      <p:sp>
        <p:nvSpPr>
          <p:cNvPr id="75" name="Google Shape;75;p4"/>
          <p:cNvSpPr/>
          <p:nvPr/>
        </p:nvSpPr>
        <p:spPr>
          <a:xfrm>
            <a:off x="426720" y="2011680"/>
            <a:ext cx="2097024" cy="43891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900"/>
              <a:buFont typeface="Arial"/>
              <a:buNone/>
            </a:pPr>
            <a:r>
              <a:rPr lang="en-US" sz="1200" b="0" i="0" u="none" strike="noStrike" cap="none">
                <a:solidFill>
                  <a:srgbClr val="FFFFFF"/>
                </a:solidFill>
                <a:latin typeface="Arial"/>
                <a:ea typeface="Arial"/>
                <a:cs typeface="Arial"/>
                <a:sym typeface="Arial"/>
              </a:rPr>
              <a:t>Rescue teams</a:t>
            </a:r>
            <a:endParaRPr sz="12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900"/>
              <a:buFont typeface="Arial"/>
              <a:buNone/>
            </a:pPr>
            <a:r>
              <a:rPr lang="en-US" sz="1200" b="0" i="0" u="none" strike="noStrike" cap="none">
                <a:solidFill>
                  <a:srgbClr val="FFFFFF"/>
                </a:solidFill>
                <a:latin typeface="Arial"/>
                <a:ea typeface="Arial"/>
                <a:cs typeface="Arial"/>
                <a:sym typeface="Arial"/>
              </a:rPr>
              <a:t>at peak</a:t>
            </a:r>
            <a:endParaRPr sz="1200" b="0" i="0" u="none" strike="noStrike" cap="none">
              <a:solidFill>
                <a:schemeClr val="dk1"/>
              </a:solidFill>
              <a:latin typeface="Calibri"/>
              <a:ea typeface="Calibri"/>
              <a:cs typeface="Calibri"/>
              <a:sym typeface="Calibri"/>
            </a:endParaRPr>
          </a:p>
        </p:txBody>
      </p:sp>
      <p:sp>
        <p:nvSpPr>
          <p:cNvPr id="76" name="Google Shape;76;p4"/>
          <p:cNvSpPr/>
          <p:nvPr/>
        </p:nvSpPr>
        <p:spPr>
          <a:xfrm>
            <a:off x="2670048" y="1280160"/>
            <a:ext cx="2097024" cy="12192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7" name="Google Shape;77;p4"/>
          <p:cNvSpPr/>
          <p:nvPr/>
        </p:nvSpPr>
        <p:spPr>
          <a:xfrm>
            <a:off x="2670048" y="1353312"/>
            <a:ext cx="2097024" cy="6705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9EDB"/>
              </a:buClr>
              <a:buSzPts val="3200"/>
              <a:buFont typeface="Arial"/>
              <a:buNone/>
            </a:pPr>
            <a:r>
              <a:rPr lang="en-US" sz="4267" b="1" i="0" u="none" strike="noStrike" cap="none">
                <a:solidFill>
                  <a:srgbClr val="009EDB"/>
                </a:solidFill>
                <a:latin typeface="Arial"/>
                <a:ea typeface="Arial"/>
                <a:cs typeface="Arial"/>
                <a:sym typeface="Arial"/>
              </a:rPr>
              <a:t>49</a:t>
            </a:r>
            <a:endParaRPr sz="4267" b="0" i="0" u="none" strike="noStrike" cap="none">
              <a:solidFill>
                <a:schemeClr val="dk1"/>
              </a:solidFill>
              <a:latin typeface="Calibri"/>
              <a:ea typeface="Calibri"/>
              <a:cs typeface="Calibri"/>
              <a:sym typeface="Calibri"/>
            </a:endParaRPr>
          </a:p>
        </p:txBody>
      </p:sp>
      <p:sp>
        <p:nvSpPr>
          <p:cNvPr id="78" name="Google Shape;78;p4"/>
          <p:cNvSpPr/>
          <p:nvPr/>
        </p:nvSpPr>
        <p:spPr>
          <a:xfrm>
            <a:off x="2670048" y="2011680"/>
            <a:ext cx="2097024" cy="43891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900"/>
              <a:buFont typeface="Arial"/>
              <a:buNone/>
            </a:pPr>
            <a:r>
              <a:rPr lang="en-US" sz="1200" b="0" i="0" u="none" strike="noStrike" cap="none">
                <a:solidFill>
                  <a:srgbClr val="FFFFFF"/>
                </a:solidFill>
                <a:latin typeface="Arial"/>
                <a:ea typeface="Arial"/>
                <a:cs typeface="Arial"/>
                <a:sym typeface="Arial"/>
              </a:rPr>
              <a:t>INSARAG</a:t>
            </a:r>
            <a:endParaRPr sz="12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900"/>
              <a:buFont typeface="Arial"/>
              <a:buNone/>
            </a:pPr>
            <a:r>
              <a:rPr lang="en-US" sz="1200" b="0" i="0" u="none" strike="noStrike" cap="none">
                <a:solidFill>
                  <a:srgbClr val="FFFFFF"/>
                </a:solidFill>
                <a:latin typeface="Arial"/>
                <a:ea typeface="Arial"/>
                <a:cs typeface="Arial"/>
                <a:sym typeface="Arial"/>
              </a:rPr>
              <a:t>classified teams</a:t>
            </a:r>
            <a:endParaRPr sz="1200" b="0" i="0" u="none" strike="noStrike" cap="none">
              <a:solidFill>
                <a:schemeClr val="dk1"/>
              </a:solidFill>
              <a:latin typeface="Calibri"/>
              <a:ea typeface="Calibri"/>
              <a:cs typeface="Calibri"/>
              <a:sym typeface="Calibri"/>
            </a:endParaRPr>
          </a:p>
        </p:txBody>
      </p:sp>
      <p:sp>
        <p:nvSpPr>
          <p:cNvPr id="79" name="Google Shape;79;p4"/>
          <p:cNvSpPr/>
          <p:nvPr/>
        </p:nvSpPr>
        <p:spPr>
          <a:xfrm>
            <a:off x="4913376" y="1280160"/>
            <a:ext cx="2097024" cy="12192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80" name="Google Shape;80;p4"/>
          <p:cNvSpPr/>
          <p:nvPr/>
        </p:nvSpPr>
        <p:spPr>
          <a:xfrm>
            <a:off x="4913376" y="1353312"/>
            <a:ext cx="2097024" cy="6705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9EDB"/>
              </a:buClr>
              <a:buSzPts val="3200"/>
              <a:buFont typeface="Arial"/>
              <a:buNone/>
            </a:pPr>
            <a:r>
              <a:rPr lang="en-US" sz="4267" b="1" i="0" u="none" strike="noStrike" cap="none">
                <a:solidFill>
                  <a:srgbClr val="009EDB"/>
                </a:solidFill>
                <a:latin typeface="Arial"/>
                <a:ea typeface="Arial"/>
                <a:cs typeface="Arial"/>
                <a:sym typeface="Arial"/>
              </a:rPr>
              <a:t>9,739</a:t>
            </a:r>
            <a:endParaRPr sz="4267" b="0" i="0" u="none" strike="noStrike" cap="none">
              <a:solidFill>
                <a:schemeClr val="dk1"/>
              </a:solidFill>
              <a:latin typeface="Calibri"/>
              <a:ea typeface="Calibri"/>
              <a:cs typeface="Calibri"/>
              <a:sym typeface="Calibri"/>
            </a:endParaRPr>
          </a:p>
        </p:txBody>
      </p:sp>
      <p:sp>
        <p:nvSpPr>
          <p:cNvPr id="81" name="Google Shape;81;p4"/>
          <p:cNvSpPr/>
          <p:nvPr/>
        </p:nvSpPr>
        <p:spPr>
          <a:xfrm>
            <a:off x="4913376" y="2011680"/>
            <a:ext cx="2097024" cy="43891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900"/>
              <a:buFont typeface="Arial"/>
              <a:buNone/>
            </a:pPr>
            <a:r>
              <a:rPr lang="en-US" sz="1200" b="0" i="0" u="none" strike="noStrike" cap="none">
                <a:solidFill>
                  <a:srgbClr val="FFFFFF"/>
                </a:solidFill>
                <a:latin typeface="Arial"/>
                <a:ea typeface="Arial"/>
                <a:cs typeface="Arial"/>
                <a:sym typeface="Arial"/>
              </a:rPr>
              <a:t>Search &amp; rescue</a:t>
            </a:r>
            <a:endParaRPr sz="12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900"/>
              <a:buFont typeface="Arial"/>
              <a:buNone/>
            </a:pPr>
            <a:r>
              <a:rPr lang="en-US" sz="1200" b="0" i="0" u="none" strike="noStrike" cap="none">
                <a:solidFill>
                  <a:srgbClr val="FFFFFF"/>
                </a:solidFill>
                <a:latin typeface="Arial"/>
                <a:ea typeface="Arial"/>
                <a:cs typeface="Arial"/>
                <a:sym typeface="Arial"/>
              </a:rPr>
              <a:t>personnel</a:t>
            </a:r>
            <a:endParaRPr sz="1200" b="0" i="0" u="none" strike="noStrike" cap="none">
              <a:solidFill>
                <a:schemeClr val="dk1"/>
              </a:solidFill>
              <a:latin typeface="Calibri"/>
              <a:ea typeface="Calibri"/>
              <a:cs typeface="Calibri"/>
              <a:sym typeface="Calibri"/>
            </a:endParaRPr>
          </a:p>
        </p:txBody>
      </p:sp>
      <p:sp>
        <p:nvSpPr>
          <p:cNvPr id="82" name="Google Shape;82;p4"/>
          <p:cNvSpPr/>
          <p:nvPr/>
        </p:nvSpPr>
        <p:spPr>
          <a:xfrm>
            <a:off x="7156704" y="1280160"/>
            <a:ext cx="2097024" cy="12192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83" name="Google Shape;83;p4"/>
          <p:cNvSpPr/>
          <p:nvPr/>
        </p:nvSpPr>
        <p:spPr>
          <a:xfrm>
            <a:off x="7156704" y="1353312"/>
            <a:ext cx="2097024" cy="6705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9EDB"/>
              </a:buClr>
              <a:buSzPts val="3200"/>
              <a:buFont typeface="Arial"/>
              <a:buNone/>
            </a:pPr>
            <a:r>
              <a:rPr lang="en-US" sz="4267" b="1" i="0" u="none" strike="noStrike" cap="none">
                <a:solidFill>
                  <a:srgbClr val="009EDB"/>
                </a:solidFill>
                <a:latin typeface="Arial"/>
                <a:ea typeface="Arial"/>
                <a:cs typeface="Arial"/>
                <a:sym typeface="Arial"/>
              </a:rPr>
              <a:t>330</a:t>
            </a:r>
            <a:endParaRPr sz="4267" b="0" i="0" u="none" strike="noStrike" cap="none">
              <a:solidFill>
                <a:schemeClr val="dk1"/>
              </a:solidFill>
              <a:latin typeface="Calibri"/>
              <a:ea typeface="Calibri"/>
              <a:cs typeface="Calibri"/>
              <a:sym typeface="Calibri"/>
            </a:endParaRPr>
          </a:p>
        </p:txBody>
      </p:sp>
      <p:sp>
        <p:nvSpPr>
          <p:cNvPr id="84" name="Google Shape;84;p4"/>
          <p:cNvSpPr/>
          <p:nvPr/>
        </p:nvSpPr>
        <p:spPr>
          <a:xfrm>
            <a:off x="7156704" y="2011680"/>
            <a:ext cx="2097024" cy="43891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900"/>
              <a:buFont typeface="Arial"/>
              <a:buNone/>
            </a:pPr>
            <a:r>
              <a:rPr lang="en-US" sz="1200" b="0" i="0" u="none" strike="noStrike" cap="none">
                <a:solidFill>
                  <a:srgbClr val="FFFFFF"/>
                </a:solidFill>
                <a:latin typeface="Arial"/>
                <a:ea typeface="Arial"/>
                <a:cs typeface="Arial"/>
                <a:sym typeface="Arial"/>
              </a:rPr>
              <a:t>Search</a:t>
            </a:r>
            <a:endParaRPr sz="12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900"/>
              <a:buFont typeface="Arial"/>
              <a:buNone/>
            </a:pPr>
            <a:r>
              <a:rPr lang="en-US" sz="1200" b="0" i="0" u="none" strike="noStrike" cap="none">
                <a:solidFill>
                  <a:srgbClr val="FFFFFF"/>
                </a:solidFill>
                <a:latin typeface="Arial"/>
                <a:ea typeface="Arial"/>
                <a:cs typeface="Arial"/>
                <a:sym typeface="Arial"/>
              </a:rPr>
              <a:t>dogs</a:t>
            </a:r>
            <a:endParaRPr sz="1200" b="0" i="0" u="none" strike="noStrike" cap="none">
              <a:solidFill>
                <a:schemeClr val="dk1"/>
              </a:solidFill>
              <a:latin typeface="Calibri"/>
              <a:ea typeface="Calibri"/>
              <a:cs typeface="Calibri"/>
              <a:sym typeface="Calibri"/>
            </a:endParaRPr>
          </a:p>
        </p:txBody>
      </p:sp>
      <p:sp>
        <p:nvSpPr>
          <p:cNvPr id="85" name="Google Shape;85;p4"/>
          <p:cNvSpPr/>
          <p:nvPr/>
        </p:nvSpPr>
        <p:spPr>
          <a:xfrm>
            <a:off x="9400032" y="1280160"/>
            <a:ext cx="2097024" cy="12192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86" name="Google Shape;86;p4"/>
          <p:cNvSpPr/>
          <p:nvPr/>
        </p:nvSpPr>
        <p:spPr>
          <a:xfrm>
            <a:off x="9400032" y="1353312"/>
            <a:ext cx="2097024" cy="6705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9EDB"/>
              </a:buClr>
              <a:buSzPts val="3200"/>
              <a:buFont typeface="Arial"/>
              <a:buNone/>
            </a:pPr>
            <a:r>
              <a:rPr lang="en-US" sz="4267" b="1" i="0" u="none" strike="noStrike" cap="none">
                <a:solidFill>
                  <a:srgbClr val="009EDB"/>
                </a:solidFill>
                <a:latin typeface="Arial"/>
                <a:ea typeface="Arial"/>
                <a:cs typeface="Arial"/>
                <a:sym typeface="Arial"/>
              </a:rPr>
              <a:t>300+</a:t>
            </a:r>
            <a:endParaRPr sz="4267" b="0" i="0" u="none" strike="noStrike" cap="none">
              <a:solidFill>
                <a:schemeClr val="dk1"/>
              </a:solidFill>
              <a:latin typeface="Calibri"/>
              <a:ea typeface="Calibri"/>
              <a:cs typeface="Calibri"/>
              <a:sym typeface="Calibri"/>
            </a:endParaRPr>
          </a:p>
        </p:txBody>
      </p:sp>
      <p:sp>
        <p:nvSpPr>
          <p:cNvPr id="87" name="Google Shape;87;p4"/>
          <p:cNvSpPr/>
          <p:nvPr/>
        </p:nvSpPr>
        <p:spPr>
          <a:xfrm>
            <a:off x="9400032" y="2011680"/>
            <a:ext cx="2097024" cy="43891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900"/>
              <a:buFont typeface="Arial"/>
              <a:buNone/>
            </a:pPr>
            <a:r>
              <a:rPr lang="en-US" sz="1200" b="0" i="0" u="none" strike="noStrike" cap="none">
                <a:solidFill>
                  <a:srgbClr val="FFFFFF"/>
                </a:solidFill>
                <a:latin typeface="Arial"/>
                <a:ea typeface="Arial"/>
                <a:cs typeface="Arial"/>
                <a:sym typeface="Arial"/>
              </a:rPr>
              <a:t>Lives</a:t>
            </a:r>
            <a:endParaRPr sz="12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900"/>
              <a:buFont typeface="Arial"/>
              <a:buNone/>
            </a:pPr>
            <a:r>
              <a:rPr lang="en-US" sz="1200" b="0" i="0" u="none" strike="noStrike" cap="none">
                <a:solidFill>
                  <a:srgbClr val="FFFFFF"/>
                </a:solidFill>
                <a:latin typeface="Arial"/>
                <a:ea typeface="Arial"/>
                <a:cs typeface="Arial"/>
                <a:sym typeface="Arial"/>
              </a:rPr>
              <a:t>saved</a:t>
            </a:r>
            <a:endParaRPr sz="1200" b="0" i="0" u="none" strike="noStrike" cap="none">
              <a:solidFill>
                <a:schemeClr val="dk1"/>
              </a:solidFill>
              <a:latin typeface="Calibri"/>
              <a:ea typeface="Calibri"/>
              <a:cs typeface="Calibri"/>
              <a:sym typeface="Calibri"/>
            </a:endParaRPr>
          </a:p>
        </p:txBody>
      </p:sp>
      <p:sp>
        <p:nvSpPr>
          <p:cNvPr id="88" name="Google Shape;88;p4"/>
          <p:cNvSpPr/>
          <p:nvPr/>
        </p:nvSpPr>
        <p:spPr>
          <a:xfrm>
            <a:off x="426720" y="2682240"/>
            <a:ext cx="48768" cy="6705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89" name="Google Shape;89;p4"/>
          <p:cNvSpPr/>
          <p:nvPr/>
        </p:nvSpPr>
        <p:spPr>
          <a:xfrm>
            <a:off x="670560" y="2682240"/>
            <a:ext cx="11094720" cy="70713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200"/>
              <a:buFont typeface="Arial"/>
              <a:buNone/>
            </a:pPr>
            <a:r>
              <a:rPr lang="en-US" sz="1600" b="1" i="0" u="none" strike="noStrike" cap="none">
                <a:solidFill>
                  <a:srgbClr val="1D2F65"/>
                </a:solidFill>
                <a:latin typeface="Arial"/>
                <a:ea typeface="Arial"/>
                <a:cs typeface="Arial"/>
                <a:sym typeface="Arial"/>
              </a:rPr>
              <a:t>Unprecedented operational tempo: </a:t>
            </a:r>
            <a:r>
              <a:rPr lang="en-US" sz="1600" b="0" i="0" u="none" strike="noStrike" cap="none">
                <a:solidFill>
                  <a:srgbClr val="4A5568"/>
                </a:solidFill>
                <a:latin typeface="Arial"/>
                <a:ea typeface="Arial"/>
                <a:cs typeface="Arial"/>
                <a:sym typeface="Arial"/>
              </a:rPr>
              <a:t>the network deployed across multiple sectors simultaneously, testing every layer of coordination.</a:t>
            </a:r>
            <a:endParaRPr sz="1600" b="0" i="0" u="none" strike="noStrike" cap="none">
              <a:solidFill>
                <a:schemeClr val="dk1"/>
              </a:solidFill>
              <a:latin typeface="Calibri"/>
              <a:ea typeface="Calibri"/>
              <a:cs typeface="Calibri"/>
              <a:sym typeface="Calibri"/>
            </a:endParaRPr>
          </a:p>
        </p:txBody>
      </p:sp>
      <p:sp>
        <p:nvSpPr>
          <p:cNvPr id="90" name="Google Shape;90;p4"/>
          <p:cNvSpPr/>
          <p:nvPr/>
        </p:nvSpPr>
        <p:spPr>
          <a:xfrm>
            <a:off x="426720" y="3560064"/>
            <a:ext cx="48768" cy="6705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91" name="Google Shape;91;p4"/>
          <p:cNvSpPr/>
          <p:nvPr/>
        </p:nvSpPr>
        <p:spPr>
          <a:xfrm>
            <a:off x="670560" y="3560064"/>
            <a:ext cx="11094720" cy="70713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200"/>
              <a:buFont typeface="Arial"/>
              <a:buNone/>
            </a:pPr>
            <a:r>
              <a:rPr lang="en-US" sz="1600" b="1" i="0" u="none" strike="noStrike" cap="none">
                <a:solidFill>
                  <a:srgbClr val="1D2F65"/>
                </a:solidFill>
                <a:latin typeface="Arial"/>
                <a:ea typeface="Arial"/>
                <a:cs typeface="Arial"/>
                <a:sym typeface="Arial"/>
              </a:rPr>
              <a:t>System stress revealed: </a:t>
            </a:r>
            <a:r>
              <a:rPr lang="en-US" sz="1600" b="0" i="0" u="none" strike="noStrike" cap="none">
                <a:solidFill>
                  <a:srgbClr val="4A5568"/>
                </a:solidFill>
                <a:latin typeface="Arial"/>
                <a:ea typeface="Arial"/>
                <a:cs typeface="Arial"/>
                <a:sym typeface="Arial"/>
              </a:rPr>
              <a:t>ICMS 2.0 held but showed clear friction under volume, speed and connectivity pressure.</a:t>
            </a:r>
            <a:endParaRPr sz="1600" b="0" i="0" u="none" strike="noStrike" cap="none">
              <a:solidFill>
                <a:schemeClr val="dk1"/>
              </a:solidFill>
              <a:latin typeface="Calibri"/>
              <a:ea typeface="Calibri"/>
              <a:cs typeface="Calibri"/>
              <a:sym typeface="Calibri"/>
            </a:endParaRPr>
          </a:p>
        </p:txBody>
      </p:sp>
      <p:sp>
        <p:nvSpPr>
          <p:cNvPr id="92" name="Google Shape;92;p4"/>
          <p:cNvSpPr/>
          <p:nvPr/>
        </p:nvSpPr>
        <p:spPr>
          <a:xfrm>
            <a:off x="426720" y="4437888"/>
            <a:ext cx="48768" cy="6705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93" name="Google Shape;93;p4"/>
          <p:cNvSpPr/>
          <p:nvPr/>
        </p:nvSpPr>
        <p:spPr>
          <a:xfrm>
            <a:off x="670560" y="4437888"/>
            <a:ext cx="11094720" cy="70713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200"/>
              <a:buFont typeface="Arial"/>
              <a:buNone/>
            </a:pPr>
            <a:r>
              <a:rPr lang="en-US" sz="1600" b="1" i="0" u="none" strike="noStrike" cap="none">
                <a:solidFill>
                  <a:srgbClr val="1D2F65"/>
                </a:solidFill>
                <a:latin typeface="Arial"/>
                <a:ea typeface="Arial"/>
                <a:cs typeface="Arial"/>
                <a:sym typeface="Arial"/>
              </a:rPr>
              <a:t>The defining lesson: </a:t>
            </a:r>
            <a:r>
              <a:rPr lang="en-US" sz="1600" b="0" i="0" u="none" strike="noStrike" cap="none">
                <a:solidFill>
                  <a:srgbClr val="4A5568"/>
                </a:solidFill>
                <a:latin typeface="Arial"/>
                <a:ea typeface="Arial"/>
                <a:cs typeface="Arial"/>
                <a:sym typeface="Arial"/>
              </a:rPr>
              <a:t>information management systems must perform when the operational tempo is highest — not just in steady state.</a:t>
            </a:r>
            <a:endParaRPr sz="16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84924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8"/>
        <p:cNvGrpSpPr/>
        <p:nvPr/>
      </p:nvGrpSpPr>
      <p:grpSpPr>
        <a:xfrm>
          <a:off x="0" y="0"/>
          <a:ext cx="0" cy="0"/>
          <a:chOff x="0" y="0"/>
          <a:chExt cx="0" cy="0"/>
        </a:xfrm>
      </p:grpSpPr>
      <p:sp>
        <p:nvSpPr>
          <p:cNvPr id="99" name="Google Shape;99;p5"/>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0" name="Google Shape;100;p5"/>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Qatar AAA&amp;R: Six Things the Network Said Had to Change</a:t>
            </a:r>
            <a:endParaRPr sz="2933" b="0" i="0" u="none" strike="noStrike" cap="none">
              <a:solidFill>
                <a:schemeClr val="dk1"/>
              </a:solidFill>
              <a:latin typeface="Calibri"/>
              <a:ea typeface="Calibri"/>
              <a:cs typeface="Calibri"/>
              <a:sym typeface="Calibri"/>
            </a:endParaRPr>
          </a:p>
        </p:txBody>
      </p:sp>
      <p:sp>
        <p:nvSpPr>
          <p:cNvPr id="101" name="Google Shape;101;p5"/>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2" name="Google Shape;102;p5"/>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103" name="Google Shape;103;p5"/>
          <p:cNvSpPr/>
          <p:nvPr/>
        </p:nvSpPr>
        <p:spPr>
          <a:xfrm>
            <a:off x="426720" y="1280160"/>
            <a:ext cx="3657600" cy="1243584"/>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4" name="Google Shape;104;p5"/>
          <p:cNvSpPr/>
          <p:nvPr/>
        </p:nvSpPr>
        <p:spPr>
          <a:xfrm>
            <a:off x="426720" y="1280160"/>
            <a:ext cx="3657600" cy="42672"/>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5" name="Google Shape;105;p5"/>
          <p:cNvSpPr/>
          <p:nvPr/>
        </p:nvSpPr>
        <p:spPr>
          <a:xfrm>
            <a:off x="573024" y="1377696"/>
            <a:ext cx="3389376" cy="3901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1.  Simpler &amp; faster</a:t>
            </a:r>
            <a:endParaRPr sz="1467" b="0" i="0" u="none" strike="noStrike" cap="none">
              <a:solidFill>
                <a:schemeClr val="dk1"/>
              </a:solidFill>
              <a:latin typeface="Calibri"/>
              <a:ea typeface="Calibri"/>
              <a:cs typeface="Calibri"/>
              <a:sym typeface="Calibri"/>
            </a:endParaRPr>
          </a:p>
        </p:txBody>
      </p:sp>
      <p:sp>
        <p:nvSpPr>
          <p:cNvPr id="106" name="Google Shape;106;p5"/>
          <p:cNvSpPr/>
          <p:nvPr/>
        </p:nvSpPr>
        <p:spPr>
          <a:xfrm>
            <a:off x="573024" y="1767840"/>
            <a:ext cx="3389376" cy="68275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Forms and workflows were too extensive for the early life-saving phase.</a:t>
            </a:r>
            <a:endParaRPr sz="1267" b="0" i="0" u="none" strike="noStrike" cap="none">
              <a:solidFill>
                <a:schemeClr val="dk1"/>
              </a:solidFill>
              <a:latin typeface="Calibri"/>
              <a:ea typeface="Calibri"/>
              <a:cs typeface="Calibri"/>
              <a:sym typeface="Calibri"/>
            </a:endParaRPr>
          </a:p>
        </p:txBody>
      </p:sp>
      <p:sp>
        <p:nvSpPr>
          <p:cNvPr id="107" name="Google Shape;107;p5"/>
          <p:cNvSpPr/>
          <p:nvPr/>
        </p:nvSpPr>
        <p:spPr>
          <a:xfrm>
            <a:off x="4303776" y="1280160"/>
            <a:ext cx="3657600" cy="1243584"/>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8" name="Google Shape;108;p5"/>
          <p:cNvSpPr/>
          <p:nvPr/>
        </p:nvSpPr>
        <p:spPr>
          <a:xfrm>
            <a:off x="4303776" y="1280160"/>
            <a:ext cx="3657600" cy="42672"/>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9" name="Google Shape;109;p5"/>
          <p:cNvSpPr/>
          <p:nvPr/>
        </p:nvSpPr>
        <p:spPr>
          <a:xfrm>
            <a:off x="4450080" y="1377696"/>
            <a:ext cx="3389376" cy="3901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2.  Minimum vital information</a:t>
            </a:r>
            <a:endParaRPr sz="1467" b="0" i="0" u="none" strike="noStrike" cap="none">
              <a:solidFill>
                <a:schemeClr val="dk1"/>
              </a:solidFill>
              <a:latin typeface="Calibri"/>
              <a:ea typeface="Calibri"/>
              <a:cs typeface="Calibri"/>
              <a:sym typeface="Calibri"/>
            </a:endParaRPr>
          </a:p>
        </p:txBody>
      </p:sp>
      <p:sp>
        <p:nvSpPr>
          <p:cNvPr id="110" name="Google Shape;110;p5"/>
          <p:cNvSpPr/>
          <p:nvPr/>
        </p:nvSpPr>
        <p:spPr>
          <a:xfrm>
            <a:off x="4450080" y="1767840"/>
            <a:ext cx="3389376" cy="68275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Clarity on what is truly essential, especially in the initial operational period.</a:t>
            </a:r>
            <a:endParaRPr sz="1267" b="0" i="0" u="none" strike="noStrike" cap="none">
              <a:solidFill>
                <a:schemeClr val="dk1"/>
              </a:solidFill>
              <a:latin typeface="Calibri"/>
              <a:ea typeface="Calibri"/>
              <a:cs typeface="Calibri"/>
              <a:sym typeface="Calibri"/>
            </a:endParaRPr>
          </a:p>
        </p:txBody>
      </p:sp>
      <p:sp>
        <p:nvSpPr>
          <p:cNvPr id="111" name="Google Shape;111;p5"/>
          <p:cNvSpPr/>
          <p:nvPr/>
        </p:nvSpPr>
        <p:spPr>
          <a:xfrm>
            <a:off x="8180832" y="1280160"/>
            <a:ext cx="3657600" cy="1243584"/>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12" name="Google Shape;112;p5"/>
          <p:cNvSpPr/>
          <p:nvPr/>
        </p:nvSpPr>
        <p:spPr>
          <a:xfrm>
            <a:off x="8180832" y="1280160"/>
            <a:ext cx="3657600" cy="42672"/>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13" name="Google Shape;113;p5"/>
          <p:cNvSpPr/>
          <p:nvPr/>
        </p:nvSpPr>
        <p:spPr>
          <a:xfrm>
            <a:off x="8327136" y="1377696"/>
            <a:ext cx="3389376" cy="3901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3.  Flexible tasking</a:t>
            </a:r>
            <a:endParaRPr sz="1467" b="0" i="0" u="none" strike="noStrike" cap="none">
              <a:solidFill>
                <a:schemeClr val="dk1"/>
              </a:solidFill>
              <a:latin typeface="Calibri"/>
              <a:ea typeface="Calibri"/>
              <a:cs typeface="Calibri"/>
              <a:sym typeface="Calibri"/>
            </a:endParaRPr>
          </a:p>
        </p:txBody>
      </p:sp>
      <p:sp>
        <p:nvSpPr>
          <p:cNvPr id="114" name="Google Shape;114;p5"/>
          <p:cNvSpPr/>
          <p:nvPr/>
        </p:nvSpPr>
        <p:spPr>
          <a:xfrm>
            <a:off x="8327136" y="1767840"/>
            <a:ext cx="3389376" cy="68275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Support for work areas and variable operating patterns beyond linear worksite logic.</a:t>
            </a:r>
            <a:endParaRPr sz="1267" b="0" i="0" u="none" strike="noStrike" cap="none">
              <a:solidFill>
                <a:schemeClr val="dk1"/>
              </a:solidFill>
              <a:latin typeface="Calibri"/>
              <a:ea typeface="Calibri"/>
              <a:cs typeface="Calibri"/>
              <a:sym typeface="Calibri"/>
            </a:endParaRPr>
          </a:p>
        </p:txBody>
      </p:sp>
      <p:sp>
        <p:nvSpPr>
          <p:cNvPr id="115" name="Google Shape;115;p5"/>
          <p:cNvSpPr/>
          <p:nvPr/>
        </p:nvSpPr>
        <p:spPr>
          <a:xfrm>
            <a:off x="426720" y="2743200"/>
            <a:ext cx="3657600" cy="1243584"/>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16" name="Google Shape;116;p5"/>
          <p:cNvSpPr/>
          <p:nvPr/>
        </p:nvSpPr>
        <p:spPr>
          <a:xfrm>
            <a:off x="426720" y="2743200"/>
            <a:ext cx="3657600" cy="42672"/>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17" name="Google Shape;117;p5"/>
          <p:cNvSpPr/>
          <p:nvPr/>
        </p:nvSpPr>
        <p:spPr>
          <a:xfrm>
            <a:off x="573024" y="2840736"/>
            <a:ext cx="3389376" cy="3901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4.  Lower bandwidth burden</a:t>
            </a:r>
            <a:endParaRPr sz="1467" b="0" i="0" u="none" strike="noStrike" cap="none">
              <a:solidFill>
                <a:schemeClr val="dk1"/>
              </a:solidFill>
              <a:latin typeface="Calibri"/>
              <a:ea typeface="Calibri"/>
              <a:cs typeface="Calibri"/>
              <a:sym typeface="Calibri"/>
            </a:endParaRPr>
          </a:p>
        </p:txBody>
      </p:sp>
      <p:sp>
        <p:nvSpPr>
          <p:cNvPr id="118" name="Google Shape;118;p5"/>
          <p:cNvSpPr/>
          <p:nvPr/>
        </p:nvSpPr>
        <p:spPr>
          <a:xfrm>
            <a:off x="573024" y="3230880"/>
            <a:ext cx="3389376" cy="68275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Connectivity issues, repeated logins and offline-capable modes were critical requirements.</a:t>
            </a:r>
            <a:endParaRPr sz="1267" b="0" i="0" u="none" strike="noStrike" cap="none">
              <a:solidFill>
                <a:schemeClr val="dk1"/>
              </a:solidFill>
              <a:latin typeface="Calibri"/>
              <a:ea typeface="Calibri"/>
              <a:cs typeface="Calibri"/>
              <a:sym typeface="Calibri"/>
            </a:endParaRPr>
          </a:p>
        </p:txBody>
      </p:sp>
      <p:sp>
        <p:nvSpPr>
          <p:cNvPr id="119" name="Google Shape;119;p5"/>
          <p:cNvSpPr/>
          <p:nvPr/>
        </p:nvSpPr>
        <p:spPr>
          <a:xfrm>
            <a:off x="4303776" y="2743200"/>
            <a:ext cx="3657600" cy="1243584"/>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20" name="Google Shape;120;p5"/>
          <p:cNvSpPr/>
          <p:nvPr/>
        </p:nvSpPr>
        <p:spPr>
          <a:xfrm>
            <a:off x="4303776" y="2743200"/>
            <a:ext cx="3657600" cy="42672"/>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21" name="Google Shape;121;p5"/>
          <p:cNvSpPr/>
          <p:nvPr/>
        </p:nvSpPr>
        <p:spPr>
          <a:xfrm>
            <a:off x="4450080" y="2840736"/>
            <a:ext cx="3389376" cy="3901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5.  Paper and digital together</a:t>
            </a:r>
            <a:endParaRPr sz="1467" b="0" i="0" u="none" strike="noStrike" cap="none">
              <a:solidFill>
                <a:schemeClr val="dk1"/>
              </a:solidFill>
              <a:latin typeface="Calibri"/>
              <a:ea typeface="Calibri"/>
              <a:cs typeface="Calibri"/>
              <a:sym typeface="Calibri"/>
            </a:endParaRPr>
          </a:p>
        </p:txBody>
      </p:sp>
      <p:sp>
        <p:nvSpPr>
          <p:cNvPr id="122" name="Google Shape;122;p5"/>
          <p:cNvSpPr/>
          <p:nvPr/>
        </p:nvSpPr>
        <p:spPr>
          <a:xfrm>
            <a:off x="4450080" y="3230880"/>
            <a:ext cx="3389376" cy="68275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Updated procedures recognising simultaneous paper and digital information management.</a:t>
            </a:r>
            <a:endParaRPr sz="1267" b="0" i="0" u="none" strike="noStrike" cap="none">
              <a:solidFill>
                <a:schemeClr val="dk1"/>
              </a:solidFill>
              <a:latin typeface="Calibri"/>
              <a:ea typeface="Calibri"/>
              <a:cs typeface="Calibri"/>
              <a:sym typeface="Calibri"/>
            </a:endParaRPr>
          </a:p>
        </p:txBody>
      </p:sp>
      <p:sp>
        <p:nvSpPr>
          <p:cNvPr id="123" name="Google Shape;123;p5"/>
          <p:cNvSpPr/>
          <p:nvPr/>
        </p:nvSpPr>
        <p:spPr>
          <a:xfrm>
            <a:off x="8180832" y="2743200"/>
            <a:ext cx="3657600" cy="1243584"/>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7058"/>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24" name="Google Shape;124;p5"/>
          <p:cNvSpPr/>
          <p:nvPr/>
        </p:nvSpPr>
        <p:spPr>
          <a:xfrm>
            <a:off x="8180832" y="2743200"/>
            <a:ext cx="3657600" cy="42672"/>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25" name="Google Shape;125;p5"/>
          <p:cNvSpPr/>
          <p:nvPr/>
        </p:nvSpPr>
        <p:spPr>
          <a:xfrm>
            <a:off x="8327136" y="2840736"/>
            <a:ext cx="3389376" cy="3901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6.  Use information for decisions</a:t>
            </a:r>
            <a:endParaRPr sz="1467" b="0" i="0" u="none" strike="noStrike" cap="none">
              <a:solidFill>
                <a:schemeClr val="dk1"/>
              </a:solidFill>
              <a:latin typeface="Calibri"/>
              <a:ea typeface="Calibri"/>
              <a:cs typeface="Calibri"/>
              <a:sym typeface="Calibri"/>
            </a:endParaRPr>
          </a:p>
        </p:txBody>
      </p:sp>
      <p:sp>
        <p:nvSpPr>
          <p:cNvPr id="126" name="Google Shape;126;p5"/>
          <p:cNvSpPr/>
          <p:nvPr/>
        </p:nvSpPr>
        <p:spPr>
          <a:xfrm>
            <a:off x="8327136" y="3230880"/>
            <a:ext cx="3389376" cy="68275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ICMS must support operations and planning — not simply reproduce forms digitally.</a:t>
            </a:r>
            <a:endParaRPr sz="12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409056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1D2F65"/>
        </a:solidFill>
        <a:effectLst/>
      </p:bgPr>
    </p:bg>
    <p:spTree>
      <p:nvGrpSpPr>
        <p:cNvPr id="1" name="Shape 131"/>
        <p:cNvGrpSpPr/>
        <p:nvPr/>
      </p:nvGrpSpPr>
      <p:grpSpPr>
        <a:xfrm>
          <a:off x="0" y="0"/>
          <a:ext cx="0" cy="0"/>
          <a:chOff x="0" y="0"/>
          <a:chExt cx="0" cy="0"/>
        </a:xfrm>
      </p:grpSpPr>
      <p:sp>
        <p:nvSpPr>
          <p:cNvPr id="132" name="Google Shape;132;p6"/>
          <p:cNvSpPr/>
          <p:nvPr/>
        </p:nvSpPr>
        <p:spPr>
          <a:xfrm>
            <a:off x="463296" y="1219200"/>
            <a:ext cx="2194560" cy="26822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9600"/>
              <a:buFont typeface="Arial"/>
              <a:buNone/>
            </a:pPr>
            <a:r>
              <a:rPr lang="en-US" sz="12800" b="1" i="0" u="none" strike="noStrike" cap="none">
                <a:solidFill>
                  <a:srgbClr val="009EDB"/>
                </a:solidFill>
                <a:latin typeface="Arial"/>
                <a:ea typeface="Arial"/>
                <a:cs typeface="Arial"/>
                <a:sym typeface="Arial"/>
              </a:rPr>
              <a:t>03</a:t>
            </a:r>
            <a:endParaRPr sz="12800" b="0" i="0" u="none" strike="noStrike" cap="none">
              <a:solidFill>
                <a:schemeClr val="dk1"/>
              </a:solidFill>
              <a:latin typeface="Calibri"/>
              <a:ea typeface="Calibri"/>
              <a:cs typeface="Calibri"/>
              <a:sym typeface="Calibri"/>
            </a:endParaRPr>
          </a:p>
        </p:txBody>
      </p:sp>
      <p:sp>
        <p:nvSpPr>
          <p:cNvPr id="133" name="Google Shape;133;p6"/>
          <p:cNvSpPr/>
          <p:nvPr/>
        </p:nvSpPr>
        <p:spPr>
          <a:xfrm>
            <a:off x="2316480" y="1463040"/>
            <a:ext cx="48768" cy="21945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34" name="Google Shape;134;p6"/>
          <p:cNvSpPr/>
          <p:nvPr/>
        </p:nvSpPr>
        <p:spPr>
          <a:xfrm>
            <a:off x="2560320" y="1524000"/>
            <a:ext cx="9144000" cy="1219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2800"/>
              <a:buFont typeface="Arial"/>
              <a:buNone/>
            </a:pPr>
            <a:r>
              <a:rPr lang="en-US" sz="3733" b="1" i="0" u="none" strike="noStrike" cap="none">
                <a:solidFill>
                  <a:srgbClr val="FFFFFF"/>
                </a:solidFill>
                <a:latin typeface="Arial"/>
                <a:ea typeface="Arial"/>
                <a:cs typeface="Arial"/>
                <a:sym typeface="Arial"/>
              </a:rPr>
              <a:t>Design Principles</a:t>
            </a:r>
            <a:endParaRPr sz="3733" b="0" i="0" u="none" strike="noStrike" cap="none">
              <a:solidFill>
                <a:schemeClr val="dk1"/>
              </a:solidFill>
              <a:latin typeface="Calibri"/>
              <a:ea typeface="Calibri"/>
              <a:cs typeface="Calibri"/>
              <a:sym typeface="Calibri"/>
            </a:endParaRPr>
          </a:p>
        </p:txBody>
      </p:sp>
      <p:sp>
        <p:nvSpPr>
          <p:cNvPr id="135" name="Google Shape;135;p6"/>
          <p:cNvSpPr/>
          <p:nvPr/>
        </p:nvSpPr>
        <p:spPr>
          <a:xfrm>
            <a:off x="2560320" y="2804160"/>
            <a:ext cx="9144000" cy="9753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500"/>
              <a:buFont typeface="Arial"/>
              <a:buNone/>
            </a:pPr>
            <a:r>
              <a:rPr lang="en-US" sz="2000" b="0" i="0" u="none" strike="noStrike" cap="none">
                <a:solidFill>
                  <a:srgbClr val="D6EEF8"/>
                </a:solidFill>
                <a:latin typeface="Arial"/>
                <a:ea typeface="Arial"/>
                <a:cs typeface="Arial"/>
                <a:sym typeface="Arial"/>
              </a:rPr>
              <a:t>From lessons identified to a new operational system</a:t>
            </a:r>
            <a:endParaRPr sz="2000" b="0" i="0" u="none" strike="noStrike" cap="none">
              <a:solidFill>
                <a:schemeClr val="dk1"/>
              </a:solidFill>
              <a:latin typeface="Calibri"/>
              <a:ea typeface="Calibri"/>
              <a:cs typeface="Calibri"/>
              <a:sym typeface="Calibri"/>
            </a:endParaRPr>
          </a:p>
        </p:txBody>
      </p:sp>
      <p:pic>
        <p:nvPicPr>
          <p:cNvPr id="136" name="Google Shape;136;p6" descr="/home/claude/insarag_white_logo.png"/>
          <p:cNvPicPr preferRelativeResize="0"/>
          <p:nvPr/>
        </p:nvPicPr>
        <p:blipFill rotWithShape="1">
          <a:blip r:embed="rId3">
            <a:alphaModFix/>
          </a:blip>
          <a:srcRect/>
          <a:stretch/>
        </p:blipFill>
        <p:spPr>
          <a:xfrm>
            <a:off x="9265920" y="5638800"/>
            <a:ext cx="2255520" cy="938784"/>
          </a:xfrm>
          <a:prstGeom prst="rect">
            <a:avLst/>
          </a:prstGeom>
          <a:noFill/>
          <a:ln>
            <a:noFill/>
          </a:ln>
        </p:spPr>
      </p:pic>
    </p:spTree>
    <p:extLst>
      <p:ext uri="{BB962C8B-B14F-4D97-AF65-F5344CB8AC3E}">
        <p14:creationId xmlns:p14="http://schemas.microsoft.com/office/powerpoint/2010/main" val="19324972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1"/>
        <p:cNvGrpSpPr/>
        <p:nvPr/>
      </p:nvGrpSpPr>
      <p:grpSpPr>
        <a:xfrm>
          <a:off x="0" y="0"/>
          <a:ext cx="0" cy="0"/>
          <a:chOff x="0" y="0"/>
          <a:chExt cx="0" cy="0"/>
        </a:xfrm>
      </p:grpSpPr>
      <p:sp>
        <p:nvSpPr>
          <p:cNvPr id="142" name="Google Shape;142;p7"/>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43" name="Google Shape;143;p7"/>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What Changed: ICMS 2.0 → ICMS 3.0</a:t>
            </a:r>
            <a:endParaRPr sz="2933" b="0" i="0" u="none" strike="noStrike" cap="none">
              <a:solidFill>
                <a:schemeClr val="dk1"/>
              </a:solidFill>
              <a:latin typeface="Calibri"/>
              <a:ea typeface="Calibri"/>
              <a:cs typeface="Calibri"/>
              <a:sym typeface="Calibri"/>
            </a:endParaRPr>
          </a:p>
        </p:txBody>
      </p:sp>
      <p:sp>
        <p:nvSpPr>
          <p:cNvPr id="144" name="Google Shape;144;p7"/>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45" name="Google Shape;145;p7"/>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146" name="Google Shape;146;p7"/>
          <p:cNvSpPr/>
          <p:nvPr/>
        </p:nvSpPr>
        <p:spPr>
          <a:xfrm>
            <a:off x="426720" y="1280160"/>
            <a:ext cx="5486400" cy="548640"/>
          </a:xfrm>
          <a:prstGeom prst="rect">
            <a:avLst/>
          </a:prstGeom>
          <a:solidFill>
            <a:srgbClr val="4A5568"/>
          </a:solidFill>
          <a:ln w="12700" cap="flat" cmpd="sng">
            <a:solidFill>
              <a:srgbClr val="4A556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47" name="Google Shape;147;p7"/>
          <p:cNvSpPr/>
          <p:nvPr/>
        </p:nvSpPr>
        <p:spPr>
          <a:xfrm>
            <a:off x="426720" y="1280160"/>
            <a:ext cx="5486400" cy="5486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1400"/>
              <a:buFont typeface="Arial"/>
              <a:buNone/>
            </a:pPr>
            <a:r>
              <a:rPr lang="en-US" sz="1867" b="1" i="0" u="none" strike="noStrike" cap="none">
                <a:solidFill>
                  <a:srgbClr val="FFFFFF"/>
                </a:solidFill>
                <a:latin typeface="Arial"/>
                <a:ea typeface="Arial"/>
                <a:cs typeface="Arial"/>
                <a:sym typeface="Arial"/>
              </a:rPr>
              <a:t>ICMS 2.0</a:t>
            </a:r>
            <a:endParaRPr sz="1867" b="0" i="0" u="none" strike="noStrike" cap="none">
              <a:solidFill>
                <a:schemeClr val="dk1"/>
              </a:solidFill>
              <a:latin typeface="Calibri"/>
              <a:ea typeface="Calibri"/>
              <a:cs typeface="Calibri"/>
              <a:sym typeface="Calibri"/>
            </a:endParaRPr>
          </a:p>
        </p:txBody>
      </p:sp>
      <p:sp>
        <p:nvSpPr>
          <p:cNvPr id="148" name="Google Shape;148;p7"/>
          <p:cNvSpPr/>
          <p:nvPr/>
        </p:nvSpPr>
        <p:spPr>
          <a:xfrm>
            <a:off x="6339840" y="1280160"/>
            <a:ext cx="5486400" cy="54864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49" name="Google Shape;149;p7"/>
          <p:cNvSpPr/>
          <p:nvPr/>
        </p:nvSpPr>
        <p:spPr>
          <a:xfrm>
            <a:off x="6339840" y="1280160"/>
            <a:ext cx="5486400" cy="5486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1400"/>
              <a:buFont typeface="Arial"/>
              <a:buNone/>
            </a:pPr>
            <a:r>
              <a:rPr lang="en-US" sz="1867" b="1" i="0" u="none" strike="noStrike" cap="none">
                <a:solidFill>
                  <a:srgbClr val="FFFFFF"/>
                </a:solidFill>
                <a:latin typeface="Arial"/>
                <a:ea typeface="Arial"/>
                <a:cs typeface="Arial"/>
                <a:sym typeface="Arial"/>
              </a:rPr>
              <a:t>ICMS 3.0</a:t>
            </a:r>
            <a:endParaRPr sz="1867" b="0" i="0" u="none" strike="noStrike" cap="none">
              <a:solidFill>
                <a:schemeClr val="dk1"/>
              </a:solidFill>
              <a:latin typeface="Calibri"/>
              <a:ea typeface="Calibri"/>
              <a:cs typeface="Calibri"/>
              <a:sym typeface="Calibri"/>
            </a:endParaRPr>
          </a:p>
        </p:txBody>
      </p:sp>
      <p:sp>
        <p:nvSpPr>
          <p:cNvPr id="150" name="Google Shape;150;p7"/>
          <p:cNvSpPr/>
          <p:nvPr/>
        </p:nvSpPr>
        <p:spPr>
          <a:xfrm>
            <a:off x="426720" y="1828800"/>
            <a:ext cx="5486400" cy="609600"/>
          </a:xfrm>
          <a:prstGeom prst="rect">
            <a:avLst/>
          </a:prstGeom>
          <a:solidFill>
            <a:srgbClr val="F7F9FC"/>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51" name="Google Shape;151;p7"/>
          <p:cNvSpPr/>
          <p:nvPr/>
        </p:nvSpPr>
        <p:spPr>
          <a:xfrm>
            <a:off x="573024" y="1828800"/>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100"/>
              <a:buFont typeface="Arial"/>
              <a:buNone/>
            </a:pPr>
            <a:r>
              <a:rPr lang="en-US" sz="1467" b="0" i="0" u="none" strike="noStrike" cap="none">
                <a:solidFill>
                  <a:srgbClr val="4A5568"/>
                </a:solidFill>
                <a:latin typeface="Arial"/>
                <a:ea typeface="Arial"/>
                <a:cs typeface="Arial"/>
                <a:sym typeface="Arial"/>
              </a:rPr>
              <a:t>Complex, admin-heavy field forms</a:t>
            </a:r>
            <a:endParaRPr sz="1467" b="0" i="0" u="none" strike="noStrike" cap="none">
              <a:solidFill>
                <a:schemeClr val="dk1"/>
              </a:solidFill>
              <a:latin typeface="Calibri"/>
              <a:ea typeface="Calibri"/>
              <a:cs typeface="Calibri"/>
              <a:sym typeface="Calibri"/>
            </a:endParaRPr>
          </a:p>
        </p:txBody>
      </p:sp>
      <p:sp>
        <p:nvSpPr>
          <p:cNvPr id="152" name="Google Shape;152;p7"/>
          <p:cNvSpPr/>
          <p:nvPr/>
        </p:nvSpPr>
        <p:spPr>
          <a:xfrm>
            <a:off x="6339840" y="1828800"/>
            <a:ext cx="5486400" cy="609600"/>
          </a:xfrm>
          <a:prstGeom prst="rect">
            <a:avLst/>
          </a:prstGeom>
          <a:solidFill>
            <a:srgbClr val="F7F9FC"/>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53" name="Google Shape;153;p7"/>
          <p:cNvSpPr/>
          <p:nvPr/>
        </p:nvSpPr>
        <p:spPr>
          <a:xfrm>
            <a:off x="6486144" y="1828800"/>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A1A2E"/>
              </a:buClr>
              <a:buSzPts val="1100"/>
              <a:buFont typeface="Arial"/>
              <a:buNone/>
            </a:pPr>
            <a:r>
              <a:rPr lang="en-US" sz="1467" b="1" i="0" u="none" strike="noStrike" cap="none">
                <a:solidFill>
                  <a:srgbClr val="1A1A2E"/>
                </a:solidFill>
                <a:latin typeface="Arial"/>
                <a:ea typeface="Arial"/>
                <a:cs typeface="Arial"/>
                <a:sym typeface="Arial"/>
              </a:rPr>
              <a:t>Simple, user-first design — 90 sec → 15 sec capture</a:t>
            </a:r>
            <a:endParaRPr sz="1467" b="0" i="0" u="none" strike="noStrike" cap="none">
              <a:solidFill>
                <a:schemeClr val="dk1"/>
              </a:solidFill>
              <a:latin typeface="Calibri"/>
              <a:ea typeface="Calibri"/>
              <a:cs typeface="Calibri"/>
              <a:sym typeface="Calibri"/>
            </a:endParaRPr>
          </a:p>
        </p:txBody>
      </p:sp>
      <p:sp>
        <p:nvSpPr>
          <p:cNvPr id="154" name="Google Shape;154;p7"/>
          <p:cNvSpPr/>
          <p:nvPr/>
        </p:nvSpPr>
        <p:spPr>
          <a:xfrm>
            <a:off x="5913120" y="2048256"/>
            <a:ext cx="426720" cy="4876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55" name="Google Shape;155;p7"/>
          <p:cNvSpPr/>
          <p:nvPr/>
        </p:nvSpPr>
        <p:spPr>
          <a:xfrm>
            <a:off x="426720" y="2456688"/>
            <a:ext cx="5486400" cy="609600"/>
          </a:xfrm>
          <a:prstGeom prst="rect">
            <a:avLst/>
          </a:prstGeom>
          <a:solidFill>
            <a:srgbClr val="FFFFFF"/>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56" name="Google Shape;156;p7"/>
          <p:cNvSpPr/>
          <p:nvPr/>
        </p:nvSpPr>
        <p:spPr>
          <a:xfrm>
            <a:off x="573024" y="2456688"/>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100"/>
              <a:buFont typeface="Arial"/>
              <a:buNone/>
            </a:pPr>
            <a:r>
              <a:rPr lang="en-US" sz="1467" b="0" i="0" u="none" strike="noStrike" cap="none">
                <a:solidFill>
                  <a:srgbClr val="4A5568"/>
                </a:solidFill>
                <a:latin typeface="Arial"/>
                <a:ea typeface="Arial"/>
                <a:cs typeface="Arial"/>
                <a:sym typeface="Arial"/>
              </a:rPr>
              <a:t>Disconnected systems</a:t>
            </a:r>
            <a:endParaRPr sz="1467" b="0" i="0" u="none" strike="noStrike" cap="none">
              <a:solidFill>
                <a:schemeClr val="dk1"/>
              </a:solidFill>
              <a:latin typeface="Calibri"/>
              <a:ea typeface="Calibri"/>
              <a:cs typeface="Calibri"/>
              <a:sym typeface="Calibri"/>
            </a:endParaRPr>
          </a:p>
        </p:txBody>
      </p:sp>
      <p:sp>
        <p:nvSpPr>
          <p:cNvPr id="157" name="Google Shape;157;p7"/>
          <p:cNvSpPr/>
          <p:nvPr/>
        </p:nvSpPr>
        <p:spPr>
          <a:xfrm>
            <a:off x="6339840" y="2456688"/>
            <a:ext cx="5486400" cy="609600"/>
          </a:xfrm>
          <a:prstGeom prst="rect">
            <a:avLst/>
          </a:prstGeom>
          <a:solidFill>
            <a:srgbClr val="FFFFFF"/>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58" name="Google Shape;158;p7"/>
          <p:cNvSpPr/>
          <p:nvPr/>
        </p:nvSpPr>
        <p:spPr>
          <a:xfrm>
            <a:off x="6486144" y="2456688"/>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A1A2E"/>
              </a:buClr>
              <a:buSzPts val="1100"/>
              <a:buFont typeface="Arial"/>
              <a:buNone/>
            </a:pPr>
            <a:r>
              <a:rPr lang="en-US" sz="1467" b="1" i="0" u="none" strike="noStrike" cap="none">
                <a:solidFill>
                  <a:srgbClr val="1A1A2E"/>
                </a:solidFill>
                <a:latin typeface="Arial"/>
                <a:ea typeface="Arial"/>
                <a:cs typeface="Arial"/>
                <a:sym typeface="Arial"/>
              </a:rPr>
              <a:t>Integrated ecosystem: one data model, shared event</a:t>
            </a:r>
            <a:endParaRPr sz="1467" b="0" i="0" u="none" strike="noStrike" cap="none">
              <a:solidFill>
                <a:schemeClr val="dk1"/>
              </a:solidFill>
              <a:latin typeface="Calibri"/>
              <a:ea typeface="Calibri"/>
              <a:cs typeface="Calibri"/>
              <a:sym typeface="Calibri"/>
            </a:endParaRPr>
          </a:p>
        </p:txBody>
      </p:sp>
      <p:sp>
        <p:nvSpPr>
          <p:cNvPr id="159" name="Google Shape;159;p7"/>
          <p:cNvSpPr/>
          <p:nvPr/>
        </p:nvSpPr>
        <p:spPr>
          <a:xfrm>
            <a:off x="5913120" y="2676144"/>
            <a:ext cx="426720" cy="4876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60" name="Google Shape;160;p7"/>
          <p:cNvSpPr/>
          <p:nvPr/>
        </p:nvSpPr>
        <p:spPr>
          <a:xfrm>
            <a:off x="426720" y="3084576"/>
            <a:ext cx="5486400" cy="609600"/>
          </a:xfrm>
          <a:prstGeom prst="rect">
            <a:avLst/>
          </a:prstGeom>
          <a:solidFill>
            <a:srgbClr val="F7F9FC"/>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61" name="Google Shape;161;p7"/>
          <p:cNvSpPr/>
          <p:nvPr/>
        </p:nvSpPr>
        <p:spPr>
          <a:xfrm>
            <a:off x="573024" y="3084576"/>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100"/>
              <a:buFont typeface="Arial"/>
              <a:buNone/>
            </a:pPr>
            <a:r>
              <a:rPr lang="en-US" sz="1467" b="0" i="0" u="none" strike="noStrike" cap="none">
                <a:solidFill>
                  <a:srgbClr val="4A5568"/>
                </a:solidFill>
                <a:latin typeface="Arial"/>
                <a:ea typeface="Arial"/>
                <a:cs typeface="Arial"/>
                <a:sym typeface="Arial"/>
              </a:rPr>
              <a:t>Duplicate data entry</a:t>
            </a:r>
            <a:endParaRPr sz="1467" b="0" i="0" u="none" strike="noStrike" cap="none">
              <a:solidFill>
                <a:schemeClr val="dk1"/>
              </a:solidFill>
              <a:latin typeface="Calibri"/>
              <a:ea typeface="Calibri"/>
              <a:cs typeface="Calibri"/>
              <a:sym typeface="Calibri"/>
            </a:endParaRPr>
          </a:p>
        </p:txBody>
      </p:sp>
      <p:sp>
        <p:nvSpPr>
          <p:cNvPr id="162" name="Google Shape;162;p7"/>
          <p:cNvSpPr/>
          <p:nvPr/>
        </p:nvSpPr>
        <p:spPr>
          <a:xfrm>
            <a:off x="6339840" y="3084576"/>
            <a:ext cx="5486400" cy="609600"/>
          </a:xfrm>
          <a:prstGeom prst="rect">
            <a:avLst/>
          </a:prstGeom>
          <a:solidFill>
            <a:srgbClr val="F7F9FC"/>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63" name="Google Shape;163;p7"/>
          <p:cNvSpPr/>
          <p:nvPr/>
        </p:nvSpPr>
        <p:spPr>
          <a:xfrm>
            <a:off x="6486144" y="3084576"/>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A1A2E"/>
              </a:buClr>
              <a:buSzPts val="1100"/>
              <a:buFont typeface="Arial"/>
              <a:buNone/>
            </a:pPr>
            <a:r>
              <a:rPr lang="en-US" sz="1467" b="1" i="0" u="none" strike="noStrike" cap="none">
                <a:solidFill>
                  <a:srgbClr val="1A1A2E"/>
                </a:solidFill>
                <a:latin typeface="Arial"/>
                <a:ea typeface="Arial"/>
                <a:cs typeface="Arial"/>
                <a:sym typeface="Arial"/>
              </a:rPr>
              <a:t>Capture once, reuse everywhere across all functions</a:t>
            </a:r>
            <a:endParaRPr sz="1467" b="0" i="0" u="none" strike="noStrike" cap="none">
              <a:solidFill>
                <a:schemeClr val="dk1"/>
              </a:solidFill>
              <a:latin typeface="Calibri"/>
              <a:ea typeface="Calibri"/>
              <a:cs typeface="Calibri"/>
              <a:sym typeface="Calibri"/>
            </a:endParaRPr>
          </a:p>
        </p:txBody>
      </p:sp>
      <p:sp>
        <p:nvSpPr>
          <p:cNvPr id="164" name="Google Shape;164;p7"/>
          <p:cNvSpPr/>
          <p:nvPr/>
        </p:nvSpPr>
        <p:spPr>
          <a:xfrm>
            <a:off x="5913120" y="3304032"/>
            <a:ext cx="426720" cy="4876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65" name="Google Shape;165;p7"/>
          <p:cNvSpPr/>
          <p:nvPr/>
        </p:nvSpPr>
        <p:spPr>
          <a:xfrm>
            <a:off x="426720" y="3712464"/>
            <a:ext cx="5486400" cy="609600"/>
          </a:xfrm>
          <a:prstGeom prst="rect">
            <a:avLst/>
          </a:prstGeom>
          <a:solidFill>
            <a:srgbClr val="FFFFFF"/>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66" name="Google Shape;166;p7"/>
          <p:cNvSpPr/>
          <p:nvPr/>
        </p:nvSpPr>
        <p:spPr>
          <a:xfrm>
            <a:off x="573024" y="3712464"/>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100"/>
              <a:buFont typeface="Arial"/>
              <a:buNone/>
            </a:pPr>
            <a:r>
              <a:rPr lang="en-US" sz="1467" b="0" i="0" u="none" strike="noStrike" cap="none">
                <a:solidFill>
                  <a:srgbClr val="4A5568"/>
                </a:solidFill>
                <a:latin typeface="Arial"/>
                <a:ea typeface="Arial"/>
                <a:cs typeface="Arial"/>
                <a:sym typeface="Arial"/>
              </a:rPr>
              <a:t>Static or delayed COP</a:t>
            </a:r>
            <a:endParaRPr sz="1467" b="0" i="0" u="none" strike="noStrike" cap="none">
              <a:solidFill>
                <a:schemeClr val="dk1"/>
              </a:solidFill>
              <a:latin typeface="Calibri"/>
              <a:ea typeface="Calibri"/>
              <a:cs typeface="Calibri"/>
              <a:sym typeface="Calibri"/>
            </a:endParaRPr>
          </a:p>
        </p:txBody>
      </p:sp>
      <p:sp>
        <p:nvSpPr>
          <p:cNvPr id="167" name="Google Shape;167;p7"/>
          <p:cNvSpPr/>
          <p:nvPr/>
        </p:nvSpPr>
        <p:spPr>
          <a:xfrm>
            <a:off x="6339840" y="3712464"/>
            <a:ext cx="5486400" cy="609600"/>
          </a:xfrm>
          <a:prstGeom prst="rect">
            <a:avLst/>
          </a:prstGeom>
          <a:solidFill>
            <a:srgbClr val="FFFFFF"/>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68" name="Google Shape;168;p7"/>
          <p:cNvSpPr/>
          <p:nvPr/>
        </p:nvSpPr>
        <p:spPr>
          <a:xfrm>
            <a:off x="6486144" y="3712464"/>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A1A2E"/>
              </a:buClr>
              <a:buSzPts val="1100"/>
              <a:buFont typeface="Arial"/>
              <a:buNone/>
            </a:pPr>
            <a:r>
              <a:rPr lang="en-US" sz="1467" b="1" i="0" u="none" strike="noStrike" cap="none">
                <a:solidFill>
                  <a:srgbClr val="1A1A2E"/>
                </a:solidFill>
                <a:latin typeface="Arial"/>
                <a:ea typeface="Arial"/>
                <a:cs typeface="Arial"/>
                <a:sym typeface="Arial"/>
              </a:rPr>
              <a:t>Real-time, dynamic Common Operating Picture</a:t>
            </a:r>
            <a:endParaRPr sz="1467" b="0" i="0" u="none" strike="noStrike" cap="none">
              <a:solidFill>
                <a:schemeClr val="dk1"/>
              </a:solidFill>
              <a:latin typeface="Calibri"/>
              <a:ea typeface="Calibri"/>
              <a:cs typeface="Calibri"/>
              <a:sym typeface="Calibri"/>
            </a:endParaRPr>
          </a:p>
        </p:txBody>
      </p:sp>
      <p:sp>
        <p:nvSpPr>
          <p:cNvPr id="169" name="Google Shape;169;p7"/>
          <p:cNvSpPr/>
          <p:nvPr/>
        </p:nvSpPr>
        <p:spPr>
          <a:xfrm>
            <a:off x="5913120" y="3931920"/>
            <a:ext cx="426720" cy="4876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0" name="Google Shape;170;p7"/>
          <p:cNvSpPr/>
          <p:nvPr/>
        </p:nvSpPr>
        <p:spPr>
          <a:xfrm>
            <a:off x="426720" y="4340352"/>
            <a:ext cx="5486400" cy="609600"/>
          </a:xfrm>
          <a:prstGeom prst="rect">
            <a:avLst/>
          </a:prstGeom>
          <a:solidFill>
            <a:srgbClr val="F7F9FC"/>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1" name="Google Shape;171;p7"/>
          <p:cNvSpPr/>
          <p:nvPr/>
        </p:nvSpPr>
        <p:spPr>
          <a:xfrm>
            <a:off x="573024" y="4340352"/>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100"/>
              <a:buFont typeface="Arial"/>
              <a:buNone/>
            </a:pPr>
            <a:r>
              <a:rPr lang="en-US" sz="1467" b="0" i="0" u="none" strike="noStrike" cap="none">
                <a:solidFill>
                  <a:srgbClr val="4A5568"/>
                </a:solidFill>
                <a:latin typeface="Arial"/>
                <a:ea typeface="Arial"/>
                <a:cs typeface="Arial"/>
                <a:sym typeface="Arial"/>
              </a:rPr>
              <a:t>Manual reporting burden</a:t>
            </a:r>
            <a:endParaRPr sz="1467" b="0" i="0" u="none" strike="noStrike" cap="none">
              <a:solidFill>
                <a:schemeClr val="dk1"/>
              </a:solidFill>
              <a:latin typeface="Calibri"/>
              <a:ea typeface="Calibri"/>
              <a:cs typeface="Calibri"/>
              <a:sym typeface="Calibri"/>
            </a:endParaRPr>
          </a:p>
        </p:txBody>
      </p:sp>
      <p:sp>
        <p:nvSpPr>
          <p:cNvPr id="172" name="Google Shape;172;p7"/>
          <p:cNvSpPr/>
          <p:nvPr/>
        </p:nvSpPr>
        <p:spPr>
          <a:xfrm>
            <a:off x="6339840" y="4340352"/>
            <a:ext cx="5486400" cy="609600"/>
          </a:xfrm>
          <a:prstGeom prst="rect">
            <a:avLst/>
          </a:prstGeom>
          <a:solidFill>
            <a:srgbClr val="F7F9FC"/>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3" name="Google Shape;173;p7"/>
          <p:cNvSpPr/>
          <p:nvPr/>
        </p:nvSpPr>
        <p:spPr>
          <a:xfrm>
            <a:off x="6486144" y="4340352"/>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A1A2E"/>
              </a:buClr>
              <a:buSzPts val="1100"/>
              <a:buFont typeface="Arial"/>
              <a:buNone/>
            </a:pPr>
            <a:r>
              <a:rPr lang="en-US" sz="1467" b="1" i="0" u="none" strike="noStrike" cap="none">
                <a:solidFill>
                  <a:srgbClr val="1A1A2E"/>
                </a:solidFill>
                <a:latin typeface="Arial"/>
                <a:ea typeface="Arial"/>
                <a:cs typeface="Arial"/>
                <a:sym typeface="Arial"/>
              </a:rPr>
              <a:t>Automated outputs from field data in the system</a:t>
            </a:r>
            <a:endParaRPr sz="1467" b="0" i="0" u="none" strike="noStrike" cap="none">
              <a:solidFill>
                <a:schemeClr val="dk1"/>
              </a:solidFill>
              <a:latin typeface="Calibri"/>
              <a:ea typeface="Calibri"/>
              <a:cs typeface="Calibri"/>
              <a:sym typeface="Calibri"/>
            </a:endParaRPr>
          </a:p>
        </p:txBody>
      </p:sp>
      <p:sp>
        <p:nvSpPr>
          <p:cNvPr id="174" name="Google Shape;174;p7"/>
          <p:cNvSpPr/>
          <p:nvPr/>
        </p:nvSpPr>
        <p:spPr>
          <a:xfrm>
            <a:off x="5913120" y="4559808"/>
            <a:ext cx="426720" cy="4876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5" name="Google Shape;175;p7"/>
          <p:cNvSpPr/>
          <p:nvPr/>
        </p:nvSpPr>
        <p:spPr>
          <a:xfrm>
            <a:off x="426720" y="4968240"/>
            <a:ext cx="5486400" cy="609600"/>
          </a:xfrm>
          <a:prstGeom prst="rect">
            <a:avLst/>
          </a:prstGeom>
          <a:solidFill>
            <a:srgbClr val="FFFFFF"/>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6" name="Google Shape;176;p7"/>
          <p:cNvSpPr/>
          <p:nvPr/>
        </p:nvSpPr>
        <p:spPr>
          <a:xfrm>
            <a:off x="573024" y="4968240"/>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100"/>
              <a:buFont typeface="Arial"/>
              <a:buNone/>
            </a:pPr>
            <a:r>
              <a:rPr lang="en-US" sz="1467" b="0" i="0" u="none" strike="noStrike" cap="none">
                <a:solidFill>
                  <a:srgbClr val="4A5568"/>
                </a:solidFill>
                <a:latin typeface="Arial"/>
                <a:ea typeface="Arial"/>
                <a:cs typeface="Arial"/>
                <a:sym typeface="Arial"/>
              </a:rPr>
              <a:t>Optimised for large events only</a:t>
            </a:r>
            <a:endParaRPr sz="1467" b="0" i="0" u="none" strike="noStrike" cap="none">
              <a:solidFill>
                <a:schemeClr val="dk1"/>
              </a:solidFill>
              <a:latin typeface="Calibri"/>
              <a:ea typeface="Calibri"/>
              <a:cs typeface="Calibri"/>
              <a:sym typeface="Calibri"/>
            </a:endParaRPr>
          </a:p>
        </p:txBody>
      </p:sp>
      <p:sp>
        <p:nvSpPr>
          <p:cNvPr id="177" name="Google Shape;177;p7"/>
          <p:cNvSpPr/>
          <p:nvPr/>
        </p:nvSpPr>
        <p:spPr>
          <a:xfrm>
            <a:off x="6339840" y="4968240"/>
            <a:ext cx="5486400" cy="609600"/>
          </a:xfrm>
          <a:prstGeom prst="rect">
            <a:avLst/>
          </a:prstGeom>
          <a:solidFill>
            <a:srgbClr val="FFFFFF"/>
          </a:solidFill>
          <a:ln w="9525"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8" name="Google Shape;178;p7"/>
          <p:cNvSpPr/>
          <p:nvPr/>
        </p:nvSpPr>
        <p:spPr>
          <a:xfrm>
            <a:off x="6486144" y="4968240"/>
            <a:ext cx="5242560" cy="60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A1A2E"/>
              </a:buClr>
              <a:buSzPts val="1100"/>
              <a:buFont typeface="Arial"/>
              <a:buNone/>
            </a:pPr>
            <a:r>
              <a:rPr lang="en-US" sz="1467" b="1" i="0" u="none" strike="noStrike" cap="none">
                <a:solidFill>
                  <a:srgbClr val="1A1A2E"/>
                </a:solidFill>
                <a:latin typeface="Arial"/>
                <a:ea typeface="Arial"/>
                <a:cs typeface="Arial"/>
                <a:sym typeface="Arial"/>
              </a:rPr>
              <a:t>Scalable: exercises, small incidents, major deployments</a:t>
            </a:r>
            <a:endParaRPr sz="1467" b="0" i="0" u="none" strike="noStrike" cap="none">
              <a:solidFill>
                <a:schemeClr val="dk1"/>
              </a:solidFill>
              <a:latin typeface="Calibri"/>
              <a:ea typeface="Calibri"/>
              <a:cs typeface="Calibri"/>
              <a:sym typeface="Calibri"/>
            </a:endParaRPr>
          </a:p>
        </p:txBody>
      </p:sp>
      <p:sp>
        <p:nvSpPr>
          <p:cNvPr id="179" name="Google Shape;179;p7"/>
          <p:cNvSpPr/>
          <p:nvPr/>
        </p:nvSpPr>
        <p:spPr>
          <a:xfrm>
            <a:off x="5913120" y="5187696"/>
            <a:ext cx="426720" cy="4876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Tree>
    <p:extLst>
      <p:ext uri="{BB962C8B-B14F-4D97-AF65-F5344CB8AC3E}">
        <p14:creationId xmlns:p14="http://schemas.microsoft.com/office/powerpoint/2010/main" val="37579842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1D2F65"/>
        </a:solidFill>
        <a:effectLst/>
      </p:bgPr>
    </p:bg>
    <p:spTree>
      <p:nvGrpSpPr>
        <p:cNvPr id="1" name="Shape 184"/>
        <p:cNvGrpSpPr/>
        <p:nvPr/>
      </p:nvGrpSpPr>
      <p:grpSpPr>
        <a:xfrm>
          <a:off x="0" y="0"/>
          <a:ext cx="0" cy="0"/>
          <a:chOff x="0" y="0"/>
          <a:chExt cx="0" cy="0"/>
        </a:xfrm>
      </p:grpSpPr>
      <p:sp>
        <p:nvSpPr>
          <p:cNvPr id="185" name="Google Shape;185;p8"/>
          <p:cNvSpPr/>
          <p:nvPr/>
        </p:nvSpPr>
        <p:spPr>
          <a:xfrm>
            <a:off x="463296" y="1219200"/>
            <a:ext cx="2194560" cy="26822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9600"/>
              <a:buFont typeface="Arial"/>
              <a:buNone/>
            </a:pPr>
            <a:r>
              <a:rPr lang="en-US" sz="12800" b="1" i="0" u="none" strike="noStrike" cap="none">
                <a:solidFill>
                  <a:srgbClr val="009EDB"/>
                </a:solidFill>
                <a:latin typeface="Arial"/>
                <a:ea typeface="Arial"/>
                <a:cs typeface="Arial"/>
                <a:sym typeface="Arial"/>
              </a:rPr>
              <a:t>04</a:t>
            </a:r>
            <a:endParaRPr sz="12800" b="0" i="0" u="none" strike="noStrike" cap="none">
              <a:solidFill>
                <a:schemeClr val="dk1"/>
              </a:solidFill>
              <a:latin typeface="Calibri"/>
              <a:ea typeface="Calibri"/>
              <a:cs typeface="Calibri"/>
              <a:sym typeface="Calibri"/>
            </a:endParaRPr>
          </a:p>
        </p:txBody>
      </p:sp>
      <p:sp>
        <p:nvSpPr>
          <p:cNvPr id="186" name="Google Shape;186;p8"/>
          <p:cNvSpPr/>
          <p:nvPr/>
        </p:nvSpPr>
        <p:spPr>
          <a:xfrm>
            <a:off x="2316480" y="1463040"/>
            <a:ext cx="48768" cy="21945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7" name="Google Shape;187;p8"/>
          <p:cNvSpPr/>
          <p:nvPr/>
        </p:nvSpPr>
        <p:spPr>
          <a:xfrm>
            <a:off x="2560320" y="1524000"/>
            <a:ext cx="9144000" cy="1219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2800"/>
              <a:buFont typeface="Arial"/>
              <a:buNone/>
            </a:pPr>
            <a:r>
              <a:rPr lang="en-US" sz="3733" b="1" i="0" u="none" strike="noStrike" cap="none">
                <a:solidFill>
                  <a:srgbClr val="FFFFFF"/>
                </a:solidFill>
                <a:latin typeface="Arial"/>
                <a:ea typeface="Arial"/>
                <a:cs typeface="Arial"/>
                <a:sym typeface="Arial"/>
              </a:rPr>
              <a:t>Field Operations</a:t>
            </a:r>
            <a:endParaRPr sz="3733" b="0" i="0" u="none" strike="noStrike" cap="none">
              <a:solidFill>
                <a:schemeClr val="dk1"/>
              </a:solidFill>
              <a:latin typeface="Calibri"/>
              <a:ea typeface="Calibri"/>
              <a:cs typeface="Calibri"/>
              <a:sym typeface="Calibri"/>
            </a:endParaRPr>
          </a:p>
        </p:txBody>
      </p:sp>
      <p:sp>
        <p:nvSpPr>
          <p:cNvPr id="188" name="Google Shape;188;p8"/>
          <p:cNvSpPr/>
          <p:nvPr/>
        </p:nvSpPr>
        <p:spPr>
          <a:xfrm>
            <a:off x="2560320" y="2804160"/>
            <a:ext cx="9144000" cy="9753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500"/>
              <a:buFont typeface="Arial"/>
              <a:buNone/>
            </a:pPr>
            <a:r>
              <a:rPr lang="en-US" sz="2000" b="0" i="0" u="none" strike="noStrike" cap="none">
                <a:solidFill>
                  <a:srgbClr val="D6EEF8"/>
                </a:solidFill>
                <a:latin typeface="Arial"/>
                <a:ea typeface="Arial"/>
                <a:cs typeface="Arial"/>
                <a:sym typeface="Arial"/>
              </a:rPr>
              <a:t>QuickCapture · Field Maps · Two-stage data capture · Your workflow</a:t>
            </a:r>
            <a:endParaRPr sz="2000" b="0" i="0" u="none" strike="noStrike" cap="none">
              <a:solidFill>
                <a:schemeClr val="dk1"/>
              </a:solidFill>
              <a:latin typeface="Calibri"/>
              <a:ea typeface="Calibri"/>
              <a:cs typeface="Calibri"/>
              <a:sym typeface="Calibri"/>
            </a:endParaRPr>
          </a:p>
        </p:txBody>
      </p:sp>
      <p:pic>
        <p:nvPicPr>
          <p:cNvPr id="189" name="Google Shape;189;p8" descr="/home/claude/insarag_white_logo.png"/>
          <p:cNvPicPr preferRelativeResize="0"/>
          <p:nvPr/>
        </p:nvPicPr>
        <p:blipFill rotWithShape="1">
          <a:blip r:embed="rId3">
            <a:alphaModFix/>
          </a:blip>
          <a:srcRect/>
          <a:stretch/>
        </p:blipFill>
        <p:spPr>
          <a:xfrm>
            <a:off x="9265920" y="5638800"/>
            <a:ext cx="2255520" cy="938784"/>
          </a:xfrm>
          <a:prstGeom prst="rect">
            <a:avLst/>
          </a:prstGeom>
          <a:noFill/>
          <a:ln>
            <a:noFill/>
          </a:ln>
        </p:spPr>
      </p:pic>
    </p:spTree>
    <p:extLst>
      <p:ext uri="{BB962C8B-B14F-4D97-AF65-F5344CB8AC3E}">
        <p14:creationId xmlns:p14="http://schemas.microsoft.com/office/powerpoint/2010/main" val="20860783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4"/>
        <p:cNvGrpSpPr/>
        <p:nvPr/>
      </p:nvGrpSpPr>
      <p:grpSpPr>
        <a:xfrm>
          <a:off x="0" y="0"/>
          <a:ext cx="0" cy="0"/>
          <a:chOff x="0" y="0"/>
          <a:chExt cx="0" cy="0"/>
        </a:xfrm>
      </p:grpSpPr>
      <p:sp>
        <p:nvSpPr>
          <p:cNvPr id="195" name="Google Shape;195;p9"/>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6" name="Google Shape;196;p9"/>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The ICMS 3.0 Ecosystem: How the Layers Connect</a:t>
            </a:r>
            <a:endParaRPr sz="2933" b="0" i="0" u="none" strike="noStrike" cap="none">
              <a:solidFill>
                <a:schemeClr val="dk1"/>
              </a:solidFill>
              <a:latin typeface="Calibri"/>
              <a:ea typeface="Calibri"/>
              <a:cs typeface="Calibri"/>
              <a:sym typeface="Calibri"/>
            </a:endParaRPr>
          </a:p>
        </p:txBody>
      </p:sp>
      <p:sp>
        <p:nvSpPr>
          <p:cNvPr id="197" name="Google Shape;197;p9"/>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8" name="Google Shape;198;p9"/>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199" name="Google Shape;199;p9"/>
          <p:cNvSpPr/>
          <p:nvPr/>
        </p:nvSpPr>
        <p:spPr>
          <a:xfrm>
            <a:off x="426720" y="1280160"/>
            <a:ext cx="11338560" cy="999744"/>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0" name="Google Shape;200;p9"/>
          <p:cNvSpPr/>
          <p:nvPr/>
        </p:nvSpPr>
        <p:spPr>
          <a:xfrm>
            <a:off x="670560" y="1280160"/>
            <a:ext cx="3169920" cy="9997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100"/>
              <a:buFont typeface="Arial"/>
              <a:buNone/>
            </a:pPr>
            <a:r>
              <a:rPr lang="en-US" sz="1467" b="1" i="0" u="none" strike="noStrike" cap="none">
                <a:solidFill>
                  <a:srgbClr val="FFFFFF"/>
                </a:solidFill>
                <a:latin typeface="Arial"/>
                <a:ea typeface="Arial"/>
                <a:cs typeface="Arial"/>
                <a:sym typeface="Arial"/>
              </a:rPr>
              <a:t>FIELD LAYER</a:t>
            </a:r>
            <a:endParaRPr sz="1467" b="0" i="0" u="none" strike="noStrike" cap="none">
              <a:solidFill>
                <a:schemeClr val="dk1"/>
              </a:solidFill>
              <a:latin typeface="Calibri"/>
              <a:ea typeface="Calibri"/>
              <a:cs typeface="Calibri"/>
              <a:sym typeface="Calibri"/>
            </a:endParaRPr>
          </a:p>
        </p:txBody>
      </p:sp>
      <p:sp>
        <p:nvSpPr>
          <p:cNvPr id="201" name="Google Shape;201;p9"/>
          <p:cNvSpPr/>
          <p:nvPr/>
        </p:nvSpPr>
        <p:spPr>
          <a:xfrm>
            <a:off x="3718560" y="1548384"/>
            <a:ext cx="24384" cy="463296"/>
          </a:xfrm>
          <a:prstGeom prst="rect">
            <a:avLst/>
          </a:prstGeom>
          <a:solidFill>
            <a:srgbClr val="FFFFFF">
              <a:alpha val="60000"/>
            </a:srgbClr>
          </a:solidFill>
          <a:ln w="1270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2" name="Google Shape;202;p9"/>
          <p:cNvSpPr/>
          <p:nvPr/>
        </p:nvSpPr>
        <p:spPr>
          <a:xfrm>
            <a:off x="3962400" y="1280160"/>
            <a:ext cx="7680960" cy="9997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200"/>
              <a:buFont typeface="Arial"/>
              <a:buNone/>
            </a:pPr>
            <a:r>
              <a:rPr lang="en-US" sz="1600" b="0" i="0" u="none" strike="noStrike" cap="none">
                <a:solidFill>
                  <a:srgbClr val="FFFFFF"/>
                </a:solidFill>
                <a:latin typeface="Arial"/>
                <a:ea typeface="Arial"/>
                <a:cs typeface="Arial"/>
                <a:sym typeface="Arial"/>
              </a:rPr>
              <a:t>QuickCapture  ·  Field Maps  ·  Photos  ·  GPS</a:t>
            </a:r>
            <a:endParaRPr sz="1600" b="0" i="0" u="none" strike="noStrike" cap="none">
              <a:solidFill>
                <a:schemeClr val="dk1"/>
              </a:solidFill>
              <a:latin typeface="Calibri"/>
              <a:ea typeface="Calibri"/>
              <a:cs typeface="Calibri"/>
              <a:sym typeface="Calibri"/>
            </a:endParaRPr>
          </a:p>
        </p:txBody>
      </p:sp>
      <p:sp>
        <p:nvSpPr>
          <p:cNvPr id="203" name="Google Shape;203;p9"/>
          <p:cNvSpPr/>
          <p:nvPr/>
        </p:nvSpPr>
        <p:spPr>
          <a:xfrm>
            <a:off x="426720" y="2401824"/>
            <a:ext cx="11338560" cy="999744"/>
          </a:xfrm>
          <a:prstGeom prst="rect">
            <a:avLst/>
          </a:prstGeom>
          <a:solidFill>
            <a:srgbClr val="2D6A9F"/>
          </a:solidFill>
          <a:ln w="12700" cap="flat" cmpd="sng">
            <a:solidFill>
              <a:srgbClr val="2D6A9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4" name="Google Shape;204;p9"/>
          <p:cNvSpPr/>
          <p:nvPr/>
        </p:nvSpPr>
        <p:spPr>
          <a:xfrm>
            <a:off x="670560" y="2401824"/>
            <a:ext cx="3169920" cy="9997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100"/>
              <a:buFont typeface="Arial"/>
              <a:buNone/>
            </a:pPr>
            <a:r>
              <a:rPr lang="en-US" sz="1467" b="1" i="0" u="none" strike="noStrike" cap="none">
                <a:solidFill>
                  <a:srgbClr val="FFFFFF"/>
                </a:solidFill>
                <a:latin typeface="Arial"/>
                <a:ea typeface="Arial"/>
                <a:cs typeface="Arial"/>
                <a:sym typeface="Arial"/>
              </a:rPr>
              <a:t>COORDINATION LAYER</a:t>
            </a:r>
            <a:endParaRPr sz="1467" b="0" i="0" u="none" strike="noStrike" cap="none">
              <a:solidFill>
                <a:schemeClr val="dk1"/>
              </a:solidFill>
              <a:latin typeface="Calibri"/>
              <a:ea typeface="Calibri"/>
              <a:cs typeface="Calibri"/>
              <a:sym typeface="Calibri"/>
            </a:endParaRPr>
          </a:p>
        </p:txBody>
      </p:sp>
      <p:sp>
        <p:nvSpPr>
          <p:cNvPr id="205" name="Google Shape;205;p9"/>
          <p:cNvSpPr/>
          <p:nvPr/>
        </p:nvSpPr>
        <p:spPr>
          <a:xfrm>
            <a:off x="3718560" y="2670048"/>
            <a:ext cx="24384" cy="463296"/>
          </a:xfrm>
          <a:prstGeom prst="rect">
            <a:avLst/>
          </a:prstGeom>
          <a:solidFill>
            <a:srgbClr val="FFFFFF">
              <a:alpha val="60000"/>
            </a:srgbClr>
          </a:solidFill>
          <a:ln w="1270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6" name="Google Shape;206;p9"/>
          <p:cNvSpPr/>
          <p:nvPr/>
        </p:nvSpPr>
        <p:spPr>
          <a:xfrm>
            <a:off x="3962400" y="2401824"/>
            <a:ext cx="7680960" cy="9997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200"/>
              <a:buFont typeface="Arial"/>
              <a:buNone/>
            </a:pPr>
            <a:r>
              <a:rPr lang="en-US" sz="1600" b="0" i="0" u="none" strike="noStrike" cap="none">
                <a:solidFill>
                  <a:srgbClr val="FFFFFF"/>
                </a:solidFill>
                <a:latin typeface="Arial"/>
                <a:ea typeface="Arial"/>
                <a:cs typeface="Arial"/>
                <a:sym typeface="Arial"/>
              </a:rPr>
              <a:t>RDC  ·  UCC  ·  Triage  ·  Tasking  ·  COP</a:t>
            </a:r>
            <a:endParaRPr sz="1600" b="0" i="0" u="none" strike="noStrike" cap="none">
              <a:solidFill>
                <a:schemeClr val="dk1"/>
              </a:solidFill>
              <a:latin typeface="Calibri"/>
              <a:ea typeface="Calibri"/>
              <a:cs typeface="Calibri"/>
              <a:sym typeface="Calibri"/>
            </a:endParaRPr>
          </a:p>
        </p:txBody>
      </p:sp>
      <p:sp>
        <p:nvSpPr>
          <p:cNvPr id="207" name="Google Shape;207;p9"/>
          <p:cNvSpPr/>
          <p:nvPr/>
        </p:nvSpPr>
        <p:spPr>
          <a:xfrm>
            <a:off x="426720" y="3523488"/>
            <a:ext cx="11338560" cy="999744"/>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8" name="Google Shape;208;p9"/>
          <p:cNvSpPr/>
          <p:nvPr/>
        </p:nvSpPr>
        <p:spPr>
          <a:xfrm>
            <a:off x="670560" y="3523488"/>
            <a:ext cx="3169920" cy="9997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100"/>
              <a:buFont typeface="Arial"/>
              <a:buNone/>
            </a:pPr>
            <a:r>
              <a:rPr lang="en-US" sz="1467" b="1" i="0" u="none" strike="noStrike" cap="none">
                <a:solidFill>
                  <a:srgbClr val="FFFFFF"/>
                </a:solidFill>
                <a:latin typeface="Arial"/>
                <a:ea typeface="Arial"/>
                <a:cs typeface="Arial"/>
                <a:sym typeface="Arial"/>
              </a:rPr>
              <a:t>COMMAND LAYER</a:t>
            </a:r>
            <a:endParaRPr sz="1467" b="0" i="0" u="none" strike="noStrike" cap="none">
              <a:solidFill>
                <a:schemeClr val="dk1"/>
              </a:solidFill>
              <a:latin typeface="Calibri"/>
              <a:ea typeface="Calibri"/>
              <a:cs typeface="Calibri"/>
              <a:sym typeface="Calibri"/>
            </a:endParaRPr>
          </a:p>
        </p:txBody>
      </p:sp>
      <p:sp>
        <p:nvSpPr>
          <p:cNvPr id="209" name="Google Shape;209;p9"/>
          <p:cNvSpPr/>
          <p:nvPr/>
        </p:nvSpPr>
        <p:spPr>
          <a:xfrm>
            <a:off x="3718560" y="3791712"/>
            <a:ext cx="24384" cy="463296"/>
          </a:xfrm>
          <a:prstGeom prst="rect">
            <a:avLst/>
          </a:prstGeom>
          <a:solidFill>
            <a:srgbClr val="FFFFFF">
              <a:alpha val="60000"/>
            </a:srgbClr>
          </a:solidFill>
          <a:ln w="1270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10" name="Google Shape;210;p9"/>
          <p:cNvSpPr/>
          <p:nvPr/>
        </p:nvSpPr>
        <p:spPr>
          <a:xfrm>
            <a:off x="3962400" y="3523488"/>
            <a:ext cx="7680960" cy="9997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200"/>
              <a:buFont typeface="Arial"/>
              <a:buNone/>
            </a:pPr>
            <a:r>
              <a:rPr lang="en-US" sz="1600" b="0" i="0" u="none" strike="noStrike" cap="none">
                <a:solidFill>
                  <a:srgbClr val="FFFFFF"/>
                </a:solidFill>
                <a:latin typeface="Arial"/>
                <a:ea typeface="Arial"/>
                <a:cs typeface="Arial"/>
                <a:sym typeface="Arial"/>
              </a:rPr>
              <a:t>Command Point  ·  Situational Awareness  ·  Reporting</a:t>
            </a:r>
            <a:endParaRPr sz="1600" b="0" i="0" u="none" strike="noStrike" cap="none">
              <a:solidFill>
                <a:schemeClr val="dk1"/>
              </a:solidFill>
              <a:latin typeface="Calibri"/>
              <a:ea typeface="Calibri"/>
              <a:cs typeface="Calibri"/>
              <a:sym typeface="Calibri"/>
            </a:endParaRPr>
          </a:p>
        </p:txBody>
      </p:sp>
      <p:sp>
        <p:nvSpPr>
          <p:cNvPr id="211" name="Google Shape;211;p9"/>
          <p:cNvSpPr/>
          <p:nvPr/>
        </p:nvSpPr>
        <p:spPr>
          <a:xfrm>
            <a:off x="426720" y="4645152"/>
            <a:ext cx="11338560" cy="999744"/>
          </a:xfrm>
          <a:prstGeom prst="rect">
            <a:avLst/>
          </a:prstGeom>
          <a:solidFill>
            <a:srgbClr val="555555">
              <a:alpha val="30196"/>
            </a:srgbClr>
          </a:solidFill>
          <a:ln w="12700" cap="flat" cmpd="sng">
            <a:solidFill>
              <a:srgbClr val="55555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12" name="Google Shape;212;p9"/>
          <p:cNvSpPr/>
          <p:nvPr/>
        </p:nvSpPr>
        <p:spPr>
          <a:xfrm>
            <a:off x="670560" y="4645152"/>
            <a:ext cx="3169920" cy="9997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100"/>
              <a:buFont typeface="Arial"/>
              <a:buNone/>
            </a:pPr>
            <a:r>
              <a:rPr lang="en-US" sz="1467" b="1" i="0" u="none" strike="noStrike" cap="none">
                <a:solidFill>
                  <a:srgbClr val="FFFFFF"/>
                </a:solidFill>
                <a:latin typeface="Arial"/>
                <a:ea typeface="Arial"/>
                <a:cs typeface="Arial"/>
                <a:sym typeface="Arial"/>
              </a:rPr>
              <a:t>HUB / ACCESS</a:t>
            </a:r>
            <a:endParaRPr sz="1467" b="0" i="0" u="none" strike="noStrike" cap="none">
              <a:solidFill>
                <a:schemeClr val="dk1"/>
              </a:solidFill>
              <a:latin typeface="Calibri"/>
              <a:ea typeface="Calibri"/>
              <a:cs typeface="Calibri"/>
              <a:sym typeface="Calibri"/>
            </a:endParaRPr>
          </a:p>
        </p:txBody>
      </p:sp>
      <p:sp>
        <p:nvSpPr>
          <p:cNvPr id="213" name="Google Shape;213;p9"/>
          <p:cNvSpPr/>
          <p:nvPr/>
        </p:nvSpPr>
        <p:spPr>
          <a:xfrm>
            <a:off x="3718560" y="4913376"/>
            <a:ext cx="24384" cy="463296"/>
          </a:xfrm>
          <a:prstGeom prst="rect">
            <a:avLst/>
          </a:prstGeom>
          <a:solidFill>
            <a:srgbClr val="FFFFFF">
              <a:alpha val="60000"/>
            </a:srgbClr>
          </a:solidFill>
          <a:ln w="1270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14" name="Google Shape;214;p9"/>
          <p:cNvSpPr/>
          <p:nvPr/>
        </p:nvSpPr>
        <p:spPr>
          <a:xfrm>
            <a:off x="3962400" y="4645152"/>
            <a:ext cx="7680960" cy="9997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200"/>
              <a:buFont typeface="Arial"/>
              <a:buNone/>
            </a:pPr>
            <a:r>
              <a:rPr lang="en-US" sz="1600" b="0" i="0" u="none" strike="noStrike" cap="none">
                <a:solidFill>
                  <a:srgbClr val="4A5568"/>
                </a:solidFill>
                <a:latin typeface="Arial"/>
                <a:ea typeface="Arial"/>
                <a:cs typeface="Arial"/>
                <a:sym typeface="Arial"/>
              </a:rPr>
              <a:t>Single event entry  ·  Role-based access  ·  INSARAG Hub</a:t>
            </a:r>
            <a:endParaRPr sz="1600" b="0" i="0" u="none" strike="noStrike" cap="none">
              <a:solidFill>
                <a:schemeClr val="dk1"/>
              </a:solidFill>
              <a:latin typeface="Calibri"/>
              <a:ea typeface="Calibri"/>
              <a:cs typeface="Calibri"/>
              <a:sym typeface="Calibri"/>
            </a:endParaRPr>
          </a:p>
        </p:txBody>
      </p:sp>
      <p:sp>
        <p:nvSpPr>
          <p:cNvPr id="215" name="Google Shape;215;p9"/>
          <p:cNvSpPr/>
          <p:nvPr/>
        </p:nvSpPr>
        <p:spPr>
          <a:xfrm>
            <a:off x="426720" y="5949696"/>
            <a:ext cx="11338560" cy="46329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4A5568"/>
              </a:buClr>
              <a:buSzPts val="1100"/>
              <a:buFont typeface="Arial"/>
              <a:buNone/>
            </a:pPr>
            <a:r>
              <a:rPr lang="en-US" sz="1467" b="0" i="1" u="none" strike="noStrike" cap="none">
                <a:solidFill>
                  <a:srgbClr val="4A5568"/>
                </a:solidFill>
                <a:latin typeface="Arial"/>
                <a:ea typeface="Arial"/>
                <a:cs typeface="Arial"/>
                <a:sym typeface="Arial"/>
              </a:rPr>
              <a:t>The system moves trusted information upward while keeping role-specific utility at each layer.</a:t>
            </a:r>
            <a:endParaRPr sz="14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9867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0"/>
        <p:cNvGrpSpPr/>
        <p:nvPr/>
      </p:nvGrpSpPr>
      <p:grpSpPr>
        <a:xfrm>
          <a:off x="0" y="0"/>
          <a:ext cx="0" cy="0"/>
          <a:chOff x="0" y="0"/>
          <a:chExt cx="0" cy="0"/>
        </a:xfrm>
      </p:grpSpPr>
      <p:sp>
        <p:nvSpPr>
          <p:cNvPr id="221" name="Google Shape;221;p10"/>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22" name="Google Shape;222;p10"/>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QuickCapture: Fast, First-Contact Field Data</a:t>
            </a:r>
            <a:endParaRPr sz="2933" b="0" i="0" u="none" strike="noStrike" cap="none">
              <a:solidFill>
                <a:schemeClr val="dk1"/>
              </a:solidFill>
              <a:latin typeface="Calibri"/>
              <a:ea typeface="Calibri"/>
              <a:cs typeface="Calibri"/>
              <a:sym typeface="Calibri"/>
            </a:endParaRPr>
          </a:p>
        </p:txBody>
      </p:sp>
      <p:sp>
        <p:nvSpPr>
          <p:cNvPr id="223" name="Google Shape;223;p10"/>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24" name="Google Shape;224;p10"/>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225" name="Google Shape;225;p10"/>
          <p:cNvSpPr/>
          <p:nvPr/>
        </p:nvSpPr>
        <p:spPr>
          <a:xfrm>
            <a:off x="426720" y="1280160"/>
            <a:ext cx="5242560" cy="432816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26" name="Google Shape;226;p10"/>
          <p:cNvSpPr/>
          <p:nvPr/>
        </p:nvSpPr>
        <p:spPr>
          <a:xfrm>
            <a:off x="670560" y="1402080"/>
            <a:ext cx="4876800" cy="46329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300"/>
              <a:buFont typeface="Arial"/>
              <a:buNone/>
            </a:pPr>
            <a:r>
              <a:rPr lang="en-US" sz="1733" b="1" i="0" u="none" strike="noStrike" cap="none">
                <a:solidFill>
                  <a:srgbClr val="1D2F65"/>
                </a:solidFill>
                <a:latin typeface="Arial"/>
                <a:ea typeface="Arial"/>
                <a:cs typeface="Arial"/>
                <a:sym typeface="Arial"/>
              </a:rPr>
              <a:t>What QuickCapture Does</a:t>
            </a:r>
            <a:endParaRPr sz="1733" b="0" i="0" u="none" strike="noStrike" cap="none">
              <a:solidFill>
                <a:schemeClr val="dk1"/>
              </a:solidFill>
              <a:latin typeface="Calibri"/>
              <a:ea typeface="Calibri"/>
              <a:cs typeface="Calibri"/>
              <a:sym typeface="Calibri"/>
            </a:endParaRPr>
          </a:p>
        </p:txBody>
      </p:sp>
      <p:sp>
        <p:nvSpPr>
          <p:cNvPr id="227" name="Google Shape;227;p10"/>
          <p:cNvSpPr/>
          <p:nvPr/>
        </p:nvSpPr>
        <p:spPr>
          <a:xfrm>
            <a:off x="670560" y="1950720"/>
            <a:ext cx="4815840" cy="34137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57189" marR="0" lvl="0" indent="-457189" algn="l" rtl="0">
              <a:spcBef>
                <a:spcPts val="0"/>
              </a:spcBef>
              <a:spcAft>
                <a:spcPts val="0"/>
              </a:spcAft>
              <a:buClr>
                <a:srgbClr val="4A5568"/>
              </a:buClr>
              <a:buSzPts val="1100"/>
              <a:buFont typeface="Arial"/>
              <a:buChar char="•"/>
            </a:pPr>
            <a:r>
              <a:rPr lang="en-US" sz="1467" b="0" i="0" u="none" strike="noStrike" cap="none">
                <a:solidFill>
                  <a:srgbClr val="4A5568"/>
                </a:solidFill>
                <a:latin typeface="Arial"/>
                <a:ea typeface="Arial"/>
                <a:cs typeface="Arial"/>
                <a:sym typeface="Arial"/>
              </a:rPr>
              <a:t>One-tap capture — GPS auto-stamp, time-stamp, photo</a:t>
            </a:r>
            <a:endParaRPr sz="14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4A5568"/>
              </a:buClr>
              <a:buSzPts val="1100"/>
              <a:buFont typeface="Arial"/>
              <a:buChar char="•"/>
            </a:pPr>
            <a:r>
              <a:rPr lang="en-US" sz="1467" b="0" i="0" u="none" strike="noStrike" cap="none">
                <a:solidFill>
                  <a:srgbClr val="4A5568"/>
                </a:solidFill>
                <a:latin typeface="Arial"/>
                <a:ea typeface="Arial"/>
                <a:cs typeface="Arial"/>
                <a:sym typeface="Arial"/>
              </a:rPr>
              <a:t>Triage categories A, B, C, D — camera-first workflow</a:t>
            </a:r>
            <a:endParaRPr sz="14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4A5568"/>
              </a:buClr>
              <a:buSzPts val="1100"/>
              <a:buFont typeface="Arial"/>
              <a:buChar char="•"/>
            </a:pPr>
            <a:r>
              <a:rPr lang="en-US" sz="1467" b="0" i="0" u="none" strike="noStrike" cap="none">
                <a:solidFill>
                  <a:srgbClr val="4A5568"/>
                </a:solidFill>
                <a:latin typeface="Arial"/>
                <a:ea typeface="Arial"/>
                <a:cs typeface="Arial"/>
                <a:sym typeface="Arial"/>
              </a:rPr>
              <a:t>Works on 3G / 4G / 5G / Starlink and offline</a:t>
            </a:r>
            <a:endParaRPr sz="14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4A5568"/>
              </a:buClr>
              <a:buSzPts val="1100"/>
              <a:buFont typeface="Arial"/>
              <a:buChar char="•"/>
            </a:pPr>
            <a:r>
              <a:rPr lang="en-US" sz="1467" b="0" i="0" u="none" strike="noStrike" cap="none">
                <a:solidFill>
                  <a:srgbClr val="4A5568"/>
                </a:solidFill>
                <a:latin typeface="Arial"/>
                <a:ea typeface="Arial"/>
                <a:cs typeface="Arial"/>
                <a:sym typeface="Arial"/>
              </a:rPr>
              <a:t>Sync queue — data pushes when connection restores</a:t>
            </a:r>
            <a:endParaRPr sz="14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4A5568"/>
              </a:buClr>
              <a:buSzPts val="1100"/>
              <a:buFont typeface="Arial"/>
              <a:buChar char="•"/>
            </a:pPr>
            <a:r>
              <a:rPr lang="en-US" sz="1467" b="0" i="0" u="none" strike="noStrike" cap="none">
                <a:solidFill>
                  <a:srgbClr val="4A5568"/>
                </a:solidFill>
                <a:latin typeface="Arial"/>
                <a:ea typeface="Arial"/>
                <a:cs typeface="Arial"/>
                <a:sym typeface="Arial"/>
              </a:rPr>
              <a:t>Designed for capture under pressure, not desk use</a:t>
            </a:r>
            <a:endParaRPr sz="1467"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4A5568"/>
              </a:buClr>
              <a:buSzPts val="1100"/>
              <a:buFont typeface="Arial"/>
              <a:buChar char="•"/>
            </a:pPr>
            <a:r>
              <a:rPr lang="en-US" sz="1467" b="0" i="0" u="none" strike="noStrike" cap="none">
                <a:solidFill>
                  <a:srgbClr val="4A5568"/>
                </a:solidFill>
                <a:latin typeface="Arial"/>
                <a:ea typeface="Arial"/>
                <a:cs typeface="Arial"/>
                <a:sym typeface="Arial"/>
              </a:rPr>
              <a:t>Capture time: 15 seconds vs 90 seconds in ICMS 2.0</a:t>
            </a:r>
            <a:endParaRPr sz="1467" b="0" i="0" u="none" strike="noStrike" cap="none">
              <a:solidFill>
                <a:schemeClr val="dk1"/>
              </a:solidFill>
              <a:latin typeface="Calibri"/>
              <a:ea typeface="Calibri"/>
              <a:cs typeface="Calibri"/>
              <a:sym typeface="Calibri"/>
            </a:endParaRPr>
          </a:p>
        </p:txBody>
      </p:sp>
      <p:sp>
        <p:nvSpPr>
          <p:cNvPr id="228" name="Google Shape;228;p10"/>
          <p:cNvSpPr/>
          <p:nvPr/>
        </p:nvSpPr>
        <p:spPr>
          <a:xfrm>
            <a:off x="5974080" y="1280160"/>
            <a:ext cx="5791200" cy="432816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29" name="Google Shape;229;p10"/>
          <p:cNvSpPr/>
          <p:nvPr/>
        </p:nvSpPr>
        <p:spPr>
          <a:xfrm>
            <a:off x="6217920" y="1402080"/>
            <a:ext cx="5364480" cy="46329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1300"/>
              <a:buFont typeface="Arial"/>
              <a:buNone/>
            </a:pPr>
            <a:r>
              <a:rPr lang="en-US" sz="1733" b="1" i="0" u="none" strike="noStrike" cap="none">
                <a:solidFill>
                  <a:srgbClr val="009EDB"/>
                </a:solidFill>
                <a:latin typeface="Arial"/>
                <a:ea typeface="Arial"/>
                <a:cs typeface="Arial"/>
                <a:sym typeface="Arial"/>
              </a:rPr>
              <a:t>Two-Stage Capture Model</a:t>
            </a:r>
            <a:endParaRPr sz="1733" b="0" i="0" u="none" strike="noStrike" cap="none">
              <a:solidFill>
                <a:schemeClr val="dk1"/>
              </a:solidFill>
              <a:latin typeface="Calibri"/>
              <a:ea typeface="Calibri"/>
              <a:cs typeface="Calibri"/>
              <a:sym typeface="Calibri"/>
            </a:endParaRPr>
          </a:p>
        </p:txBody>
      </p:sp>
      <p:sp>
        <p:nvSpPr>
          <p:cNvPr id="230" name="Google Shape;230;p10"/>
          <p:cNvSpPr/>
          <p:nvPr/>
        </p:nvSpPr>
        <p:spPr>
          <a:xfrm>
            <a:off x="6217920" y="2011680"/>
            <a:ext cx="1097280" cy="4267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31" name="Google Shape;231;p10"/>
          <p:cNvSpPr/>
          <p:nvPr/>
        </p:nvSpPr>
        <p:spPr>
          <a:xfrm>
            <a:off x="6217920" y="2011680"/>
            <a:ext cx="109728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900"/>
              <a:buFont typeface="Arial"/>
              <a:buNone/>
            </a:pPr>
            <a:r>
              <a:rPr lang="en-US" sz="1200" b="1" i="0" u="none" strike="noStrike" cap="none">
                <a:solidFill>
                  <a:srgbClr val="FFFFFF"/>
                </a:solidFill>
                <a:latin typeface="Arial"/>
                <a:ea typeface="Arial"/>
                <a:cs typeface="Arial"/>
                <a:sym typeface="Arial"/>
              </a:rPr>
              <a:t>STAGE 1</a:t>
            </a:r>
            <a:endParaRPr sz="1200" b="0" i="0" u="none" strike="noStrike" cap="none">
              <a:solidFill>
                <a:schemeClr val="dk1"/>
              </a:solidFill>
              <a:latin typeface="Calibri"/>
              <a:ea typeface="Calibri"/>
              <a:cs typeface="Calibri"/>
              <a:sym typeface="Calibri"/>
            </a:endParaRPr>
          </a:p>
        </p:txBody>
      </p:sp>
      <p:sp>
        <p:nvSpPr>
          <p:cNvPr id="232" name="Google Shape;232;p10"/>
          <p:cNvSpPr/>
          <p:nvPr/>
        </p:nvSpPr>
        <p:spPr>
          <a:xfrm>
            <a:off x="7437120" y="2011680"/>
            <a:ext cx="40233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200"/>
              <a:buFont typeface="Arial"/>
              <a:buNone/>
            </a:pPr>
            <a:r>
              <a:rPr lang="en-US" sz="1600" b="1" i="0" u="none" strike="noStrike" cap="none">
                <a:solidFill>
                  <a:srgbClr val="FFFFFF"/>
                </a:solidFill>
                <a:latin typeface="Arial"/>
                <a:ea typeface="Arial"/>
                <a:cs typeface="Arial"/>
                <a:sym typeface="Arial"/>
              </a:rPr>
              <a:t>QuickCapture</a:t>
            </a:r>
            <a:endParaRPr sz="1600" b="0" i="0" u="none" strike="noStrike" cap="none">
              <a:solidFill>
                <a:schemeClr val="dk1"/>
              </a:solidFill>
              <a:latin typeface="Calibri"/>
              <a:ea typeface="Calibri"/>
              <a:cs typeface="Calibri"/>
              <a:sym typeface="Calibri"/>
            </a:endParaRPr>
          </a:p>
        </p:txBody>
      </p:sp>
      <p:sp>
        <p:nvSpPr>
          <p:cNvPr id="233" name="Google Shape;233;p10"/>
          <p:cNvSpPr/>
          <p:nvPr/>
        </p:nvSpPr>
        <p:spPr>
          <a:xfrm>
            <a:off x="6217920" y="2523744"/>
            <a:ext cx="5303520" cy="115824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050"/>
              <a:buFont typeface="Arial"/>
              <a:buNone/>
            </a:pPr>
            <a:r>
              <a:rPr lang="en-US" sz="1400" b="0" i="0" u="none" strike="noStrike" cap="none">
                <a:solidFill>
                  <a:srgbClr val="D6EEF8"/>
                </a:solidFill>
                <a:latin typeface="Arial"/>
                <a:ea typeface="Arial"/>
                <a:cs typeface="Arial"/>
                <a:sym typeface="Arial"/>
              </a:rPr>
              <a:t>Fast first contact: GPS, photo, triage category, victim count. Priority is speed — every second counts.</a:t>
            </a:r>
            <a:endParaRPr sz="1400" b="0" i="0" u="none" strike="noStrike" cap="none">
              <a:solidFill>
                <a:schemeClr val="dk1"/>
              </a:solidFill>
              <a:latin typeface="Calibri"/>
              <a:ea typeface="Calibri"/>
              <a:cs typeface="Calibri"/>
              <a:sym typeface="Calibri"/>
            </a:endParaRPr>
          </a:p>
        </p:txBody>
      </p:sp>
      <p:sp>
        <p:nvSpPr>
          <p:cNvPr id="234" name="Google Shape;234;p10"/>
          <p:cNvSpPr/>
          <p:nvPr/>
        </p:nvSpPr>
        <p:spPr>
          <a:xfrm>
            <a:off x="6217920" y="3901440"/>
            <a:ext cx="1097280" cy="4267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35" name="Google Shape;235;p10"/>
          <p:cNvSpPr/>
          <p:nvPr/>
        </p:nvSpPr>
        <p:spPr>
          <a:xfrm>
            <a:off x="6217920" y="3901440"/>
            <a:ext cx="109728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900"/>
              <a:buFont typeface="Arial"/>
              <a:buNone/>
            </a:pPr>
            <a:r>
              <a:rPr lang="en-US" sz="1200" b="1" i="0" u="none" strike="noStrike" cap="none">
                <a:solidFill>
                  <a:srgbClr val="FFFFFF"/>
                </a:solidFill>
                <a:latin typeface="Arial"/>
                <a:ea typeface="Arial"/>
                <a:cs typeface="Arial"/>
                <a:sym typeface="Arial"/>
              </a:rPr>
              <a:t>STAGE 2</a:t>
            </a:r>
            <a:endParaRPr sz="1200" b="0" i="0" u="none" strike="noStrike" cap="none">
              <a:solidFill>
                <a:schemeClr val="dk1"/>
              </a:solidFill>
              <a:latin typeface="Calibri"/>
              <a:ea typeface="Calibri"/>
              <a:cs typeface="Calibri"/>
              <a:sym typeface="Calibri"/>
            </a:endParaRPr>
          </a:p>
        </p:txBody>
      </p:sp>
      <p:sp>
        <p:nvSpPr>
          <p:cNvPr id="236" name="Google Shape;236;p10"/>
          <p:cNvSpPr/>
          <p:nvPr/>
        </p:nvSpPr>
        <p:spPr>
          <a:xfrm>
            <a:off x="7437120" y="3901440"/>
            <a:ext cx="402336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200"/>
              <a:buFont typeface="Arial"/>
              <a:buNone/>
            </a:pPr>
            <a:r>
              <a:rPr lang="en-US" sz="1600" b="1" i="0" u="none" strike="noStrike" cap="none">
                <a:solidFill>
                  <a:srgbClr val="FFFFFF"/>
                </a:solidFill>
                <a:latin typeface="Arial"/>
                <a:ea typeface="Arial"/>
                <a:cs typeface="Arial"/>
                <a:sym typeface="Arial"/>
              </a:rPr>
              <a:t>Field Maps</a:t>
            </a:r>
            <a:endParaRPr sz="1600" b="0" i="0" u="none" strike="noStrike" cap="none">
              <a:solidFill>
                <a:schemeClr val="dk1"/>
              </a:solidFill>
              <a:latin typeface="Calibri"/>
              <a:ea typeface="Calibri"/>
              <a:cs typeface="Calibri"/>
              <a:sym typeface="Calibri"/>
            </a:endParaRPr>
          </a:p>
        </p:txBody>
      </p:sp>
      <p:sp>
        <p:nvSpPr>
          <p:cNvPr id="237" name="Google Shape;237;p10"/>
          <p:cNvSpPr/>
          <p:nvPr/>
        </p:nvSpPr>
        <p:spPr>
          <a:xfrm>
            <a:off x="6217920" y="4413504"/>
            <a:ext cx="5303520" cy="115824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050"/>
              <a:buFont typeface="Arial"/>
              <a:buNone/>
            </a:pPr>
            <a:r>
              <a:rPr lang="en-US" sz="1400" b="0" i="0" u="none" strike="noStrike" cap="none">
                <a:solidFill>
                  <a:srgbClr val="D6EEF8"/>
                </a:solidFill>
                <a:latin typeface="Arial"/>
                <a:ea typeface="Arial"/>
                <a:cs typeface="Arial"/>
                <a:sym typeface="Arial"/>
              </a:rPr>
              <a:t>Richer data entry: worksite detail, hazards, access, progress notes. Can be completed at CP or later.</a:t>
            </a:r>
            <a:endParaRPr sz="14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55346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42"/>
        <p:cNvGrpSpPr/>
        <p:nvPr/>
      </p:nvGrpSpPr>
      <p:grpSpPr>
        <a:xfrm>
          <a:off x="0" y="0"/>
          <a:ext cx="0" cy="0"/>
          <a:chOff x="0" y="0"/>
          <a:chExt cx="0" cy="0"/>
        </a:xfrm>
      </p:grpSpPr>
      <p:sp>
        <p:nvSpPr>
          <p:cNvPr id="243" name="Google Shape;243;p11"/>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44" name="Google Shape;244;p11"/>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Your Field Workflow: Step by Step</a:t>
            </a:r>
            <a:endParaRPr sz="2933" b="0" i="0" u="none" strike="noStrike" cap="none">
              <a:solidFill>
                <a:schemeClr val="dk1"/>
              </a:solidFill>
              <a:latin typeface="Calibri"/>
              <a:ea typeface="Calibri"/>
              <a:cs typeface="Calibri"/>
              <a:sym typeface="Calibri"/>
            </a:endParaRPr>
          </a:p>
        </p:txBody>
      </p:sp>
      <p:sp>
        <p:nvSpPr>
          <p:cNvPr id="245" name="Google Shape;245;p11"/>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46" name="Google Shape;246;p11"/>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247" name="Google Shape;247;p11"/>
          <p:cNvSpPr/>
          <p:nvPr/>
        </p:nvSpPr>
        <p:spPr>
          <a:xfrm>
            <a:off x="426720" y="1280160"/>
            <a:ext cx="2097024" cy="365760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48" name="Google Shape;248;p11"/>
          <p:cNvSpPr/>
          <p:nvPr/>
        </p:nvSpPr>
        <p:spPr>
          <a:xfrm>
            <a:off x="1146048" y="1426464"/>
            <a:ext cx="658368" cy="658368"/>
          </a:xfrm>
          <a:prstGeom prst="ellipse">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49" name="Google Shape;249;p11"/>
          <p:cNvSpPr/>
          <p:nvPr/>
        </p:nvSpPr>
        <p:spPr>
          <a:xfrm>
            <a:off x="1146048" y="1426464"/>
            <a:ext cx="658368" cy="65836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1300"/>
              <a:buFont typeface="Arial"/>
              <a:buNone/>
            </a:pPr>
            <a:r>
              <a:rPr lang="en-US" sz="1733" b="1" i="0" u="none" strike="noStrike" cap="none">
                <a:solidFill>
                  <a:srgbClr val="FFFFFF"/>
                </a:solidFill>
                <a:latin typeface="Arial"/>
                <a:ea typeface="Arial"/>
                <a:cs typeface="Arial"/>
                <a:sym typeface="Arial"/>
              </a:rPr>
              <a:t>01</a:t>
            </a:r>
            <a:endParaRPr sz="1733" b="0" i="0" u="none" strike="noStrike" cap="none">
              <a:solidFill>
                <a:schemeClr val="dk1"/>
              </a:solidFill>
              <a:latin typeface="Calibri"/>
              <a:ea typeface="Calibri"/>
              <a:cs typeface="Calibri"/>
              <a:sym typeface="Calibri"/>
            </a:endParaRPr>
          </a:p>
        </p:txBody>
      </p:sp>
      <p:sp>
        <p:nvSpPr>
          <p:cNvPr id="250" name="Google Shape;250;p11"/>
          <p:cNvSpPr/>
          <p:nvPr/>
        </p:nvSpPr>
        <p:spPr>
          <a:xfrm>
            <a:off x="548640" y="2231136"/>
            <a:ext cx="1853184" cy="6705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Arrive at Worksite</a:t>
            </a:r>
            <a:endParaRPr sz="1467" b="0" i="0" u="none" strike="noStrike" cap="none">
              <a:solidFill>
                <a:schemeClr val="dk1"/>
              </a:solidFill>
              <a:latin typeface="Calibri"/>
              <a:ea typeface="Calibri"/>
              <a:cs typeface="Calibri"/>
              <a:sym typeface="Calibri"/>
            </a:endParaRPr>
          </a:p>
        </p:txBody>
      </p:sp>
      <p:sp>
        <p:nvSpPr>
          <p:cNvPr id="251" name="Google Shape;251;p11"/>
          <p:cNvSpPr/>
          <p:nvPr/>
        </p:nvSpPr>
        <p:spPr>
          <a:xfrm>
            <a:off x="548640" y="2926080"/>
            <a:ext cx="1853184" cy="18288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Assess scene safety</a:t>
            </a:r>
            <a:endParaRPr sz="1267"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Activate QuickCapture</a:t>
            </a:r>
            <a:endParaRPr sz="1267" b="0" i="0" u="none" strike="noStrike" cap="none">
              <a:solidFill>
                <a:schemeClr val="dk1"/>
              </a:solidFill>
              <a:latin typeface="Calibri"/>
              <a:ea typeface="Calibri"/>
              <a:cs typeface="Calibri"/>
              <a:sym typeface="Calibri"/>
            </a:endParaRPr>
          </a:p>
        </p:txBody>
      </p:sp>
      <p:sp>
        <p:nvSpPr>
          <p:cNvPr id="252" name="Google Shape;252;p11"/>
          <p:cNvSpPr/>
          <p:nvPr/>
        </p:nvSpPr>
        <p:spPr>
          <a:xfrm>
            <a:off x="2523744" y="3048000"/>
            <a:ext cx="170688" cy="36576"/>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53" name="Google Shape;253;p11"/>
          <p:cNvSpPr/>
          <p:nvPr/>
        </p:nvSpPr>
        <p:spPr>
          <a:xfrm>
            <a:off x="2694432" y="1280160"/>
            <a:ext cx="2097024" cy="365760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54" name="Google Shape;254;p11"/>
          <p:cNvSpPr/>
          <p:nvPr/>
        </p:nvSpPr>
        <p:spPr>
          <a:xfrm>
            <a:off x="3413760" y="1426464"/>
            <a:ext cx="658368" cy="658368"/>
          </a:xfrm>
          <a:prstGeom prst="ellipse">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55" name="Google Shape;255;p11"/>
          <p:cNvSpPr/>
          <p:nvPr/>
        </p:nvSpPr>
        <p:spPr>
          <a:xfrm>
            <a:off x="3413760" y="1426464"/>
            <a:ext cx="658368" cy="65836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1300"/>
              <a:buFont typeface="Arial"/>
              <a:buNone/>
            </a:pPr>
            <a:r>
              <a:rPr lang="en-US" sz="1733" b="1" i="0" u="none" strike="noStrike" cap="none">
                <a:solidFill>
                  <a:srgbClr val="FFFFFF"/>
                </a:solidFill>
                <a:latin typeface="Arial"/>
                <a:ea typeface="Arial"/>
                <a:cs typeface="Arial"/>
                <a:sym typeface="Arial"/>
              </a:rPr>
              <a:t>02</a:t>
            </a:r>
            <a:endParaRPr sz="1733" b="0" i="0" u="none" strike="noStrike" cap="none">
              <a:solidFill>
                <a:schemeClr val="dk1"/>
              </a:solidFill>
              <a:latin typeface="Calibri"/>
              <a:ea typeface="Calibri"/>
              <a:cs typeface="Calibri"/>
              <a:sym typeface="Calibri"/>
            </a:endParaRPr>
          </a:p>
        </p:txBody>
      </p:sp>
      <p:sp>
        <p:nvSpPr>
          <p:cNvPr id="256" name="Google Shape;256;p11"/>
          <p:cNvSpPr/>
          <p:nvPr/>
        </p:nvSpPr>
        <p:spPr>
          <a:xfrm>
            <a:off x="2816352" y="2231136"/>
            <a:ext cx="1853184" cy="6705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Capture First Data</a:t>
            </a:r>
            <a:endParaRPr sz="1467" b="0" i="0" u="none" strike="noStrike" cap="none">
              <a:solidFill>
                <a:schemeClr val="dk1"/>
              </a:solidFill>
              <a:latin typeface="Calibri"/>
              <a:ea typeface="Calibri"/>
              <a:cs typeface="Calibri"/>
              <a:sym typeface="Calibri"/>
            </a:endParaRPr>
          </a:p>
        </p:txBody>
      </p:sp>
      <p:sp>
        <p:nvSpPr>
          <p:cNvPr id="257" name="Google Shape;257;p11"/>
          <p:cNvSpPr/>
          <p:nvPr/>
        </p:nvSpPr>
        <p:spPr>
          <a:xfrm>
            <a:off x="2816352" y="2926080"/>
            <a:ext cx="1853184" cy="18288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Worksite ID · GPS</a:t>
            </a:r>
            <a:endParaRPr sz="1267"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Victim count</a:t>
            </a:r>
            <a:endParaRPr sz="1267" b="0" i="0" u="none" strike="noStrike" cap="none">
              <a:solidFill>
                <a:schemeClr val="dk1"/>
              </a:solidFill>
              <a:latin typeface="Calibri"/>
              <a:ea typeface="Calibri"/>
              <a:cs typeface="Calibri"/>
              <a:sym typeface="Calibri"/>
            </a:endParaRPr>
          </a:p>
        </p:txBody>
      </p:sp>
      <p:sp>
        <p:nvSpPr>
          <p:cNvPr id="258" name="Google Shape;258;p11"/>
          <p:cNvSpPr/>
          <p:nvPr/>
        </p:nvSpPr>
        <p:spPr>
          <a:xfrm>
            <a:off x="4791456" y="3048000"/>
            <a:ext cx="170688" cy="36576"/>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59" name="Google Shape;259;p11"/>
          <p:cNvSpPr/>
          <p:nvPr/>
        </p:nvSpPr>
        <p:spPr>
          <a:xfrm>
            <a:off x="4962144" y="1280160"/>
            <a:ext cx="2097024" cy="36576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60" name="Google Shape;260;p11"/>
          <p:cNvSpPr/>
          <p:nvPr/>
        </p:nvSpPr>
        <p:spPr>
          <a:xfrm>
            <a:off x="5681472" y="1426464"/>
            <a:ext cx="658368" cy="658368"/>
          </a:xfrm>
          <a:prstGeom prst="ellipse">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61" name="Google Shape;261;p11"/>
          <p:cNvSpPr/>
          <p:nvPr/>
        </p:nvSpPr>
        <p:spPr>
          <a:xfrm>
            <a:off x="5681472" y="1426464"/>
            <a:ext cx="658368" cy="65836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1300"/>
              <a:buFont typeface="Arial"/>
              <a:buNone/>
            </a:pPr>
            <a:r>
              <a:rPr lang="en-US" sz="1733" b="1" i="0" u="none" strike="noStrike" cap="none">
                <a:solidFill>
                  <a:srgbClr val="FFFFFF"/>
                </a:solidFill>
                <a:latin typeface="Arial"/>
                <a:ea typeface="Arial"/>
                <a:cs typeface="Arial"/>
                <a:sym typeface="Arial"/>
              </a:rPr>
              <a:t>03</a:t>
            </a:r>
            <a:endParaRPr sz="1733" b="0" i="0" u="none" strike="noStrike" cap="none">
              <a:solidFill>
                <a:schemeClr val="dk1"/>
              </a:solidFill>
              <a:latin typeface="Calibri"/>
              <a:ea typeface="Calibri"/>
              <a:cs typeface="Calibri"/>
              <a:sym typeface="Calibri"/>
            </a:endParaRPr>
          </a:p>
        </p:txBody>
      </p:sp>
      <p:sp>
        <p:nvSpPr>
          <p:cNvPr id="262" name="Google Shape;262;p11"/>
          <p:cNvSpPr/>
          <p:nvPr/>
        </p:nvSpPr>
        <p:spPr>
          <a:xfrm>
            <a:off x="5084064" y="2231136"/>
            <a:ext cx="1853184" cy="6705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9EDB"/>
              </a:buClr>
              <a:buSzPts val="1100"/>
              <a:buFont typeface="Arial"/>
              <a:buNone/>
            </a:pPr>
            <a:r>
              <a:rPr lang="en-US" sz="1467" b="1" i="0" u="none" strike="noStrike" cap="none">
                <a:solidFill>
                  <a:srgbClr val="009EDB"/>
                </a:solidFill>
                <a:latin typeface="Arial"/>
                <a:ea typeface="Arial"/>
                <a:cs typeface="Arial"/>
                <a:sym typeface="Arial"/>
              </a:rPr>
              <a:t>Assign Triage Category</a:t>
            </a:r>
            <a:endParaRPr sz="1467" b="0" i="0" u="none" strike="noStrike" cap="none">
              <a:solidFill>
                <a:schemeClr val="dk1"/>
              </a:solidFill>
              <a:latin typeface="Calibri"/>
              <a:ea typeface="Calibri"/>
              <a:cs typeface="Calibri"/>
              <a:sym typeface="Calibri"/>
            </a:endParaRPr>
          </a:p>
        </p:txBody>
      </p:sp>
      <p:sp>
        <p:nvSpPr>
          <p:cNvPr id="263" name="Google Shape;263;p11"/>
          <p:cNvSpPr/>
          <p:nvPr/>
        </p:nvSpPr>
        <p:spPr>
          <a:xfrm>
            <a:off x="5084064" y="2926080"/>
            <a:ext cx="1853184" cy="18288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D6EEF8"/>
              </a:buClr>
              <a:buSzPts val="950"/>
              <a:buFont typeface="Arial"/>
              <a:buNone/>
            </a:pPr>
            <a:r>
              <a:rPr lang="en-US" sz="1267" b="0" i="0" u="none" strike="noStrike" cap="none">
                <a:solidFill>
                  <a:srgbClr val="D6EEF8"/>
                </a:solidFill>
                <a:latin typeface="Arial"/>
                <a:ea typeface="Arial"/>
                <a:cs typeface="Arial"/>
                <a:sym typeface="Arial"/>
              </a:rPr>
              <a:t>A – Confirmed &lt;12h</a:t>
            </a:r>
            <a:endParaRPr sz="1267"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D6EEF8"/>
              </a:buClr>
              <a:buSzPts val="950"/>
              <a:buFont typeface="Arial"/>
              <a:buNone/>
            </a:pPr>
            <a:r>
              <a:rPr lang="en-US" sz="1267" b="0" i="0" u="none" strike="noStrike" cap="none">
                <a:solidFill>
                  <a:srgbClr val="D6EEF8"/>
                </a:solidFill>
                <a:latin typeface="Arial"/>
                <a:ea typeface="Arial"/>
                <a:cs typeface="Arial"/>
                <a:sym typeface="Arial"/>
              </a:rPr>
              <a:t>B – Confirmed &gt;12h</a:t>
            </a:r>
            <a:endParaRPr sz="1267"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D6EEF8"/>
              </a:buClr>
              <a:buSzPts val="950"/>
              <a:buFont typeface="Arial"/>
              <a:buNone/>
            </a:pPr>
            <a:r>
              <a:rPr lang="en-US" sz="1267" b="0" i="0" u="none" strike="noStrike" cap="none">
                <a:solidFill>
                  <a:srgbClr val="D6EEF8"/>
                </a:solidFill>
                <a:latin typeface="Arial"/>
                <a:ea typeface="Arial"/>
                <a:cs typeface="Arial"/>
                <a:sym typeface="Arial"/>
              </a:rPr>
              <a:t>C – Unconfirmed</a:t>
            </a:r>
            <a:endParaRPr sz="1267"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D6EEF8"/>
              </a:buClr>
              <a:buSzPts val="950"/>
              <a:buFont typeface="Arial"/>
              <a:buNone/>
            </a:pPr>
            <a:r>
              <a:rPr lang="en-US" sz="1267" b="0" i="0" u="none" strike="noStrike" cap="none">
                <a:solidFill>
                  <a:srgbClr val="D6EEF8"/>
                </a:solidFill>
                <a:latin typeface="Arial"/>
                <a:ea typeface="Arial"/>
                <a:cs typeface="Arial"/>
                <a:sym typeface="Arial"/>
              </a:rPr>
              <a:t>D – Deceased only</a:t>
            </a:r>
            <a:endParaRPr sz="1267" b="0" i="0" u="none" strike="noStrike" cap="none">
              <a:solidFill>
                <a:schemeClr val="dk1"/>
              </a:solidFill>
              <a:latin typeface="Calibri"/>
              <a:ea typeface="Calibri"/>
              <a:cs typeface="Calibri"/>
              <a:sym typeface="Calibri"/>
            </a:endParaRPr>
          </a:p>
        </p:txBody>
      </p:sp>
      <p:sp>
        <p:nvSpPr>
          <p:cNvPr id="264" name="Google Shape;264;p11"/>
          <p:cNvSpPr/>
          <p:nvPr/>
        </p:nvSpPr>
        <p:spPr>
          <a:xfrm>
            <a:off x="7059168" y="3048000"/>
            <a:ext cx="170688" cy="36576"/>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65" name="Google Shape;265;p11"/>
          <p:cNvSpPr/>
          <p:nvPr/>
        </p:nvSpPr>
        <p:spPr>
          <a:xfrm>
            <a:off x="7229856" y="1280160"/>
            <a:ext cx="2097024" cy="365760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66" name="Google Shape;266;p11"/>
          <p:cNvSpPr/>
          <p:nvPr/>
        </p:nvSpPr>
        <p:spPr>
          <a:xfrm>
            <a:off x="7949184" y="1426464"/>
            <a:ext cx="658368" cy="658368"/>
          </a:xfrm>
          <a:prstGeom prst="ellipse">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67" name="Google Shape;267;p11"/>
          <p:cNvSpPr/>
          <p:nvPr/>
        </p:nvSpPr>
        <p:spPr>
          <a:xfrm>
            <a:off x="7949184" y="1426464"/>
            <a:ext cx="658368" cy="65836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1300"/>
              <a:buFont typeface="Arial"/>
              <a:buNone/>
            </a:pPr>
            <a:r>
              <a:rPr lang="en-US" sz="1733" b="1" i="0" u="none" strike="noStrike" cap="none">
                <a:solidFill>
                  <a:srgbClr val="FFFFFF"/>
                </a:solidFill>
                <a:latin typeface="Arial"/>
                <a:ea typeface="Arial"/>
                <a:cs typeface="Arial"/>
                <a:sym typeface="Arial"/>
              </a:rPr>
              <a:t>04</a:t>
            </a:r>
            <a:endParaRPr sz="1733" b="0" i="0" u="none" strike="noStrike" cap="none">
              <a:solidFill>
                <a:schemeClr val="dk1"/>
              </a:solidFill>
              <a:latin typeface="Calibri"/>
              <a:ea typeface="Calibri"/>
              <a:cs typeface="Calibri"/>
              <a:sym typeface="Calibri"/>
            </a:endParaRPr>
          </a:p>
        </p:txBody>
      </p:sp>
      <p:sp>
        <p:nvSpPr>
          <p:cNvPr id="268" name="Google Shape;268;p11"/>
          <p:cNvSpPr/>
          <p:nvPr/>
        </p:nvSpPr>
        <p:spPr>
          <a:xfrm>
            <a:off x="7351776" y="2231136"/>
            <a:ext cx="1853184" cy="6705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Submit &amp; Sync</a:t>
            </a:r>
            <a:endParaRPr sz="1467" b="0" i="0" u="none" strike="noStrike" cap="none">
              <a:solidFill>
                <a:schemeClr val="dk1"/>
              </a:solidFill>
              <a:latin typeface="Calibri"/>
              <a:ea typeface="Calibri"/>
              <a:cs typeface="Calibri"/>
              <a:sym typeface="Calibri"/>
            </a:endParaRPr>
          </a:p>
        </p:txBody>
      </p:sp>
      <p:sp>
        <p:nvSpPr>
          <p:cNvPr id="269" name="Google Shape;269;p11"/>
          <p:cNvSpPr/>
          <p:nvPr/>
        </p:nvSpPr>
        <p:spPr>
          <a:xfrm>
            <a:off x="7351776" y="2926080"/>
            <a:ext cx="1853184" cy="18288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Push when connected</a:t>
            </a:r>
            <a:endParaRPr sz="1267"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Offline queue syncs automatically</a:t>
            </a:r>
            <a:endParaRPr sz="1267" b="0" i="0" u="none" strike="noStrike" cap="none">
              <a:solidFill>
                <a:schemeClr val="dk1"/>
              </a:solidFill>
              <a:latin typeface="Calibri"/>
              <a:ea typeface="Calibri"/>
              <a:cs typeface="Calibri"/>
              <a:sym typeface="Calibri"/>
            </a:endParaRPr>
          </a:p>
        </p:txBody>
      </p:sp>
      <p:sp>
        <p:nvSpPr>
          <p:cNvPr id="270" name="Google Shape;270;p11"/>
          <p:cNvSpPr/>
          <p:nvPr/>
        </p:nvSpPr>
        <p:spPr>
          <a:xfrm>
            <a:off x="9326880" y="3048000"/>
            <a:ext cx="170688" cy="36576"/>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71" name="Google Shape;271;p11"/>
          <p:cNvSpPr/>
          <p:nvPr/>
        </p:nvSpPr>
        <p:spPr>
          <a:xfrm>
            <a:off x="9497568" y="1280160"/>
            <a:ext cx="2097024" cy="3657600"/>
          </a:xfrm>
          <a:prstGeom prst="rect">
            <a:avLst/>
          </a:prstGeom>
          <a:solidFill>
            <a:srgbClr val="F4F7FB"/>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72" name="Google Shape;272;p11"/>
          <p:cNvSpPr/>
          <p:nvPr/>
        </p:nvSpPr>
        <p:spPr>
          <a:xfrm>
            <a:off x="10216896" y="1426464"/>
            <a:ext cx="658368" cy="658368"/>
          </a:xfrm>
          <a:prstGeom prst="ellipse">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73" name="Google Shape;273;p11"/>
          <p:cNvSpPr/>
          <p:nvPr/>
        </p:nvSpPr>
        <p:spPr>
          <a:xfrm>
            <a:off x="10216896" y="1426464"/>
            <a:ext cx="658368" cy="65836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1300"/>
              <a:buFont typeface="Arial"/>
              <a:buNone/>
            </a:pPr>
            <a:r>
              <a:rPr lang="en-US" sz="1733" b="1" i="0" u="none" strike="noStrike" cap="none">
                <a:solidFill>
                  <a:srgbClr val="FFFFFF"/>
                </a:solidFill>
                <a:latin typeface="Arial"/>
                <a:ea typeface="Arial"/>
                <a:cs typeface="Arial"/>
                <a:sym typeface="Arial"/>
              </a:rPr>
              <a:t>05</a:t>
            </a:r>
            <a:endParaRPr sz="1733" b="0" i="0" u="none" strike="noStrike" cap="none">
              <a:solidFill>
                <a:schemeClr val="dk1"/>
              </a:solidFill>
              <a:latin typeface="Calibri"/>
              <a:ea typeface="Calibri"/>
              <a:cs typeface="Calibri"/>
              <a:sym typeface="Calibri"/>
            </a:endParaRPr>
          </a:p>
        </p:txBody>
      </p:sp>
      <p:sp>
        <p:nvSpPr>
          <p:cNvPr id="274" name="Google Shape;274;p11"/>
          <p:cNvSpPr/>
          <p:nvPr/>
        </p:nvSpPr>
        <p:spPr>
          <a:xfrm>
            <a:off x="9619488" y="2231136"/>
            <a:ext cx="1853184" cy="6705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Update via Field Maps</a:t>
            </a:r>
            <a:endParaRPr sz="1467" b="0" i="0" u="none" strike="noStrike" cap="none">
              <a:solidFill>
                <a:schemeClr val="dk1"/>
              </a:solidFill>
              <a:latin typeface="Calibri"/>
              <a:ea typeface="Calibri"/>
              <a:cs typeface="Calibri"/>
              <a:sym typeface="Calibri"/>
            </a:endParaRPr>
          </a:p>
        </p:txBody>
      </p:sp>
      <p:sp>
        <p:nvSpPr>
          <p:cNvPr id="275" name="Google Shape;275;p11"/>
          <p:cNvSpPr/>
          <p:nvPr/>
        </p:nvSpPr>
        <p:spPr>
          <a:xfrm>
            <a:off x="9619488" y="2926080"/>
            <a:ext cx="1853184" cy="18288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Progress notes</a:t>
            </a:r>
            <a:endParaRPr sz="1267"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Extrication updates</a:t>
            </a:r>
            <a:endParaRPr sz="1267"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4A5568"/>
              </a:buClr>
              <a:buSzPts val="950"/>
              <a:buFont typeface="Arial"/>
              <a:buNone/>
            </a:pPr>
            <a:r>
              <a:rPr lang="en-US" sz="1267" b="0" i="0" u="none" strike="noStrike" cap="none">
                <a:solidFill>
                  <a:srgbClr val="4A5568"/>
                </a:solidFill>
                <a:latin typeface="Arial"/>
                <a:ea typeface="Arial"/>
                <a:cs typeface="Arial"/>
                <a:sym typeface="Arial"/>
              </a:rPr>
              <a:t>Hazard changes</a:t>
            </a:r>
            <a:endParaRPr sz="12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0557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64C6F-8C21-EF95-559B-595949A3D584}"/>
              </a:ext>
            </a:extLst>
          </p:cNvPr>
          <p:cNvSpPr>
            <a:spLocks noGrp="1"/>
          </p:cNvSpPr>
          <p:nvPr>
            <p:ph type="title"/>
          </p:nvPr>
        </p:nvSpPr>
        <p:spPr>
          <a:xfrm>
            <a:off x="4267200" y="1133475"/>
            <a:ext cx="3655035" cy="1519523"/>
          </a:xfrm>
        </p:spPr>
        <p:txBody>
          <a:bodyPr/>
          <a:lstStyle/>
          <a:p>
            <a:r>
              <a:rPr lang="en-US" sz="4000">
                <a:ea typeface="Roboto"/>
                <a:cs typeface="Roboto"/>
              </a:rPr>
              <a:t>GROUP PHOTO</a:t>
            </a:r>
          </a:p>
        </p:txBody>
      </p:sp>
      <p:pic>
        <p:nvPicPr>
          <p:cNvPr id="6" name="Graphic 5" descr="Camera with solid fill">
            <a:extLst>
              <a:ext uri="{FF2B5EF4-FFF2-40B4-BE49-F238E27FC236}">
                <a16:creationId xmlns:a16="http://schemas.microsoft.com/office/drawing/2014/main" id="{629CA13B-E465-70C4-5FBE-358F892F8C9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05400" y="2743200"/>
            <a:ext cx="1981200" cy="1981200"/>
          </a:xfrm>
          <a:prstGeom prst="rect">
            <a:avLst/>
          </a:prstGeom>
        </p:spPr>
      </p:pic>
      <p:pic>
        <p:nvPicPr>
          <p:cNvPr id="8" name="Picture 7">
            <a:extLst>
              <a:ext uri="{FF2B5EF4-FFF2-40B4-BE49-F238E27FC236}">
                <a16:creationId xmlns:a16="http://schemas.microsoft.com/office/drawing/2014/main" id="{1E84BE6E-D234-DEBA-A6BE-6105DF7EEBD3}"/>
              </a:ext>
            </a:extLst>
          </p:cNvPr>
          <p:cNvPicPr>
            <a:picLocks noChangeAspect="1"/>
          </p:cNvPicPr>
          <p:nvPr/>
        </p:nvPicPr>
        <p:blipFill>
          <a:blip r:embed="rId3"/>
          <a:stretch>
            <a:fillRect/>
          </a:stretch>
        </p:blipFill>
        <p:spPr>
          <a:xfrm>
            <a:off x="8168729" y="5026252"/>
            <a:ext cx="3942080" cy="2141220"/>
          </a:xfrm>
          <a:prstGeom prst="rect">
            <a:avLst/>
          </a:prstGeom>
        </p:spPr>
      </p:pic>
    </p:spTree>
    <p:extLst>
      <p:ext uri="{BB962C8B-B14F-4D97-AF65-F5344CB8AC3E}">
        <p14:creationId xmlns:p14="http://schemas.microsoft.com/office/powerpoint/2010/main" val="1861970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1D2F65"/>
        </a:solidFill>
        <a:effectLst/>
      </p:bgPr>
    </p:bg>
    <p:spTree>
      <p:nvGrpSpPr>
        <p:cNvPr id="1" name="Shape 280"/>
        <p:cNvGrpSpPr/>
        <p:nvPr/>
      </p:nvGrpSpPr>
      <p:grpSpPr>
        <a:xfrm>
          <a:off x="0" y="0"/>
          <a:ext cx="0" cy="0"/>
          <a:chOff x="0" y="0"/>
          <a:chExt cx="0" cy="0"/>
        </a:xfrm>
      </p:grpSpPr>
      <p:sp>
        <p:nvSpPr>
          <p:cNvPr id="281" name="Google Shape;281;p12"/>
          <p:cNvSpPr/>
          <p:nvPr/>
        </p:nvSpPr>
        <p:spPr>
          <a:xfrm>
            <a:off x="463296" y="1219200"/>
            <a:ext cx="2194560" cy="26822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9600"/>
              <a:buFont typeface="Arial"/>
              <a:buNone/>
            </a:pPr>
            <a:r>
              <a:rPr lang="en-US" sz="12800" b="1" i="0" u="none" strike="noStrike" cap="none">
                <a:solidFill>
                  <a:srgbClr val="009EDB"/>
                </a:solidFill>
                <a:latin typeface="Arial"/>
                <a:ea typeface="Arial"/>
                <a:cs typeface="Arial"/>
                <a:sym typeface="Arial"/>
              </a:rPr>
              <a:t>05</a:t>
            </a:r>
            <a:endParaRPr sz="12800" b="0" i="0" u="none" strike="noStrike" cap="none">
              <a:solidFill>
                <a:schemeClr val="dk1"/>
              </a:solidFill>
              <a:latin typeface="Calibri"/>
              <a:ea typeface="Calibri"/>
              <a:cs typeface="Calibri"/>
              <a:sym typeface="Calibri"/>
            </a:endParaRPr>
          </a:p>
        </p:txBody>
      </p:sp>
      <p:sp>
        <p:nvSpPr>
          <p:cNvPr id="282" name="Google Shape;282;p12"/>
          <p:cNvSpPr/>
          <p:nvPr/>
        </p:nvSpPr>
        <p:spPr>
          <a:xfrm>
            <a:off x="2316480" y="1463040"/>
            <a:ext cx="48768" cy="21945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83" name="Google Shape;283;p12"/>
          <p:cNvSpPr/>
          <p:nvPr/>
        </p:nvSpPr>
        <p:spPr>
          <a:xfrm>
            <a:off x="2560320" y="1524000"/>
            <a:ext cx="9144000" cy="1219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2800"/>
              <a:buFont typeface="Arial"/>
              <a:buNone/>
            </a:pPr>
            <a:r>
              <a:rPr lang="en-US" sz="3733" b="1" i="0" u="none" strike="noStrike" cap="none">
                <a:solidFill>
                  <a:srgbClr val="FFFFFF"/>
                </a:solidFill>
                <a:latin typeface="Arial"/>
                <a:ea typeface="Arial"/>
                <a:cs typeface="Arial"/>
                <a:sym typeface="Arial"/>
              </a:rPr>
              <a:t>Coordination Layer</a:t>
            </a:r>
            <a:endParaRPr sz="3733" b="0" i="0" u="none" strike="noStrike" cap="none">
              <a:solidFill>
                <a:schemeClr val="dk1"/>
              </a:solidFill>
              <a:latin typeface="Calibri"/>
              <a:ea typeface="Calibri"/>
              <a:cs typeface="Calibri"/>
              <a:sym typeface="Calibri"/>
            </a:endParaRPr>
          </a:p>
        </p:txBody>
      </p:sp>
      <p:sp>
        <p:nvSpPr>
          <p:cNvPr id="284" name="Google Shape;284;p12"/>
          <p:cNvSpPr/>
          <p:nvPr/>
        </p:nvSpPr>
        <p:spPr>
          <a:xfrm>
            <a:off x="2560320" y="2804160"/>
            <a:ext cx="9144000" cy="9753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500"/>
              <a:buFont typeface="Arial"/>
              <a:buNone/>
            </a:pPr>
            <a:r>
              <a:rPr lang="en-US" sz="2000" b="0" i="0" u="none" strike="noStrike" cap="none">
                <a:solidFill>
                  <a:srgbClr val="D6EEF8"/>
                </a:solidFill>
                <a:latin typeface="Arial"/>
                <a:ea typeface="Arial"/>
                <a:cs typeface="Arial"/>
                <a:sym typeface="Arial"/>
              </a:rPr>
              <a:t>RDC · UCC · Command Point — three roles, one information environment</a:t>
            </a:r>
            <a:endParaRPr sz="2000" b="0" i="0" u="none" strike="noStrike" cap="none">
              <a:solidFill>
                <a:schemeClr val="dk1"/>
              </a:solidFill>
              <a:latin typeface="Calibri"/>
              <a:ea typeface="Calibri"/>
              <a:cs typeface="Calibri"/>
              <a:sym typeface="Calibri"/>
            </a:endParaRPr>
          </a:p>
        </p:txBody>
      </p:sp>
      <p:pic>
        <p:nvPicPr>
          <p:cNvPr id="285" name="Google Shape;285;p12" descr="/home/claude/insarag_white_logo.png"/>
          <p:cNvPicPr preferRelativeResize="0"/>
          <p:nvPr/>
        </p:nvPicPr>
        <p:blipFill rotWithShape="1">
          <a:blip r:embed="rId3">
            <a:alphaModFix/>
          </a:blip>
          <a:srcRect/>
          <a:stretch/>
        </p:blipFill>
        <p:spPr>
          <a:xfrm>
            <a:off x="9265920" y="5638800"/>
            <a:ext cx="2255520" cy="938784"/>
          </a:xfrm>
          <a:prstGeom prst="rect">
            <a:avLst/>
          </a:prstGeom>
          <a:noFill/>
          <a:ln>
            <a:noFill/>
          </a:ln>
        </p:spPr>
      </p:pic>
    </p:spTree>
    <p:extLst>
      <p:ext uri="{BB962C8B-B14F-4D97-AF65-F5344CB8AC3E}">
        <p14:creationId xmlns:p14="http://schemas.microsoft.com/office/powerpoint/2010/main" val="6833713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90"/>
        <p:cNvGrpSpPr/>
        <p:nvPr/>
      </p:nvGrpSpPr>
      <p:grpSpPr>
        <a:xfrm>
          <a:off x="0" y="0"/>
          <a:ext cx="0" cy="0"/>
          <a:chOff x="0" y="0"/>
          <a:chExt cx="0" cy="0"/>
        </a:xfrm>
      </p:grpSpPr>
      <p:sp>
        <p:nvSpPr>
          <p:cNvPr id="291" name="Google Shape;291;p13"/>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2" name="Google Shape;292;p13"/>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Coordination Apps: Three Roles, One System</a:t>
            </a:r>
            <a:endParaRPr sz="2933" b="0" i="0" u="none" strike="noStrike" cap="none">
              <a:solidFill>
                <a:schemeClr val="dk1"/>
              </a:solidFill>
              <a:latin typeface="Calibri"/>
              <a:ea typeface="Calibri"/>
              <a:cs typeface="Calibri"/>
              <a:sym typeface="Calibri"/>
            </a:endParaRPr>
          </a:p>
        </p:txBody>
      </p:sp>
      <p:sp>
        <p:nvSpPr>
          <p:cNvPr id="293" name="Google Shape;293;p13"/>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4" name="Google Shape;294;p13"/>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295" name="Google Shape;295;p13"/>
          <p:cNvSpPr/>
          <p:nvPr/>
        </p:nvSpPr>
        <p:spPr>
          <a:xfrm>
            <a:off x="426720" y="1280160"/>
            <a:ext cx="3657600" cy="4328160"/>
          </a:xfrm>
          <a:prstGeom prst="rect">
            <a:avLst/>
          </a:prstGeom>
          <a:solidFill>
            <a:srgbClr val="2D6A9F"/>
          </a:solidFill>
          <a:ln w="12700" cap="flat" cmpd="sng">
            <a:solidFill>
              <a:srgbClr val="2D6A9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6" name="Google Shape;296;p13"/>
          <p:cNvSpPr/>
          <p:nvPr/>
        </p:nvSpPr>
        <p:spPr>
          <a:xfrm>
            <a:off x="573024" y="1402080"/>
            <a:ext cx="3364992" cy="58521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1800"/>
              <a:buFont typeface="Arial"/>
              <a:buNone/>
            </a:pPr>
            <a:r>
              <a:rPr lang="en-US" sz="2400" b="1" i="0" u="none" strike="noStrike" cap="none">
                <a:solidFill>
                  <a:srgbClr val="009EDB"/>
                </a:solidFill>
                <a:latin typeface="Arial"/>
                <a:ea typeface="Arial"/>
                <a:cs typeface="Arial"/>
                <a:sym typeface="Arial"/>
              </a:rPr>
              <a:t>RDC</a:t>
            </a:r>
            <a:endParaRPr sz="2400" b="0" i="0" u="none" strike="noStrike" cap="none">
              <a:solidFill>
                <a:schemeClr val="dk1"/>
              </a:solidFill>
              <a:latin typeface="Calibri"/>
              <a:ea typeface="Calibri"/>
              <a:cs typeface="Calibri"/>
              <a:sym typeface="Calibri"/>
            </a:endParaRPr>
          </a:p>
        </p:txBody>
      </p:sp>
      <p:sp>
        <p:nvSpPr>
          <p:cNvPr id="297" name="Google Shape;297;p13"/>
          <p:cNvSpPr/>
          <p:nvPr/>
        </p:nvSpPr>
        <p:spPr>
          <a:xfrm>
            <a:off x="573024" y="2011680"/>
            <a:ext cx="3364992" cy="1828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8" name="Google Shape;298;p13"/>
          <p:cNvSpPr/>
          <p:nvPr/>
        </p:nvSpPr>
        <p:spPr>
          <a:xfrm>
            <a:off x="573024" y="2109216"/>
            <a:ext cx="3364992" cy="9144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000"/>
              <a:buFont typeface="Arial"/>
              <a:buNone/>
            </a:pPr>
            <a:r>
              <a:rPr lang="en-US" sz="1333" b="0" i="1" u="none" strike="noStrike" cap="none">
                <a:solidFill>
                  <a:srgbClr val="D6EEF8"/>
                </a:solidFill>
                <a:latin typeface="Arial"/>
                <a:ea typeface="Arial"/>
                <a:cs typeface="Arial"/>
                <a:sym typeface="Arial"/>
              </a:rPr>
              <a:t>Who is arriving and what capability is entering theatre?</a:t>
            </a:r>
            <a:endParaRPr sz="1333" b="0" i="0" u="none" strike="noStrike" cap="none">
              <a:solidFill>
                <a:schemeClr val="dk1"/>
              </a:solidFill>
              <a:latin typeface="Calibri"/>
              <a:ea typeface="Calibri"/>
              <a:cs typeface="Calibri"/>
              <a:sym typeface="Calibri"/>
            </a:endParaRPr>
          </a:p>
        </p:txBody>
      </p:sp>
      <p:sp>
        <p:nvSpPr>
          <p:cNvPr id="299" name="Google Shape;299;p13"/>
          <p:cNvSpPr/>
          <p:nvPr/>
        </p:nvSpPr>
        <p:spPr>
          <a:xfrm>
            <a:off x="573024" y="3108960"/>
            <a:ext cx="3364992" cy="231648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Team registration and INSARAG ID entry</a:t>
            </a:r>
            <a:endParaRPr sz="1333"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Resource manifests — personnel and equipment</a:t>
            </a:r>
            <a:endParaRPr sz="1333"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Team status: In-transit / In-AO / Departing</a:t>
            </a:r>
            <a:endParaRPr sz="1333"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Handover to UCC for tasking</a:t>
            </a:r>
            <a:endParaRPr sz="1333" b="0" i="0" u="none" strike="noStrike" cap="none">
              <a:solidFill>
                <a:schemeClr val="dk1"/>
              </a:solidFill>
              <a:latin typeface="Calibri"/>
              <a:ea typeface="Calibri"/>
              <a:cs typeface="Calibri"/>
              <a:sym typeface="Calibri"/>
            </a:endParaRPr>
          </a:p>
        </p:txBody>
      </p:sp>
      <p:sp>
        <p:nvSpPr>
          <p:cNvPr id="300" name="Google Shape;300;p13"/>
          <p:cNvSpPr/>
          <p:nvPr/>
        </p:nvSpPr>
        <p:spPr>
          <a:xfrm>
            <a:off x="4303776" y="1280160"/>
            <a:ext cx="3657600" cy="432816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1" name="Google Shape;301;p13"/>
          <p:cNvSpPr/>
          <p:nvPr/>
        </p:nvSpPr>
        <p:spPr>
          <a:xfrm>
            <a:off x="4450080" y="1402080"/>
            <a:ext cx="3364992" cy="58521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1800"/>
              <a:buFont typeface="Arial"/>
              <a:buNone/>
            </a:pPr>
            <a:r>
              <a:rPr lang="en-US" sz="2400" b="1" i="0" u="none" strike="noStrike" cap="none">
                <a:solidFill>
                  <a:srgbClr val="009EDB"/>
                </a:solidFill>
                <a:latin typeface="Arial"/>
                <a:ea typeface="Arial"/>
                <a:cs typeface="Arial"/>
                <a:sym typeface="Arial"/>
              </a:rPr>
              <a:t>UCC</a:t>
            </a:r>
            <a:endParaRPr sz="2400" b="0" i="0" u="none" strike="noStrike" cap="none">
              <a:solidFill>
                <a:schemeClr val="dk1"/>
              </a:solidFill>
              <a:latin typeface="Calibri"/>
              <a:ea typeface="Calibri"/>
              <a:cs typeface="Calibri"/>
              <a:sym typeface="Calibri"/>
            </a:endParaRPr>
          </a:p>
        </p:txBody>
      </p:sp>
      <p:sp>
        <p:nvSpPr>
          <p:cNvPr id="302" name="Google Shape;302;p13"/>
          <p:cNvSpPr/>
          <p:nvPr/>
        </p:nvSpPr>
        <p:spPr>
          <a:xfrm>
            <a:off x="4450080" y="2011680"/>
            <a:ext cx="3364992" cy="1828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3" name="Google Shape;303;p13"/>
          <p:cNvSpPr/>
          <p:nvPr/>
        </p:nvSpPr>
        <p:spPr>
          <a:xfrm>
            <a:off x="4450080" y="2109216"/>
            <a:ext cx="3364992" cy="9144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000"/>
              <a:buFont typeface="Arial"/>
              <a:buNone/>
            </a:pPr>
            <a:r>
              <a:rPr lang="en-US" sz="1333" b="0" i="1" u="none" strike="noStrike" cap="none">
                <a:solidFill>
                  <a:srgbClr val="D6EEF8"/>
                </a:solidFill>
                <a:latin typeface="Arial"/>
                <a:ea typeface="Arial"/>
                <a:cs typeface="Arial"/>
                <a:sym typeface="Arial"/>
              </a:rPr>
              <a:t>What is happening in sectors and where should teams be assigned?</a:t>
            </a:r>
            <a:endParaRPr sz="1333" b="0" i="0" u="none" strike="noStrike" cap="none">
              <a:solidFill>
                <a:schemeClr val="dk1"/>
              </a:solidFill>
              <a:latin typeface="Calibri"/>
              <a:ea typeface="Calibri"/>
              <a:cs typeface="Calibri"/>
              <a:sym typeface="Calibri"/>
            </a:endParaRPr>
          </a:p>
        </p:txBody>
      </p:sp>
      <p:sp>
        <p:nvSpPr>
          <p:cNvPr id="304" name="Google Shape;304;p13"/>
          <p:cNvSpPr/>
          <p:nvPr/>
        </p:nvSpPr>
        <p:spPr>
          <a:xfrm>
            <a:off x="4450080" y="3108960"/>
            <a:ext cx="3364992" cy="231648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Triage prioritisation and worksite assignment</a:t>
            </a:r>
            <a:endParaRPr sz="1333"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Real-time COP with sector and team tracking</a:t>
            </a:r>
            <a:endParaRPr sz="1333"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QA on incoming field data</a:t>
            </a:r>
            <a:endParaRPr sz="1333"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Logistics, operations, photo-linked reporting</a:t>
            </a:r>
            <a:endParaRPr sz="1333" b="0" i="0" u="none" strike="noStrike" cap="none">
              <a:solidFill>
                <a:schemeClr val="dk1"/>
              </a:solidFill>
              <a:latin typeface="Calibri"/>
              <a:ea typeface="Calibri"/>
              <a:cs typeface="Calibri"/>
              <a:sym typeface="Calibri"/>
            </a:endParaRPr>
          </a:p>
        </p:txBody>
      </p:sp>
      <p:sp>
        <p:nvSpPr>
          <p:cNvPr id="305" name="Google Shape;305;p13"/>
          <p:cNvSpPr/>
          <p:nvPr/>
        </p:nvSpPr>
        <p:spPr>
          <a:xfrm>
            <a:off x="8180832" y="1280160"/>
            <a:ext cx="3657600" cy="4328160"/>
          </a:xfrm>
          <a:prstGeom prst="rect">
            <a:avLst/>
          </a:prstGeom>
          <a:solidFill>
            <a:srgbClr val="1A3A5C"/>
          </a:solidFill>
          <a:ln w="12700" cap="flat" cmpd="sng">
            <a:solidFill>
              <a:srgbClr val="1A3A5C"/>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6" name="Google Shape;306;p13"/>
          <p:cNvSpPr/>
          <p:nvPr/>
        </p:nvSpPr>
        <p:spPr>
          <a:xfrm>
            <a:off x="8327136" y="1402080"/>
            <a:ext cx="3364992" cy="58521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1800"/>
              <a:buFont typeface="Arial"/>
              <a:buNone/>
            </a:pPr>
            <a:r>
              <a:rPr lang="en-US" sz="2400" b="1" i="0" u="none" strike="noStrike" cap="none">
                <a:solidFill>
                  <a:srgbClr val="009EDB"/>
                </a:solidFill>
                <a:latin typeface="Arial"/>
                <a:ea typeface="Arial"/>
                <a:cs typeface="Arial"/>
                <a:sym typeface="Arial"/>
              </a:rPr>
              <a:t>Command Point</a:t>
            </a:r>
            <a:endParaRPr sz="2400" b="0" i="0" u="none" strike="noStrike" cap="none">
              <a:solidFill>
                <a:schemeClr val="dk1"/>
              </a:solidFill>
              <a:latin typeface="Calibri"/>
              <a:ea typeface="Calibri"/>
              <a:cs typeface="Calibri"/>
              <a:sym typeface="Calibri"/>
            </a:endParaRPr>
          </a:p>
        </p:txBody>
      </p:sp>
      <p:sp>
        <p:nvSpPr>
          <p:cNvPr id="307" name="Google Shape;307;p13"/>
          <p:cNvSpPr/>
          <p:nvPr/>
        </p:nvSpPr>
        <p:spPr>
          <a:xfrm>
            <a:off x="8327136" y="2011680"/>
            <a:ext cx="3364992" cy="1828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8" name="Google Shape;308;p13"/>
          <p:cNvSpPr/>
          <p:nvPr/>
        </p:nvSpPr>
        <p:spPr>
          <a:xfrm>
            <a:off x="8327136" y="2109216"/>
            <a:ext cx="3364992" cy="9144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000"/>
              <a:buFont typeface="Arial"/>
              <a:buNone/>
            </a:pPr>
            <a:r>
              <a:rPr lang="en-US" sz="1333" b="0" i="1" u="none" strike="noStrike" cap="none">
                <a:solidFill>
                  <a:srgbClr val="D6EEF8"/>
                </a:solidFill>
                <a:latin typeface="Arial"/>
                <a:ea typeface="Arial"/>
                <a:cs typeface="Arial"/>
                <a:sym typeface="Arial"/>
              </a:rPr>
              <a:t>What does team leadership need to understand and act on now?</a:t>
            </a:r>
            <a:endParaRPr sz="1333" b="0" i="0" u="none" strike="noStrike" cap="none">
              <a:solidFill>
                <a:schemeClr val="dk1"/>
              </a:solidFill>
              <a:latin typeface="Calibri"/>
              <a:ea typeface="Calibri"/>
              <a:cs typeface="Calibri"/>
              <a:sym typeface="Calibri"/>
            </a:endParaRPr>
          </a:p>
        </p:txBody>
      </p:sp>
      <p:sp>
        <p:nvSpPr>
          <p:cNvPr id="309" name="Google Shape;309;p13"/>
          <p:cNvSpPr/>
          <p:nvPr/>
        </p:nvSpPr>
        <p:spPr>
          <a:xfrm>
            <a:off x="8327136" y="3108960"/>
            <a:ext cx="3364992" cy="231648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Team-level operational and situational view</a:t>
            </a:r>
            <a:endParaRPr sz="1333"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Receive taskings from UCC</a:t>
            </a:r>
            <a:endParaRPr sz="1333"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Assign squads and brief team leaders</a:t>
            </a:r>
            <a:endParaRPr sz="1333" b="0" i="0" u="none" strike="noStrike" cap="none">
              <a:solidFill>
                <a:schemeClr val="dk1"/>
              </a:solidFill>
              <a:latin typeface="Calibri"/>
              <a:ea typeface="Calibri"/>
              <a:cs typeface="Calibri"/>
              <a:sym typeface="Calibri"/>
            </a:endParaRPr>
          </a:p>
          <a:p>
            <a:pPr marL="457189" marR="0" lvl="0" indent="-457189" algn="l" rtl="0">
              <a:spcBef>
                <a:spcPts val="0"/>
              </a:spcBef>
              <a:spcAft>
                <a:spcPts val="0"/>
              </a:spcAft>
              <a:buClr>
                <a:srgbClr val="FFFFFF"/>
              </a:buClr>
              <a:buSzPts val="1000"/>
              <a:buFont typeface="Arial"/>
              <a:buChar char="•"/>
            </a:pPr>
            <a:r>
              <a:rPr lang="en-US" sz="1333" b="0" i="0" u="none" strike="noStrike" cap="none">
                <a:solidFill>
                  <a:srgbClr val="FFFFFF"/>
                </a:solidFill>
                <a:latin typeface="Arial"/>
                <a:ea typeface="Arial"/>
                <a:cs typeface="Arial"/>
                <a:sym typeface="Arial"/>
              </a:rPr>
              <a:t>Report back: status, extrications, updates</a:t>
            </a:r>
            <a:endParaRPr sz="1333"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71118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1D2F65"/>
        </a:solidFill>
        <a:effectLst/>
      </p:bgPr>
    </p:bg>
    <p:spTree>
      <p:nvGrpSpPr>
        <p:cNvPr id="1" name="Shape 314"/>
        <p:cNvGrpSpPr/>
        <p:nvPr/>
      </p:nvGrpSpPr>
      <p:grpSpPr>
        <a:xfrm>
          <a:off x="0" y="0"/>
          <a:ext cx="0" cy="0"/>
          <a:chOff x="0" y="0"/>
          <a:chExt cx="0" cy="0"/>
        </a:xfrm>
      </p:grpSpPr>
      <p:sp>
        <p:nvSpPr>
          <p:cNvPr id="315" name="Google Shape;315;p14"/>
          <p:cNvSpPr/>
          <p:nvPr/>
        </p:nvSpPr>
        <p:spPr>
          <a:xfrm>
            <a:off x="463296" y="1219200"/>
            <a:ext cx="2194560" cy="26822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9600"/>
              <a:buFont typeface="Arial"/>
              <a:buNone/>
            </a:pPr>
            <a:r>
              <a:rPr lang="en-US" sz="12800" b="1" i="0" u="none" strike="noStrike" cap="none">
                <a:solidFill>
                  <a:srgbClr val="009EDB"/>
                </a:solidFill>
                <a:latin typeface="Arial"/>
                <a:ea typeface="Arial"/>
                <a:cs typeface="Arial"/>
                <a:sym typeface="Arial"/>
              </a:rPr>
              <a:t>06</a:t>
            </a:r>
            <a:endParaRPr sz="12800" b="0" i="0" u="none" strike="noStrike" cap="none">
              <a:solidFill>
                <a:schemeClr val="dk1"/>
              </a:solidFill>
              <a:latin typeface="Calibri"/>
              <a:ea typeface="Calibri"/>
              <a:cs typeface="Calibri"/>
              <a:sym typeface="Calibri"/>
            </a:endParaRPr>
          </a:p>
        </p:txBody>
      </p:sp>
      <p:sp>
        <p:nvSpPr>
          <p:cNvPr id="316" name="Google Shape;316;p14"/>
          <p:cNvSpPr/>
          <p:nvPr/>
        </p:nvSpPr>
        <p:spPr>
          <a:xfrm>
            <a:off x="2316480" y="1463040"/>
            <a:ext cx="48768" cy="21945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17" name="Google Shape;317;p14"/>
          <p:cNvSpPr/>
          <p:nvPr/>
        </p:nvSpPr>
        <p:spPr>
          <a:xfrm>
            <a:off x="2560320" y="1524000"/>
            <a:ext cx="9144000" cy="1219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2800"/>
              <a:buFont typeface="Arial"/>
              <a:buNone/>
            </a:pPr>
            <a:r>
              <a:rPr lang="en-US" sz="3733" b="1" i="0" u="none" strike="noStrike" cap="none">
                <a:solidFill>
                  <a:srgbClr val="FFFFFF"/>
                </a:solidFill>
                <a:latin typeface="Arial"/>
                <a:ea typeface="Arial"/>
                <a:cs typeface="Arial"/>
                <a:sym typeface="Arial"/>
              </a:rPr>
              <a:t>Training Pathway</a:t>
            </a:r>
            <a:endParaRPr sz="3733" b="0" i="0" u="none" strike="noStrike" cap="none">
              <a:solidFill>
                <a:schemeClr val="dk1"/>
              </a:solidFill>
              <a:latin typeface="Calibri"/>
              <a:ea typeface="Calibri"/>
              <a:cs typeface="Calibri"/>
              <a:sym typeface="Calibri"/>
            </a:endParaRPr>
          </a:p>
        </p:txBody>
      </p:sp>
      <p:sp>
        <p:nvSpPr>
          <p:cNvPr id="318" name="Google Shape;318;p14"/>
          <p:cNvSpPr/>
          <p:nvPr/>
        </p:nvSpPr>
        <p:spPr>
          <a:xfrm>
            <a:off x="2560320" y="2804160"/>
            <a:ext cx="9144000" cy="9753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500"/>
              <a:buFont typeface="Arial"/>
              <a:buNone/>
            </a:pPr>
            <a:r>
              <a:rPr lang="en-US" sz="2000" b="0" i="0" u="none" strike="noStrike" cap="none">
                <a:solidFill>
                  <a:srgbClr val="D6EEF8"/>
                </a:solidFill>
                <a:latin typeface="Arial"/>
                <a:ea typeface="Arial"/>
                <a:cs typeface="Arial"/>
                <a:sym typeface="Arial"/>
              </a:rPr>
              <a:t>Online certification · Face-to-face · Train the Trainer</a:t>
            </a:r>
            <a:endParaRPr sz="2000" b="0" i="0" u="none" strike="noStrike" cap="none">
              <a:solidFill>
                <a:schemeClr val="dk1"/>
              </a:solidFill>
              <a:latin typeface="Calibri"/>
              <a:ea typeface="Calibri"/>
              <a:cs typeface="Calibri"/>
              <a:sym typeface="Calibri"/>
            </a:endParaRPr>
          </a:p>
        </p:txBody>
      </p:sp>
      <p:pic>
        <p:nvPicPr>
          <p:cNvPr id="319" name="Google Shape;319;p14" descr="/home/claude/insarag_white_logo.png"/>
          <p:cNvPicPr preferRelativeResize="0"/>
          <p:nvPr/>
        </p:nvPicPr>
        <p:blipFill rotWithShape="1">
          <a:blip r:embed="rId3">
            <a:alphaModFix/>
          </a:blip>
          <a:srcRect/>
          <a:stretch/>
        </p:blipFill>
        <p:spPr>
          <a:xfrm>
            <a:off x="9265920" y="5638800"/>
            <a:ext cx="2255520" cy="938784"/>
          </a:xfrm>
          <a:prstGeom prst="rect">
            <a:avLst/>
          </a:prstGeom>
          <a:noFill/>
          <a:ln>
            <a:noFill/>
          </a:ln>
        </p:spPr>
      </p:pic>
    </p:spTree>
    <p:extLst>
      <p:ext uri="{BB962C8B-B14F-4D97-AF65-F5344CB8AC3E}">
        <p14:creationId xmlns:p14="http://schemas.microsoft.com/office/powerpoint/2010/main" val="12369970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24"/>
        <p:cNvGrpSpPr/>
        <p:nvPr/>
      </p:nvGrpSpPr>
      <p:grpSpPr>
        <a:xfrm>
          <a:off x="0" y="0"/>
          <a:ext cx="0" cy="0"/>
          <a:chOff x="0" y="0"/>
          <a:chExt cx="0" cy="0"/>
        </a:xfrm>
      </p:grpSpPr>
      <p:sp>
        <p:nvSpPr>
          <p:cNvPr id="325" name="Google Shape;325;p15"/>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26" name="Google Shape;326;p15"/>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ICMS 3.0 Training: How to Get Qualified</a:t>
            </a:r>
            <a:endParaRPr sz="2933" b="0" i="0" u="none" strike="noStrike" cap="none">
              <a:solidFill>
                <a:schemeClr val="dk1"/>
              </a:solidFill>
              <a:latin typeface="Calibri"/>
              <a:ea typeface="Calibri"/>
              <a:cs typeface="Calibri"/>
              <a:sym typeface="Calibri"/>
            </a:endParaRPr>
          </a:p>
        </p:txBody>
      </p:sp>
      <p:sp>
        <p:nvSpPr>
          <p:cNvPr id="327" name="Google Shape;327;p15"/>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28" name="Google Shape;328;p15"/>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329" name="Google Shape;329;p15"/>
          <p:cNvSpPr/>
          <p:nvPr/>
        </p:nvSpPr>
        <p:spPr>
          <a:xfrm>
            <a:off x="426720" y="1280160"/>
            <a:ext cx="3535680" cy="4328160"/>
          </a:xfrm>
          <a:prstGeom prst="rect">
            <a:avLst/>
          </a:prstGeom>
          <a:solidFill>
            <a:srgbClr val="F4F7FB"/>
          </a:solidFill>
          <a:ln w="12700" cap="flat" cmpd="sng">
            <a:solidFill>
              <a:srgbClr val="D0DCE8"/>
            </a:solidFill>
            <a:prstDash val="solid"/>
            <a:round/>
            <a:headEnd type="none" w="sm" len="sm"/>
            <a:tailEnd type="none" w="sm" len="sm"/>
          </a:ln>
          <a:effectLst>
            <a:outerShdw blurRad="50800" dist="12700" dir="8100000" algn="bl" rotWithShape="0">
              <a:srgbClr val="000000">
                <a:alpha val="7843"/>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30" name="Google Shape;330;p15"/>
          <p:cNvSpPr/>
          <p:nvPr/>
        </p:nvSpPr>
        <p:spPr>
          <a:xfrm>
            <a:off x="426720" y="1280160"/>
            <a:ext cx="3535680" cy="609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31" name="Google Shape;331;p15"/>
          <p:cNvSpPr/>
          <p:nvPr/>
        </p:nvSpPr>
        <p:spPr>
          <a:xfrm>
            <a:off x="1828800" y="1426464"/>
            <a:ext cx="731520" cy="731520"/>
          </a:xfrm>
          <a:prstGeom prst="ellipse">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32" name="Google Shape;332;p15"/>
          <p:cNvSpPr/>
          <p:nvPr/>
        </p:nvSpPr>
        <p:spPr>
          <a:xfrm>
            <a:off x="1828800" y="1426464"/>
            <a:ext cx="731520" cy="7315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1800"/>
              <a:buFont typeface="Arial"/>
              <a:buNone/>
            </a:pPr>
            <a:r>
              <a:rPr lang="en-US" sz="2400" b="1" i="0" u="none" strike="noStrike" cap="none">
                <a:solidFill>
                  <a:srgbClr val="FFFFFF"/>
                </a:solidFill>
                <a:latin typeface="Arial"/>
                <a:ea typeface="Arial"/>
                <a:cs typeface="Arial"/>
                <a:sym typeface="Arial"/>
              </a:rPr>
              <a:t>1</a:t>
            </a:r>
            <a:endParaRPr sz="2400" b="0" i="0" u="none" strike="noStrike" cap="none">
              <a:solidFill>
                <a:schemeClr val="dk1"/>
              </a:solidFill>
              <a:latin typeface="Calibri"/>
              <a:ea typeface="Calibri"/>
              <a:cs typeface="Calibri"/>
              <a:sym typeface="Calibri"/>
            </a:endParaRPr>
          </a:p>
        </p:txBody>
      </p:sp>
      <p:sp>
        <p:nvSpPr>
          <p:cNvPr id="333" name="Google Shape;333;p15"/>
          <p:cNvSpPr/>
          <p:nvPr/>
        </p:nvSpPr>
        <p:spPr>
          <a:xfrm>
            <a:off x="573024" y="2316480"/>
            <a:ext cx="3243072" cy="51206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9EDB"/>
              </a:buClr>
              <a:buSzPts val="1300"/>
              <a:buFont typeface="Arial"/>
              <a:buNone/>
            </a:pPr>
            <a:r>
              <a:rPr lang="en-US" sz="1733" b="1" i="0" u="none" strike="noStrike" cap="none">
                <a:solidFill>
                  <a:srgbClr val="009EDB"/>
                </a:solidFill>
                <a:latin typeface="Arial"/>
                <a:ea typeface="Arial"/>
                <a:cs typeface="Arial"/>
                <a:sym typeface="Arial"/>
              </a:rPr>
              <a:t>Online Self-Paced</a:t>
            </a:r>
            <a:endParaRPr sz="1733" b="0" i="0" u="none" strike="noStrike" cap="none">
              <a:solidFill>
                <a:schemeClr val="dk1"/>
              </a:solidFill>
              <a:latin typeface="Calibri"/>
              <a:ea typeface="Calibri"/>
              <a:cs typeface="Calibri"/>
              <a:sym typeface="Calibri"/>
            </a:endParaRPr>
          </a:p>
        </p:txBody>
      </p:sp>
      <p:sp>
        <p:nvSpPr>
          <p:cNvPr id="334" name="Google Shape;334;p15"/>
          <p:cNvSpPr/>
          <p:nvPr/>
        </p:nvSpPr>
        <p:spPr>
          <a:xfrm>
            <a:off x="573024" y="2926080"/>
            <a:ext cx="3243072" cy="18897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50"/>
              <a:buFont typeface="Arial"/>
              <a:buNone/>
            </a:pPr>
            <a:r>
              <a:rPr lang="en-US" sz="1400" b="0" i="0" u="none" strike="noStrike" cap="none">
                <a:solidFill>
                  <a:srgbClr val="4A5568"/>
                </a:solidFill>
                <a:latin typeface="Arial"/>
                <a:ea typeface="Arial"/>
                <a:cs typeface="Arial"/>
                <a:sym typeface="Arial"/>
              </a:rPr>
              <a:t>Interactive online training covering ICMS 3.0 tools and methodology. Complete at your own pace — available through the INSARAG training platform.</a:t>
            </a:r>
            <a:endParaRPr sz="1400" b="0" i="0" u="none" strike="noStrike" cap="none">
              <a:solidFill>
                <a:schemeClr val="dk1"/>
              </a:solidFill>
              <a:latin typeface="Calibri"/>
              <a:ea typeface="Calibri"/>
              <a:cs typeface="Calibri"/>
              <a:sym typeface="Calibri"/>
            </a:endParaRPr>
          </a:p>
        </p:txBody>
      </p:sp>
      <p:sp>
        <p:nvSpPr>
          <p:cNvPr id="335" name="Google Shape;335;p15"/>
          <p:cNvSpPr/>
          <p:nvPr/>
        </p:nvSpPr>
        <p:spPr>
          <a:xfrm>
            <a:off x="573024" y="4937760"/>
            <a:ext cx="3243072" cy="24384"/>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36" name="Google Shape;336;p15"/>
          <p:cNvSpPr/>
          <p:nvPr/>
        </p:nvSpPr>
        <p:spPr>
          <a:xfrm>
            <a:off x="573024" y="5059680"/>
            <a:ext cx="324307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90A4AE"/>
              </a:buClr>
              <a:buSzPts val="900"/>
              <a:buFont typeface="Arial"/>
              <a:buNone/>
            </a:pPr>
            <a:r>
              <a:rPr lang="en-US" sz="1200" b="0" i="1" u="none" strike="noStrike" cap="none">
                <a:solidFill>
                  <a:srgbClr val="90A4AE"/>
                </a:solidFill>
                <a:latin typeface="Arial"/>
                <a:ea typeface="Arial"/>
                <a:cs typeface="Arial"/>
                <a:sym typeface="Arial"/>
              </a:rPr>
              <a:t>Completion is mandatory to attend UCC courses</a:t>
            </a:r>
            <a:endParaRPr sz="1200" b="0" i="0" u="none" strike="noStrike" cap="none">
              <a:solidFill>
                <a:schemeClr val="dk1"/>
              </a:solidFill>
              <a:latin typeface="Calibri"/>
              <a:ea typeface="Calibri"/>
              <a:cs typeface="Calibri"/>
              <a:sym typeface="Calibri"/>
            </a:endParaRPr>
          </a:p>
        </p:txBody>
      </p:sp>
      <p:sp>
        <p:nvSpPr>
          <p:cNvPr id="337" name="Google Shape;337;p15"/>
          <p:cNvSpPr/>
          <p:nvPr/>
        </p:nvSpPr>
        <p:spPr>
          <a:xfrm>
            <a:off x="4230624" y="1280160"/>
            <a:ext cx="3535680" cy="4328160"/>
          </a:xfrm>
          <a:prstGeom prst="rect">
            <a:avLst/>
          </a:prstGeom>
          <a:solidFill>
            <a:srgbClr val="F4F7FB"/>
          </a:solidFill>
          <a:ln w="12700" cap="flat" cmpd="sng">
            <a:solidFill>
              <a:srgbClr val="D0DCE8"/>
            </a:solidFill>
            <a:prstDash val="solid"/>
            <a:round/>
            <a:headEnd type="none" w="sm" len="sm"/>
            <a:tailEnd type="none" w="sm" len="sm"/>
          </a:ln>
          <a:effectLst>
            <a:outerShdw blurRad="50800" dist="12700" dir="8100000" algn="bl" rotWithShape="0">
              <a:srgbClr val="000000">
                <a:alpha val="7843"/>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38" name="Google Shape;338;p15"/>
          <p:cNvSpPr/>
          <p:nvPr/>
        </p:nvSpPr>
        <p:spPr>
          <a:xfrm>
            <a:off x="4230624" y="1280160"/>
            <a:ext cx="3535680" cy="60960"/>
          </a:xfrm>
          <a:prstGeom prst="rect">
            <a:avLst/>
          </a:prstGeom>
          <a:solidFill>
            <a:srgbClr val="2D6A9F"/>
          </a:solidFill>
          <a:ln w="12700" cap="flat" cmpd="sng">
            <a:solidFill>
              <a:srgbClr val="2D6A9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39" name="Google Shape;339;p15"/>
          <p:cNvSpPr/>
          <p:nvPr/>
        </p:nvSpPr>
        <p:spPr>
          <a:xfrm>
            <a:off x="5632704" y="1426464"/>
            <a:ext cx="731520" cy="731520"/>
          </a:xfrm>
          <a:prstGeom prst="ellipse">
            <a:avLst/>
          </a:prstGeom>
          <a:solidFill>
            <a:srgbClr val="2D6A9F"/>
          </a:solidFill>
          <a:ln w="12700" cap="flat" cmpd="sng">
            <a:solidFill>
              <a:srgbClr val="2D6A9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40" name="Google Shape;340;p15"/>
          <p:cNvSpPr/>
          <p:nvPr/>
        </p:nvSpPr>
        <p:spPr>
          <a:xfrm>
            <a:off x="5632704" y="1426464"/>
            <a:ext cx="731520" cy="7315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1800"/>
              <a:buFont typeface="Arial"/>
              <a:buNone/>
            </a:pPr>
            <a:r>
              <a:rPr lang="en-US" sz="2400" b="1" i="0" u="none" strike="noStrike" cap="none">
                <a:solidFill>
                  <a:srgbClr val="FFFFFF"/>
                </a:solidFill>
                <a:latin typeface="Arial"/>
                <a:ea typeface="Arial"/>
                <a:cs typeface="Arial"/>
                <a:sym typeface="Arial"/>
              </a:rPr>
              <a:t>2</a:t>
            </a:r>
            <a:endParaRPr sz="2400" b="0" i="0" u="none" strike="noStrike" cap="none">
              <a:solidFill>
                <a:schemeClr val="dk1"/>
              </a:solidFill>
              <a:latin typeface="Calibri"/>
              <a:ea typeface="Calibri"/>
              <a:cs typeface="Calibri"/>
              <a:sym typeface="Calibri"/>
            </a:endParaRPr>
          </a:p>
        </p:txBody>
      </p:sp>
      <p:sp>
        <p:nvSpPr>
          <p:cNvPr id="341" name="Google Shape;341;p15"/>
          <p:cNvSpPr/>
          <p:nvPr/>
        </p:nvSpPr>
        <p:spPr>
          <a:xfrm>
            <a:off x="4376928" y="2316480"/>
            <a:ext cx="3243072" cy="51206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2D6A9F"/>
              </a:buClr>
              <a:buSzPts val="1300"/>
              <a:buFont typeface="Arial"/>
              <a:buNone/>
            </a:pPr>
            <a:r>
              <a:rPr lang="en-US" sz="1733" b="1" i="0" u="none" strike="noStrike" cap="none">
                <a:solidFill>
                  <a:srgbClr val="2D6A9F"/>
                </a:solidFill>
                <a:latin typeface="Arial"/>
                <a:ea typeface="Arial"/>
                <a:cs typeface="Arial"/>
                <a:sym typeface="Arial"/>
              </a:rPr>
              <a:t>Certification</a:t>
            </a:r>
            <a:endParaRPr sz="1733" b="0" i="0" u="none" strike="noStrike" cap="none">
              <a:solidFill>
                <a:schemeClr val="dk1"/>
              </a:solidFill>
              <a:latin typeface="Calibri"/>
              <a:ea typeface="Calibri"/>
              <a:cs typeface="Calibri"/>
              <a:sym typeface="Calibri"/>
            </a:endParaRPr>
          </a:p>
        </p:txBody>
      </p:sp>
      <p:sp>
        <p:nvSpPr>
          <p:cNvPr id="342" name="Google Shape;342;p15"/>
          <p:cNvSpPr/>
          <p:nvPr/>
        </p:nvSpPr>
        <p:spPr>
          <a:xfrm>
            <a:off x="4376928" y="2926080"/>
            <a:ext cx="3243072" cy="18897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50"/>
              <a:buFont typeface="Arial"/>
              <a:buNone/>
            </a:pPr>
            <a:r>
              <a:rPr lang="en-US" sz="1400" b="0" i="0" u="none" strike="noStrike" cap="none">
                <a:solidFill>
                  <a:srgbClr val="4A5568"/>
                </a:solidFill>
                <a:latin typeface="Arial"/>
                <a:ea typeface="Arial"/>
                <a:cs typeface="Arial"/>
                <a:sym typeface="Arial"/>
              </a:rPr>
              <a:t>Upon successful completion of online training you receive a certificate of completion — the prerequisite for all face-to-face UCC-level training.</a:t>
            </a:r>
            <a:endParaRPr sz="1400" b="0" i="0" u="none" strike="noStrike" cap="none">
              <a:solidFill>
                <a:schemeClr val="dk1"/>
              </a:solidFill>
              <a:latin typeface="Calibri"/>
              <a:ea typeface="Calibri"/>
              <a:cs typeface="Calibri"/>
              <a:sym typeface="Calibri"/>
            </a:endParaRPr>
          </a:p>
        </p:txBody>
      </p:sp>
      <p:sp>
        <p:nvSpPr>
          <p:cNvPr id="343" name="Google Shape;343;p15"/>
          <p:cNvSpPr/>
          <p:nvPr/>
        </p:nvSpPr>
        <p:spPr>
          <a:xfrm>
            <a:off x="4376928" y="4937760"/>
            <a:ext cx="3243072" cy="24384"/>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44" name="Google Shape;344;p15"/>
          <p:cNvSpPr/>
          <p:nvPr/>
        </p:nvSpPr>
        <p:spPr>
          <a:xfrm>
            <a:off x="4376928" y="5059680"/>
            <a:ext cx="324307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90A4AE"/>
              </a:buClr>
              <a:buSzPts val="900"/>
              <a:buFont typeface="Arial"/>
              <a:buNone/>
            </a:pPr>
            <a:r>
              <a:rPr lang="en-US" sz="1200" b="0" i="1" u="none" strike="noStrike" cap="none">
                <a:solidFill>
                  <a:srgbClr val="90A4AE"/>
                </a:solidFill>
                <a:latin typeface="Arial"/>
                <a:ea typeface="Arial"/>
                <a:cs typeface="Arial"/>
                <a:sym typeface="Arial"/>
              </a:rPr>
              <a:t>Similar to BSAFE certification model</a:t>
            </a:r>
            <a:endParaRPr sz="1200" b="0" i="0" u="none" strike="noStrike" cap="none">
              <a:solidFill>
                <a:schemeClr val="dk1"/>
              </a:solidFill>
              <a:latin typeface="Calibri"/>
              <a:ea typeface="Calibri"/>
              <a:cs typeface="Calibri"/>
              <a:sym typeface="Calibri"/>
            </a:endParaRPr>
          </a:p>
        </p:txBody>
      </p:sp>
      <p:sp>
        <p:nvSpPr>
          <p:cNvPr id="345" name="Google Shape;345;p15"/>
          <p:cNvSpPr/>
          <p:nvPr/>
        </p:nvSpPr>
        <p:spPr>
          <a:xfrm>
            <a:off x="8034528" y="1280160"/>
            <a:ext cx="3535680" cy="4328160"/>
          </a:xfrm>
          <a:prstGeom prst="rect">
            <a:avLst/>
          </a:prstGeom>
          <a:solidFill>
            <a:srgbClr val="F4F7FB"/>
          </a:solidFill>
          <a:ln w="12700" cap="flat" cmpd="sng">
            <a:solidFill>
              <a:srgbClr val="D0DCE8"/>
            </a:solidFill>
            <a:prstDash val="solid"/>
            <a:round/>
            <a:headEnd type="none" w="sm" len="sm"/>
            <a:tailEnd type="none" w="sm" len="sm"/>
          </a:ln>
          <a:effectLst>
            <a:outerShdw blurRad="50800" dist="12700" dir="8100000" algn="bl" rotWithShape="0">
              <a:srgbClr val="000000">
                <a:alpha val="7843"/>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46" name="Google Shape;346;p15"/>
          <p:cNvSpPr/>
          <p:nvPr/>
        </p:nvSpPr>
        <p:spPr>
          <a:xfrm>
            <a:off x="8034528" y="1280160"/>
            <a:ext cx="3535680" cy="6096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47" name="Google Shape;347;p15"/>
          <p:cNvSpPr/>
          <p:nvPr/>
        </p:nvSpPr>
        <p:spPr>
          <a:xfrm>
            <a:off x="9436608" y="1426464"/>
            <a:ext cx="731520" cy="731520"/>
          </a:xfrm>
          <a:prstGeom prst="ellipse">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48" name="Google Shape;348;p15"/>
          <p:cNvSpPr/>
          <p:nvPr/>
        </p:nvSpPr>
        <p:spPr>
          <a:xfrm>
            <a:off x="9436608" y="1426464"/>
            <a:ext cx="731520" cy="7315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1800"/>
              <a:buFont typeface="Arial"/>
              <a:buNone/>
            </a:pPr>
            <a:r>
              <a:rPr lang="en-US" sz="2400" b="1" i="0" u="none" strike="noStrike" cap="none">
                <a:solidFill>
                  <a:srgbClr val="FFFFFF"/>
                </a:solidFill>
                <a:latin typeface="Arial"/>
                <a:ea typeface="Arial"/>
                <a:cs typeface="Arial"/>
                <a:sym typeface="Arial"/>
              </a:rPr>
              <a:t>3</a:t>
            </a:r>
            <a:endParaRPr sz="2400" b="0" i="0" u="none" strike="noStrike" cap="none">
              <a:solidFill>
                <a:schemeClr val="dk1"/>
              </a:solidFill>
              <a:latin typeface="Calibri"/>
              <a:ea typeface="Calibri"/>
              <a:cs typeface="Calibri"/>
              <a:sym typeface="Calibri"/>
            </a:endParaRPr>
          </a:p>
        </p:txBody>
      </p:sp>
      <p:sp>
        <p:nvSpPr>
          <p:cNvPr id="349" name="Google Shape;349;p15"/>
          <p:cNvSpPr/>
          <p:nvPr/>
        </p:nvSpPr>
        <p:spPr>
          <a:xfrm>
            <a:off x="8180832" y="2316480"/>
            <a:ext cx="3243072" cy="51206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1D2F65"/>
              </a:buClr>
              <a:buSzPts val="1300"/>
              <a:buFont typeface="Arial"/>
              <a:buNone/>
            </a:pPr>
            <a:r>
              <a:rPr lang="en-US" sz="1733" b="1" i="0" u="none" strike="noStrike" cap="none">
                <a:solidFill>
                  <a:srgbClr val="1D2F65"/>
                </a:solidFill>
                <a:latin typeface="Arial"/>
                <a:ea typeface="Arial"/>
                <a:cs typeface="Arial"/>
                <a:sym typeface="Arial"/>
              </a:rPr>
              <a:t>Face-to-Face &amp; TOT</a:t>
            </a:r>
            <a:endParaRPr sz="1733" b="0" i="0" u="none" strike="noStrike" cap="none">
              <a:solidFill>
                <a:schemeClr val="dk1"/>
              </a:solidFill>
              <a:latin typeface="Calibri"/>
              <a:ea typeface="Calibri"/>
              <a:cs typeface="Calibri"/>
              <a:sym typeface="Calibri"/>
            </a:endParaRPr>
          </a:p>
        </p:txBody>
      </p:sp>
      <p:sp>
        <p:nvSpPr>
          <p:cNvPr id="350" name="Google Shape;350;p15"/>
          <p:cNvSpPr/>
          <p:nvPr/>
        </p:nvSpPr>
        <p:spPr>
          <a:xfrm>
            <a:off x="8180832" y="2926080"/>
            <a:ext cx="3243072" cy="18897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050"/>
              <a:buFont typeface="Arial"/>
              <a:buNone/>
            </a:pPr>
            <a:r>
              <a:rPr lang="en-US" sz="1400" b="0" i="0" u="none" strike="noStrike" cap="none">
                <a:solidFill>
                  <a:srgbClr val="4A5568"/>
                </a:solidFill>
                <a:latin typeface="Arial"/>
                <a:ea typeface="Arial"/>
                <a:cs typeface="Arial"/>
                <a:sym typeface="Arial"/>
              </a:rPr>
              <a:t>In-person step-over training for UCC and advanced roles. Train-the-Trainer courses for ICMS 2.0 champions and power users moving to the 3.0 ecosystem.</a:t>
            </a:r>
            <a:endParaRPr sz="1400" b="0" i="0" u="none" strike="noStrike" cap="none">
              <a:solidFill>
                <a:schemeClr val="dk1"/>
              </a:solidFill>
              <a:latin typeface="Calibri"/>
              <a:ea typeface="Calibri"/>
              <a:cs typeface="Calibri"/>
              <a:sym typeface="Calibri"/>
            </a:endParaRPr>
          </a:p>
        </p:txBody>
      </p:sp>
      <p:sp>
        <p:nvSpPr>
          <p:cNvPr id="351" name="Google Shape;351;p15"/>
          <p:cNvSpPr/>
          <p:nvPr/>
        </p:nvSpPr>
        <p:spPr>
          <a:xfrm>
            <a:off x="8180832" y="4937760"/>
            <a:ext cx="3243072" cy="24384"/>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52" name="Google Shape;352;p15"/>
          <p:cNvSpPr/>
          <p:nvPr/>
        </p:nvSpPr>
        <p:spPr>
          <a:xfrm>
            <a:off x="8180832" y="5059680"/>
            <a:ext cx="3243072"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90A4AE"/>
              </a:buClr>
              <a:buSzPts val="900"/>
              <a:buFont typeface="Arial"/>
              <a:buNone/>
            </a:pPr>
            <a:r>
              <a:rPr lang="en-US" sz="1200" b="0" i="1" u="none" strike="noStrike" cap="none">
                <a:solidFill>
                  <a:srgbClr val="90A4AE"/>
                </a:solidFill>
                <a:latin typeface="Arial"/>
                <a:ea typeface="Arial"/>
                <a:cs typeface="Arial"/>
                <a:sym typeface="Arial"/>
              </a:rPr>
              <a:t>95% of users require field apps training only</a:t>
            </a: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293162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1D2F65"/>
        </a:solidFill>
        <a:effectLst/>
      </p:bgPr>
    </p:bg>
    <p:spTree>
      <p:nvGrpSpPr>
        <p:cNvPr id="1" name="Shape 357"/>
        <p:cNvGrpSpPr/>
        <p:nvPr/>
      </p:nvGrpSpPr>
      <p:grpSpPr>
        <a:xfrm>
          <a:off x="0" y="0"/>
          <a:ext cx="0" cy="0"/>
          <a:chOff x="0" y="0"/>
          <a:chExt cx="0" cy="0"/>
        </a:xfrm>
      </p:grpSpPr>
      <p:sp>
        <p:nvSpPr>
          <p:cNvPr id="358" name="Google Shape;358;p16"/>
          <p:cNvSpPr/>
          <p:nvPr/>
        </p:nvSpPr>
        <p:spPr>
          <a:xfrm>
            <a:off x="463296" y="1219200"/>
            <a:ext cx="2194560" cy="26822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9600"/>
              <a:buFont typeface="Arial"/>
              <a:buNone/>
            </a:pPr>
            <a:r>
              <a:rPr lang="en-US" sz="12800" b="1" i="0" u="none" strike="noStrike" cap="none">
                <a:solidFill>
                  <a:srgbClr val="009EDB"/>
                </a:solidFill>
                <a:latin typeface="Arial"/>
                <a:ea typeface="Arial"/>
                <a:cs typeface="Arial"/>
                <a:sym typeface="Arial"/>
              </a:rPr>
              <a:t>07</a:t>
            </a:r>
            <a:endParaRPr sz="12800" b="0" i="0" u="none" strike="noStrike" cap="none">
              <a:solidFill>
                <a:schemeClr val="dk1"/>
              </a:solidFill>
              <a:latin typeface="Calibri"/>
              <a:ea typeface="Calibri"/>
              <a:cs typeface="Calibri"/>
              <a:sym typeface="Calibri"/>
            </a:endParaRPr>
          </a:p>
        </p:txBody>
      </p:sp>
      <p:sp>
        <p:nvSpPr>
          <p:cNvPr id="359" name="Google Shape;359;p16"/>
          <p:cNvSpPr/>
          <p:nvPr/>
        </p:nvSpPr>
        <p:spPr>
          <a:xfrm>
            <a:off x="2316480" y="1463040"/>
            <a:ext cx="48768" cy="21945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0" name="Google Shape;360;p16"/>
          <p:cNvSpPr/>
          <p:nvPr/>
        </p:nvSpPr>
        <p:spPr>
          <a:xfrm>
            <a:off x="2560320" y="1524000"/>
            <a:ext cx="9144000" cy="1219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2800"/>
              <a:buFont typeface="Arial"/>
              <a:buNone/>
            </a:pPr>
            <a:r>
              <a:rPr lang="en-US" sz="3733" b="1" i="0" u="none" strike="noStrike" cap="none">
                <a:solidFill>
                  <a:srgbClr val="FFFFFF"/>
                </a:solidFill>
                <a:latin typeface="Arial"/>
                <a:ea typeface="Arial"/>
                <a:cs typeface="Arial"/>
                <a:sym typeface="Arial"/>
              </a:rPr>
              <a:t>Transition &amp; Next Steps</a:t>
            </a:r>
            <a:endParaRPr sz="3733" b="0" i="0" u="none" strike="noStrike" cap="none">
              <a:solidFill>
                <a:schemeClr val="dk1"/>
              </a:solidFill>
              <a:latin typeface="Calibri"/>
              <a:ea typeface="Calibri"/>
              <a:cs typeface="Calibri"/>
              <a:sym typeface="Calibri"/>
            </a:endParaRPr>
          </a:p>
        </p:txBody>
      </p:sp>
      <p:sp>
        <p:nvSpPr>
          <p:cNvPr id="361" name="Google Shape;361;p16"/>
          <p:cNvSpPr/>
          <p:nvPr/>
        </p:nvSpPr>
        <p:spPr>
          <a:xfrm>
            <a:off x="2560320" y="2804160"/>
            <a:ext cx="9144000" cy="9753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500"/>
              <a:buFont typeface="Arial"/>
              <a:buNone/>
            </a:pPr>
            <a:r>
              <a:rPr lang="en-US" sz="2000" b="0" i="0" u="none" strike="noStrike" cap="none">
                <a:solidFill>
                  <a:srgbClr val="D6EEF8"/>
                </a:solidFill>
                <a:latin typeface="Arial"/>
                <a:ea typeface="Arial"/>
                <a:cs typeface="Arial"/>
                <a:sym typeface="Arial"/>
              </a:rPr>
              <a:t>July 2026 — February 2027 transition  ·  What you need to do</a:t>
            </a:r>
            <a:endParaRPr sz="2000" b="0" i="0" u="none" strike="noStrike" cap="none">
              <a:solidFill>
                <a:schemeClr val="dk1"/>
              </a:solidFill>
              <a:latin typeface="Calibri"/>
              <a:ea typeface="Calibri"/>
              <a:cs typeface="Calibri"/>
              <a:sym typeface="Calibri"/>
            </a:endParaRPr>
          </a:p>
        </p:txBody>
      </p:sp>
      <p:pic>
        <p:nvPicPr>
          <p:cNvPr id="362" name="Google Shape;362;p16" descr="/home/claude/insarag_white_logo.png"/>
          <p:cNvPicPr preferRelativeResize="0"/>
          <p:nvPr/>
        </p:nvPicPr>
        <p:blipFill rotWithShape="1">
          <a:blip r:embed="rId3">
            <a:alphaModFix/>
          </a:blip>
          <a:srcRect/>
          <a:stretch/>
        </p:blipFill>
        <p:spPr>
          <a:xfrm>
            <a:off x="9265920" y="5638800"/>
            <a:ext cx="2255520" cy="938784"/>
          </a:xfrm>
          <a:prstGeom prst="rect">
            <a:avLst/>
          </a:prstGeom>
          <a:noFill/>
          <a:ln>
            <a:noFill/>
          </a:ln>
        </p:spPr>
      </p:pic>
    </p:spTree>
    <p:extLst>
      <p:ext uri="{BB962C8B-B14F-4D97-AF65-F5344CB8AC3E}">
        <p14:creationId xmlns:p14="http://schemas.microsoft.com/office/powerpoint/2010/main" val="32553495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67"/>
        <p:cNvGrpSpPr/>
        <p:nvPr/>
      </p:nvGrpSpPr>
      <p:grpSpPr>
        <a:xfrm>
          <a:off x="0" y="0"/>
          <a:ext cx="0" cy="0"/>
          <a:chOff x="0" y="0"/>
          <a:chExt cx="0" cy="0"/>
        </a:xfrm>
      </p:grpSpPr>
      <p:sp>
        <p:nvSpPr>
          <p:cNvPr id="368" name="Google Shape;368;p17"/>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9" name="Google Shape;369;p17"/>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Transition Timeline: ICMS 2.0 to ICMS 3.0</a:t>
            </a:r>
            <a:endParaRPr sz="2933" b="0" i="0" u="none" strike="noStrike" cap="none">
              <a:solidFill>
                <a:schemeClr val="dk1"/>
              </a:solidFill>
              <a:latin typeface="Calibri"/>
              <a:ea typeface="Calibri"/>
              <a:cs typeface="Calibri"/>
              <a:sym typeface="Calibri"/>
            </a:endParaRPr>
          </a:p>
        </p:txBody>
      </p:sp>
      <p:sp>
        <p:nvSpPr>
          <p:cNvPr id="370" name="Google Shape;370;p17"/>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1" name="Google Shape;371;p17"/>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372" name="Google Shape;372;p17"/>
          <p:cNvSpPr/>
          <p:nvPr/>
        </p:nvSpPr>
        <p:spPr>
          <a:xfrm>
            <a:off x="3011424" y="2048256"/>
            <a:ext cx="219456" cy="36576"/>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3" name="Google Shape;373;p17"/>
          <p:cNvSpPr/>
          <p:nvPr/>
        </p:nvSpPr>
        <p:spPr>
          <a:xfrm>
            <a:off x="426720" y="1341120"/>
            <a:ext cx="2584704" cy="316992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4" name="Google Shape;374;p17"/>
          <p:cNvSpPr/>
          <p:nvPr/>
        </p:nvSpPr>
        <p:spPr>
          <a:xfrm>
            <a:off x="573024" y="1487424"/>
            <a:ext cx="2292096" cy="46329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1100"/>
              <a:buFont typeface="Arial"/>
              <a:buNone/>
            </a:pPr>
            <a:r>
              <a:rPr lang="en-US" sz="1467" b="1" i="0" u="none" strike="noStrike" cap="none">
                <a:solidFill>
                  <a:srgbClr val="009EDB"/>
                </a:solidFill>
                <a:latin typeface="Arial"/>
                <a:ea typeface="Arial"/>
                <a:cs typeface="Arial"/>
                <a:sym typeface="Arial"/>
              </a:rPr>
              <a:t>July 2026</a:t>
            </a:r>
            <a:endParaRPr sz="1467" b="0" i="0" u="none" strike="noStrike" cap="none">
              <a:solidFill>
                <a:schemeClr val="dk1"/>
              </a:solidFill>
              <a:latin typeface="Calibri"/>
              <a:ea typeface="Calibri"/>
              <a:cs typeface="Calibri"/>
              <a:sym typeface="Calibri"/>
            </a:endParaRPr>
          </a:p>
        </p:txBody>
      </p:sp>
      <p:sp>
        <p:nvSpPr>
          <p:cNvPr id="375" name="Google Shape;375;p17"/>
          <p:cNvSpPr/>
          <p:nvPr/>
        </p:nvSpPr>
        <p:spPr>
          <a:xfrm>
            <a:off x="573024" y="1975104"/>
            <a:ext cx="2292096" cy="1828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6" name="Google Shape;376;p17"/>
          <p:cNvSpPr/>
          <p:nvPr/>
        </p:nvSpPr>
        <p:spPr>
          <a:xfrm>
            <a:off x="573024" y="2097024"/>
            <a:ext cx="2292096" cy="10363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400"/>
              <a:buFont typeface="Arial"/>
              <a:buNone/>
            </a:pPr>
            <a:r>
              <a:rPr lang="en-US" sz="1867" b="1" i="0" u="none" strike="noStrike" cap="none">
                <a:solidFill>
                  <a:srgbClr val="FFFFFF"/>
                </a:solidFill>
                <a:latin typeface="Arial"/>
                <a:ea typeface="Arial"/>
                <a:cs typeface="Arial"/>
                <a:sym typeface="Arial"/>
              </a:rPr>
              <a:t>ICMS 3.0</a:t>
            </a:r>
            <a:endParaRPr sz="1867"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FFFFFF"/>
              </a:buClr>
              <a:buSzPts val="1400"/>
              <a:buFont typeface="Arial"/>
              <a:buNone/>
            </a:pPr>
            <a:r>
              <a:rPr lang="en-US" sz="1867" b="1" i="0" u="none" strike="noStrike" cap="none">
                <a:solidFill>
                  <a:srgbClr val="FFFFFF"/>
                </a:solidFill>
                <a:latin typeface="Arial"/>
                <a:ea typeface="Arial"/>
                <a:cs typeface="Arial"/>
                <a:sym typeface="Arial"/>
              </a:rPr>
              <a:t>Launched</a:t>
            </a:r>
            <a:endParaRPr sz="1867" b="0" i="0" u="none" strike="noStrike" cap="none">
              <a:solidFill>
                <a:schemeClr val="dk1"/>
              </a:solidFill>
              <a:latin typeface="Calibri"/>
              <a:ea typeface="Calibri"/>
              <a:cs typeface="Calibri"/>
              <a:sym typeface="Calibri"/>
            </a:endParaRPr>
          </a:p>
        </p:txBody>
      </p:sp>
      <p:sp>
        <p:nvSpPr>
          <p:cNvPr id="377" name="Google Shape;377;p17"/>
          <p:cNvSpPr/>
          <p:nvPr/>
        </p:nvSpPr>
        <p:spPr>
          <a:xfrm>
            <a:off x="573024" y="3230880"/>
            <a:ext cx="2292096" cy="109728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000"/>
              <a:buFont typeface="Arial"/>
              <a:buNone/>
            </a:pPr>
            <a:r>
              <a:rPr lang="en-US" sz="1333" b="0" i="0" u="none" strike="noStrike" cap="none">
                <a:solidFill>
                  <a:srgbClr val="D6EEF8"/>
                </a:solidFill>
                <a:latin typeface="Arial"/>
                <a:ea typeface="Arial"/>
                <a:cs typeface="Arial"/>
                <a:sym typeface="Arial"/>
              </a:rPr>
              <a:t>Endorsed at Team Leaders</a:t>
            </a:r>
            <a:endParaRPr sz="1333"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D6EEF8"/>
              </a:buClr>
              <a:buSzPts val="1000"/>
              <a:buFont typeface="Arial"/>
              <a:buNone/>
            </a:pPr>
            <a:r>
              <a:rPr lang="en-US" sz="1333" b="0" i="0" u="none" strike="noStrike" cap="none">
                <a:solidFill>
                  <a:srgbClr val="D6EEF8"/>
                </a:solidFill>
                <a:latin typeface="Arial"/>
                <a:ea typeface="Arial"/>
                <a:cs typeface="Arial"/>
                <a:sym typeface="Arial"/>
              </a:rPr>
              <a:t>and Global Meetings</a:t>
            </a:r>
            <a:endParaRPr sz="1333" b="0" i="0" u="none" strike="noStrike" cap="none">
              <a:solidFill>
                <a:schemeClr val="dk1"/>
              </a:solidFill>
              <a:latin typeface="Calibri"/>
              <a:ea typeface="Calibri"/>
              <a:cs typeface="Calibri"/>
              <a:sym typeface="Calibri"/>
            </a:endParaRPr>
          </a:p>
        </p:txBody>
      </p:sp>
      <p:sp>
        <p:nvSpPr>
          <p:cNvPr id="378" name="Google Shape;378;p17"/>
          <p:cNvSpPr/>
          <p:nvPr/>
        </p:nvSpPr>
        <p:spPr>
          <a:xfrm>
            <a:off x="5815584" y="2048256"/>
            <a:ext cx="219456" cy="36576"/>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9" name="Google Shape;379;p17"/>
          <p:cNvSpPr/>
          <p:nvPr/>
        </p:nvSpPr>
        <p:spPr>
          <a:xfrm>
            <a:off x="3230880" y="1341120"/>
            <a:ext cx="2584704" cy="3169920"/>
          </a:xfrm>
          <a:prstGeom prst="rect">
            <a:avLst/>
          </a:prstGeom>
          <a:solidFill>
            <a:srgbClr val="2D6A9F"/>
          </a:solidFill>
          <a:ln w="12700" cap="flat" cmpd="sng">
            <a:solidFill>
              <a:srgbClr val="2D6A9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80" name="Google Shape;380;p17"/>
          <p:cNvSpPr/>
          <p:nvPr/>
        </p:nvSpPr>
        <p:spPr>
          <a:xfrm>
            <a:off x="3377184" y="1487424"/>
            <a:ext cx="2292096" cy="46329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1100"/>
              <a:buFont typeface="Arial"/>
              <a:buNone/>
            </a:pPr>
            <a:r>
              <a:rPr lang="en-US" sz="1467" b="1" i="0" u="none" strike="noStrike" cap="none">
                <a:solidFill>
                  <a:srgbClr val="009EDB"/>
                </a:solidFill>
                <a:latin typeface="Arial"/>
                <a:ea typeface="Arial"/>
                <a:cs typeface="Arial"/>
                <a:sym typeface="Arial"/>
              </a:rPr>
              <a:t>July – Feb</a:t>
            </a:r>
            <a:endParaRPr sz="1467" b="0" i="0" u="none" strike="noStrike" cap="none">
              <a:solidFill>
                <a:schemeClr val="dk1"/>
              </a:solidFill>
              <a:latin typeface="Calibri"/>
              <a:ea typeface="Calibri"/>
              <a:cs typeface="Calibri"/>
              <a:sym typeface="Calibri"/>
            </a:endParaRPr>
          </a:p>
        </p:txBody>
      </p:sp>
      <p:sp>
        <p:nvSpPr>
          <p:cNvPr id="381" name="Google Shape;381;p17"/>
          <p:cNvSpPr/>
          <p:nvPr/>
        </p:nvSpPr>
        <p:spPr>
          <a:xfrm>
            <a:off x="3377184" y="1975104"/>
            <a:ext cx="2292096" cy="1828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82" name="Google Shape;382;p17"/>
          <p:cNvSpPr/>
          <p:nvPr/>
        </p:nvSpPr>
        <p:spPr>
          <a:xfrm>
            <a:off x="3377184" y="2097024"/>
            <a:ext cx="2292096" cy="10363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400"/>
              <a:buFont typeface="Arial"/>
              <a:buNone/>
            </a:pPr>
            <a:r>
              <a:rPr lang="en-US" sz="1867" b="1" i="0" u="none" strike="noStrike" cap="none">
                <a:solidFill>
                  <a:srgbClr val="FFFFFF"/>
                </a:solidFill>
                <a:latin typeface="Arial"/>
                <a:ea typeface="Arial"/>
                <a:cs typeface="Arial"/>
                <a:sym typeface="Arial"/>
              </a:rPr>
              <a:t>Dual-System</a:t>
            </a:r>
            <a:endParaRPr sz="1867"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FFFFFF"/>
              </a:buClr>
              <a:buSzPts val="1400"/>
              <a:buFont typeface="Arial"/>
              <a:buNone/>
            </a:pPr>
            <a:r>
              <a:rPr lang="en-US" sz="1867" b="1" i="0" u="none" strike="noStrike" cap="none">
                <a:solidFill>
                  <a:srgbClr val="FFFFFF"/>
                </a:solidFill>
                <a:latin typeface="Arial"/>
                <a:ea typeface="Arial"/>
                <a:cs typeface="Arial"/>
                <a:sym typeface="Arial"/>
              </a:rPr>
              <a:t>Period</a:t>
            </a:r>
            <a:endParaRPr sz="1867" b="0" i="0" u="none" strike="noStrike" cap="none">
              <a:solidFill>
                <a:schemeClr val="dk1"/>
              </a:solidFill>
              <a:latin typeface="Calibri"/>
              <a:ea typeface="Calibri"/>
              <a:cs typeface="Calibri"/>
              <a:sym typeface="Calibri"/>
            </a:endParaRPr>
          </a:p>
        </p:txBody>
      </p:sp>
      <p:sp>
        <p:nvSpPr>
          <p:cNvPr id="383" name="Google Shape;383;p17"/>
          <p:cNvSpPr/>
          <p:nvPr/>
        </p:nvSpPr>
        <p:spPr>
          <a:xfrm>
            <a:off x="3377184" y="3230880"/>
            <a:ext cx="2292096" cy="109728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000"/>
              <a:buFont typeface="Arial"/>
              <a:buNone/>
            </a:pPr>
            <a:r>
              <a:rPr lang="en-US" sz="1333" b="0" i="0" u="none" strike="noStrike" cap="none">
                <a:solidFill>
                  <a:srgbClr val="D6EEF8"/>
                </a:solidFill>
                <a:latin typeface="Arial"/>
                <a:ea typeface="Arial"/>
                <a:cs typeface="Arial"/>
                <a:sym typeface="Arial"/>
              </a:rPr>
              <a:t>Both ICMS 2.0 and 3.0</a:t>
            </a:r>
            <a:endParaRPr sz="1333"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D6EEF8"/>
              </a:buClr>
              <a:buSzPts val="1000"/>
              <a:buFont typeface="Arial"/>
              <a:buNone/>
            </a:pPr>
            <a:r>
              <a:rPr lang="en-US" sz="1333" b="0" i="0" u="none" strike="noStrike" cap="none">
                <a:solidFill>
                  <a:srgbClr val="D6EEF8"/>
                </a:solidFill>
                <a:latin typeface="Arial"/>
                <a:ea typeface="Arial"/>
                <a:cs typeface="Arial"/>
                <a:sym typeface="Arial"/>
              </a:rPr>
              <a:t>are available for use</a:t>
            </a:r>
            <a:endParaRPr sz="1333" b="0" i="0" u="none" strike="noStrike" cap="none">
              <a:solidFill>
                <a:schemeClr val="dk1"/>
              </a:solidFill>
              <a:latin typeface="Calibri"/>
              <a:ea typeface="Calibri"/>
              <a:cs typeface="Calibri"/>
              <a:sym typeface="Calibri"/>
            </a:endParaRPr>
          </a:p>
        </p:txBody>
      </p:sp>
      <p:sp>
        <p:nvSpPr>
          <p:cNvPr id="384" name="Google Shape;384;p17"/>
          <p:cNvSpPr/>
          <p:nvPr/>
        </p:nvSpPr>
        <p:spPr>
          <a:xfrm>
            <a:off x="8619744" y="2048256"/>
            <a:ext cx="219456" cy="36576"/>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85" name="Google Shape;385;p17"/>
          <p:cNvSpPr/>
          <p:nvPr/>
        </p:nvSpPr>
        <p:spPr>
          <a:xfrm>
            <a:off x="6035040" y="1341120"/>
            <a:ext cx="2584704" cy="316992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86" name="Google Shape;386;p17"/>
          <p:cNvSpPr/>
          <p:nvPr/>
        </p:nvSpPr>
        <p:spPr>
          <a:xfrm>
            <a:off x="6181344" y="1487424"/>
            <a:ext cx="2292096" cy="46329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1100"/>
              <a:buFont typeface="Arial"/>
              <a:buNone/>
            </a:pPr>
            <a:r>
              <a:rPr lang="en-US" sz="1467" b="1" i="0" u="none" strike="noStrike" cap="none">
                <a:solidFill>
                  <a:srgbClr val="009EDB"/>
                </a:solidFill>
                <a:latin typeface="Arial"/>
                <a:ea typeface="Arial"/>
                <a:cs typeface="Arial"/>
                <a:sym typeface="Arial"/>
              </a:rPr>
              <a:t>Feb 2027</a:t>
            </a:r>
            <a:endParaRPr sz="1467" b="0" i="0" u="none" strike="noStrike" cap="none">
              <a:solidFill>
                <a:schemeClr val="dk1"/>
              </a:solidFill>
              <a:latin typeface="Calibri"/>
              <a:ea typeface="Calibri"/>
              <a:cs typeface="Calibri"/>
              <a:sym typeface="Calibri"/>
            </a:endParaRPr>
          </a:p>
        </p:txBody>
      </p:sp>
      <p:sp>
        <p:nvSpPr>
          <p:cNvPr id="387" name="Google Shape;387;p17"/>
          <p:cNvSpPr/>
          <p:nvPr/>
        </p:nvSpPr>
        <p:spPr>
          <a:xfrm>
            <a:off x="6181344" y="1975104"/>
            <a:ext cx="2292096" cy="1828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88" name="Google Shape;388;p17"/>
          <p:cNvSpPr/>
          <p:nvPr/>
        </p:nvSpPr>
        <p:spPr>
          <a:xfrm>
            <a:off x="6181344" y="2097024"/>
            <a:ext cx="2292096" cy="10363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400"/>
              <a:buFont typeface="Arial"/>
              <a:buNone/>
            </a:pPr>
            <a:r>
              <a:rPr lang="en-US" sz="1867" b="1" i="0" u="none" strike="noStrike" cap="none">
                <a:solidFill>
                  <a:srgbClr val="FFFFFF"/>
                </a:solidFill>
                <a:latin typeface="Arial"/>
                <a:ea typeface="Arial"/>
                <a:cs typeface="Arial"/>
                <a:sym typeface="Arial"/>
              </a:rPr>
              <a:t>ICMS 3.0</a:t>
            </a:r>
            <a:endParaRPr sz="1867"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FFFFFF"/>
              </a:buClr>
              <a:buSzPts val="1400"/>
              <a:buFont typeface="Arial"/>
              <a:buNone/>
            </a:pPr>
            <a:r>
              <a:rPr lang="en-US" sz="1867" b="1" i="0" u="none" strike="noStrike" cap="none">
                <a:solidFill>
                  <a:srgbClr val="FFFFFF"/>
                </a:solidFill>
                <a:latin typeface="Arial"/>
                <a:ea typeface="Arial"/>
                <a:cs typeface="Arial"/>
                <a:sym typeface="Arial"/>
              </a:rPr>
              <a:t>Mandatory</a:t>
            </a:r>
            <a:endParaRPr sz="1867" b="0" i="0" u="none" strike="noStrike" cap="none">
              <a:solidFill>
                <a:schemeClr val="dk1"/>
              </a:solidFill>
              <a:latin typeface="Calibri"/>
              <a:ea typeface="Calibri"/>
              <a:cs typeface="Calibri"/>
              <a:sym typeface="Calibri"/>
            </a:endParaRPr>
          </a:p>
        </p:txBody>
      </p:sp>
      <p:sp>
        <p:nvSpPr>
          <p:cNvPr id="389" name="Google Shape;389;p17"/>
          <p:cNvSpPr/>
          <p:nvPr/>
        </p:nvSpPr>
        <p:spPr>
          <a:xfrm>
            <a:off x="6181344" y="3230880"/>
            <a:ext cx="2292096" cy="109728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000"/>
              <a:buFont typeface="Arial"/>
              <a:buNone/>
            </a:pPr>
            <a:r>
              <a:rPr lang="en-US" sz="1333" b="0" i="0" u="none" strike="noStrike" cap="none">
                <a:solidFill>
                  <a:srgbClr val="D6EEF8"/>
                </a:solidFill>
                <a:latin typeface="Arial"/>
                <a:ea typeface="Arial"/>
                <a:cs typeface="Arial"/>
                <a:sym typeface="Arial"/>
              </a:rPr>
              <a:t>ICMS 2.0 is retired.</a:t>
            </a:r>
            <a:endParaRPr sz="1333"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D6EEF8"/>
              </a:buClr>
              <a:buSzPts val="1000"/>
              <a:buFont typeface="Arial"/>
              <a:buNone/>
            </a:pPr>
            <a:r>
              <a:rPr lang="en-US" sz="1333" b="0" i="0" u="none" strike="noStrike" cap="none">
                <a:solidFill>
                  <a:srgbClr val="D6EEF8"/>
                </a:solidFill>
                <a:latin typeface="Arial"/>
                <a:ea typeface="Arial"/>
                <a:cs typeface="Arial"/>
                <a:sym typeface="Arial"/>
              </a:rPr>
              <a:t>Only ICMS 3.0 in use</a:t>
            </a:r>
            <a:endParaRPr sz="1333" b="0" i="0" u="none" strike="noStrike" cap="none">
              <a:solidFill>
                <a:schemeClr val="dk1"/>
              </a:solidFill>
              <a:latin typeface="Calibri"/>
              <a:ea typeface="Calibri"/>
              <a:cs typeface="Calibri"/>
              <a:sym typeface="Calibri"/>
            </a:endParaRPr>
          </a:p>
        </p:txBody>
      </p:sp>
      <p:sp>
        <p:nvSpPr>
          <p:cNvPr id="390" name="Google Shape;390;p17"/>
          <p:cNvSpPr/>
          <p:nvPr/>
        </p:nvSpPr>
        <p:spPr>
          <a:xfrm>
            <a:off x="8839200" y="1341120"/>
            <a:ext cx="2584704" cy="3169920"/>
          </a:xfrm>
          <a:prstGeom prst="rect">
            <a:avLst/>
          </a:prstGeom>
          <a:solidFill>
            <a:srgbClr val="1A3A5C"/>
          </a:solidFill>
          <a:ln w="12700" cap="flat" cmpd="sng">
            <a:solidFill>
              <a:srgbClr val="1A3A5C"/>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91" name="Google Shape;391;p17"/>
          <p:cNvSpPr/>
          <p:nvPr/>
        </p:nvSpPr>
        <p:spPr>
          <a:xfrm>
            <a:off x="8985504" y="1487424"/>
            <a:ext cx="2292096" cy="46329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009EDB"/>
              </a:buClr>
              <a:buSzPts val="1100"/>
              <a:buFont typeface="Arial"/>
              <a:buNone/>
            </a:pPr>
            <a:r>
              <a:rPr lang="en-US" sz="1467" b="1" i="0" u="none" strike="noStrike" cap="none">
                <a:solidFill>
                  <a:srgbClr val="009EDB"/>
                </a:solidFill>
                <a:latin typeface="Arial"/>
                <a:ea typeface="Arial"/>
                <a:cs typeface="Arial"/>
                <a:sym typeface="Arial"/>
              </a:rPr>
              <a:t>Ongoing</a:t>
            </a:r>
            <a:endParaRPr sz="1467" b="0" i="0" u="none" strike="noStrike" cap="none">
              <a:solidFill>
                <a:schemeClr val="dk1"/>
              </a:solidFill>
              <a:latin typeface="Calibri"/>
              <a:ea typeface="Calibri"/>
              <a:cs typeface="Calibri"/>
              <a:sym typeface="Calibri"/>
            </a:endParaRPr>
          </a:p>
        </p:txBody>
      </p:sp>
      <p:sp>
        <p:nvSpPr>
          <p:cNvPr id="392" name="Google Shape;392;p17"/>
          <p:cNvSpPr/>
          <p:nvPr/>
        </p:nvSpPr>
        <p:spPr>
          <a:xfrm>
            <a:off x="8985504" y="1975104"/>
            <a:ext cx="2292096" cy="18288"/>
          </a:xfrm>
          <a:prstGeom prst="rect">
            <a:avLst/>
          </a:prstGeom>
          <a:solidFill>
            <a:srgbClr val="009EDB">
              <a:alpha val="60000"/>
            </a:srgbClr>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93" name="Google Shape;393;p17"/>
          <p:cNvSpPr/>
          <p:nvPr/>
        </p:nvSpPr>
        <p:spPr>
          <a:xfrm>
            <a:off x="8985504" y="2097024"/>
            <a:ext cx="2292096" cy="10363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FFFFFF"/>
              </a:buClr>
              <a:buSzPts val="1400"/>
              <a:buFont typeface="Arial"/>
              <a:buNone/>
            </a:pPr>
            <a:r>
              <a:rPr lang="en-US" sz="1867" b="1" i="0" u="none" strike="noStrike" cap="none">
                <a:solidFill>
                  <a:srgbClr val="FFFFFF"/>
                </a:solidFill>
                <a:latin typeface="Arial"/>
                <a:ea typeface="Arial"/>
                <a:cs typeface="Arial"/>
                <a:sym typeface="Arial"/>
              </a:rPr>
              <a:t>Sustainment</a:t>
            </a:r>
            <a:endParaRPr sz="1867"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FFFFFF"/>
              </a:buClr>
              <a:buSzPts val="1400"/>
              <a:buFont typeface="Arial"/>
              <a:buNone/>
            </a:pPr>
            <a:r>
              <a:rPr lang="en-US" sz="1867" b="1" i="0" u="none" strike="noStrike" cap="none">
                <a:solidFill>
                  <a:srgbClr val="FFFFFF"/>
                </a:solidFill>
                <a:latin typeface="Arial"/>
                <a:ea typeface="Arial"/>
                <a:cs typeface="Arial"/>
                <a:sym typeface="Arial"/>
              </a:rPr>
              <a:t>&amp; Support</a:t>
            </a:r>
            <a:endParaRPr sz="1867" b="0" i="0" u="none" strike="noStrike" cap="none">
              <a:solidFill>
                <a:schemeClr val="dk1"/>
              </a:solidFill>
              <a:latin typeface="Calibri"/>
              <a:ea typeface="Calibri"/>
              <a:cs typeface="Calibri"/>
              <a:sym typeface="Calibri"/>
            </a:endParaRPr>
          </a:p>
        </p:txBody>
      </p:sp>
      <p:sp>
        <p:nvSpPr>
          <p:cNvPr id="394" name="Google Shape;394;p17"/>
          <p:cNvSpPr/>
          <p:nvPr/>
        </p:nvSpPr>
        <p:spPr>
          <a:xfrm>
            <a:off x="8985504" y="3230880"/>
            <a:ext cx="2292096" cy="109728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D6EEF8"/>
              </a:buClr>
              <a:buSzPts val="1000"/>
              <a:buFont typeface="Arial"/>
              <a:buNone/>
            </a:pPr>
            <a:r>
              <a:rPr lang="en-US" sz="1333" b="0" i="0" u="none" strike="noStrike" cap="none">
                <a:solidFill>
                  <a:srgbClr val="D6EEF8"/>
                </a:solidFill>
                <a:latin typeface="Arial"/>
                <a:ea typeface="Arial"/>
                <a:cs typeface="Arial"/>
                <a:sym typeface="Arial"/>
              </a:rPr>
              <a:t>Online platform,</a:t>
            </a:r>
            <a:endParaRPr sz="1333"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D6EEF8"/>
              </a:buClr>
              <a:buSzPts val="1000"/>
              <a:buFont typeface="Arial"/>
              <a:buNone/>
            </a:pPr>
            <a:r>
              <a:rPr lang="en-US" sz="1333" b="0" i="0" u="none" strike="noStrike" cap="none">
                <a:solidFill>
                  <a:srgbClr val="D6EEF8"/>
                </a:solidFill>
                <a:latin typeface="Arial"/>
                <a:ea typeface="Arial"/>
                <a:cs typeface="Arial"/>
                <a:sym typeface="Arial"/>
              </a:rPr>
              <a:t>desk support, updates</a:t>
            </a:r>
            <a:endParaRPr sz="1333" b="0" i="0" u="none" strike="noStrike" cap="none">
              <a:solidFill>
                <a:schemeClr val="dk1"/>
              </a:solidFill>
              <a:latin typeface="Calibri"/>
              <a:ea typeface="Calibri"/>
              <a:cs typeface="Calibri"/>
              <a:sym typeface="Calibri"/>
            </a:endParaRPr>
          </a:p>
        </p:txBody>
      </p:sp>
      <p:sp>
        <p:nvSpPr>
          <p:cNvPr id="395" name="Google Shape;395;p17"/>
          <p:cNvSpPr/>
          <p:nvPr/>
        </p:nvSpPr>
        <p:spPr>
          <a:xfrm>
            <a:off x="426720" y="4693920"/>
            <a:ext cx="11338560" cy="853440"/>
          </a:xfrm>
          <a:prstGeom prst="rect">
            <a:avLst/>
          </a:prstGeom>
          <a:solidFill>
            <a:srgbClr val="D6EEF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96" name="Google Shape;396;p17"/>
          <p:cNvSpPr/>
          <p:nvPr/>
        </p:nvSpPr>
        <p:spPr>
          <a:xfrm>
            <a:off x="670560" y="4693920"/>
            <a:ext cx="10972800" cy="8534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100"/>
              <a:buFont typeface="Arial"/>
              <a:buNone/>
            </a:pPr>
            <a:r>
              <a:rPr lang="en-US" sz="1467" b="1" i="0" u="none" strike="noStrike" cap="none">
                <a:solidFill>
                  <a:srgbClr val="1D2F65"/>
                </a:solidFill>
                <a:latin typeface="Arial"/>
                <a:ea typeface="Arial"/>
                <a:cs typeface="Arial"/>
                <a:sym typeface="Arial"/>
              </a:rPr>
              <a:t>Key message: </a:t>
            </a:r>
            <a:r>
              <a:rPr lang="en-US" sz="1467" b="0" i="0" u="none" strike="noStrike" cap="none">
                <a:solidFill>
                  <a:srgbClr val="4A5568"/>
                </a:solidFill>
                <a:latin typeface="Arial"/>
                <a:ea typeface="Arial"/>
                <a:cs typeface="Arial"/>
                <a:sym typeface="Arial"/>
              </a:rPr>
              <a:t>Complete your online training before your next deployment. Teams must be certified before attending UCC-level courses. The dual-system period allows teams to familiarise — from February 2027, ICMS 3.0 is the only system in use.</a:t>
            </a:r>
            <a:endParaRPr sz="14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54912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01"/>
        <p:cNvGrpSpPr/>
        <p:nvPr/>
      </p:nvGrpSpPr>
      <p:grpSpPr>
        <a:xfrm>
          <a:off x="0" y="0"/>
          <a:ext cx="0" cy="0"/>
          <a:chOff x="0" y="0"/>
          <a:chExt cx="0" cy="0"/>
        </a:xfrm>
      </p:grpSpPr>
      <p:sp>
        <p:nvSpPr>
          <p:cNvPr id="402" name="Google Shape;402;p18"/>
          <p:cNvSpPr/>
          <p:nvPr/>
        </p:nvSpPr>
        <p:spPr>
          <a:xfrm>
            <a:off x="0" y="0"/>
            <a:ext cx="73152" cy="6858000"/>
          </a:xfrm>
          <a:prstGeom prst="rect">
            <a:avLst/>
          </a:prstGeom>
          <a:solidFill>
            <a:srgbClr val="1D2F65"/>
          </a:solidFill>
          <a:ln w="12700" cap="flat" cmpd="sng">
            <a:solidFill>
              <a:srgbClr val="1D2F65"/>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03" name="Google Shape;403;p18"/>
          <p:cNvSpPr/>
          <p:nvPr/>
        </p:nvSpPr>
        <p:spPr>
          <a:xfrm>
            <a:off x="426720" y="219456"/>
            <a:ext cx="11094720" cy="82905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2200"/>
              <a:buFont typeface="Arial"/>
              <a:buNone/>
            </a:pPr>
            <a:r>
              <a:rPr lang="en-US" sz="2933" b="1" i="0" u="none" strike="noStrike" cap="none">
                <a:solidFill>
                  <a:srgbClr val="1D2F65"/>
                </a:solidFill>
                <a:latin typeface="Arial"/>
                <a:ea typeface="Arial"/>
                <a:cs typeface="Arial"/>
                <a:sym typeface="Arial"/>
              </a:rPr>
              <a:t>What Team Leaders Need to Do</a:t>
            </a:r>
            <a:endParaRPr sz="2933" b="0" i="0" u="none" strike="noStrike" cap="none">
              <a:solidFill>
                <a:schemeClr val="dk1"/>
              </a:solidFill>
              <a:latin typeface="Calibri"/>
              <a:ea typeface="Calibri"/>
              <a:cs typeface="Calibri"/>
              <a:sym typeface="Calibri"/>
            </a:endParaRPr>
          </a:p>
        </p:txBody>
      </p:sp>
      <p:sp>
        <p:nvSpPr>
          <p:cNvPr id="404" name="Google Shape;404;p18"/>
          <p:cNvSpPr/>
          <p:nvPr/>
        </p:nvSpPr>
        <p:spPr>
          <a:xfrm>
            <a:off x="426720" y="1072897"/>
            <a:ext cx="11094720" cy="21945"/>
          </a:xfrm>
          <a:prstGeom prst="rect">
            <a:avLst/>
          </a:prstGeom>
          <a:solidFill>
            <a:srgbClr val="D0DCE8"/>
          </a:solidFill>
          <a:ln w="12700" cap="flat" cmpd="sng">
            <a:solidFill>
              <a:srgbClr val="D0DCE8"/>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05" name="Google Shape;405;p18"/>
          <p:cNvSpPr/>
          <p:nvPr/>
        </p:nvSpPr>
        <p:spPr>
          <a:xfrm>
            <a:off x="426720" y="6516624"/>
            <a:ext cx="11338560" cy="26822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90A4AE"/>
              </a:buClr>
              <a:buSzPts val="800"/>
              <a:buFont typeface="Arial"/>
              <a:buNone/>
            </a:pPr>
            <a:r>
              <a:rPr lang="en-US" sz="1067" b="0" i="0" u="none" strike="noStrike" cap="none">
                <a:solidFill>
                  <a:srgbClr val="90A4AE"/>
                </a:solidFill>
                <a:latin typeface="Arial"/>
                <a:ea typeface="Arial"/>
                <a:cs typeface="Arial"/>
                <a:sym typeface="Arial"/>
              </a:rPr>
              <a:t>INSARAG IMWG  |  Team Leaders Meeting  |  Brazil, July 2026</a:t>
            </a:r>
            <a:endParaRPr sz="1067" b="0" i="0" u="none" strike="noStrike" cap="none">
              <a:solidFill>
                <a:schemeClr val="dk1"/>
              </a:solidFill>
              <a:latin typeface="Calibri"/>
              <a:ea typeface="Calibri"/>
              <a:cs typeface="Calibri"/>
              <a:sym typeface="Calibri"/>
            </a:endParaRPr>
          </a:p>
        </p:txBody>
      </p:sp>
      <p:sp>
        <p:nvSpPr>
          <p:cNvPr id="406" name="Google Shape;406;p18"/>
          <p:cNvSpPr/>
          <p:nvPr/>
        </p:nvSpPr>
        <p:spPr>
          <a:xfrm>
            <a:off x="426720" y="1280160"/>
            <a:ext cx="11338560" cy="140208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5882"/>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07" name="Google Shape;407;p18"/>
          <p:cNvSpPr/>
          <p:nvPr/>
        </p:nvSpPr>
        <p:spPr>
          <a:xfrm>
            <a:off x="426720" y="1280160"/>
            <a:ext cx="48768" cy="140208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08" name="Google Shape;408;p18"/>
          <p:cNvSpPr/>
          <p:nvPr/>
        </p:nvSpPr>
        <p:spPr>
          <a:xfrm>
            <a:off x="573024" y="1402080"/>
            <a:ext cx="1524000" cy="3657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09" name="Google Shape;409;p18"/>
          <p:cNvSpPr/>
          <p:nvPr/>
        </p:nvSpPr>
        <p:spPr>
          <a:xfrm>
            <a:off x="573024" y="1402080"/>
            <a:ext cx="1524000" cy="3657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800"/>
              <a:buFont typeface="Arial"/>
              <a:buNone/>
            </a:pPr>
            <a:r>
              <a:rPr lang="en-US" sz="1067" b="1" i="0" u="none" strike="noStrike" cap="none">
                <a:solidFill>
                  <a:srgbClr val="FFFFFF"/>
                </a:solidFill>
                <a:latin typeface="Arial"/>
                <a:ea typeface="Arial"/>
                <a:cs typeface="Arial"/>
                <a:sym typeface="Arial"/>
              </a:rPr>
              <a:t>NOW</a:t>
            </a:r>
            <a:endParaRPr sz="1067" b="0" i="0" u="none" strike="noStrike" cap="none">
              <a:solidFill>
                <a:schemeClr val="dk1"/>
              </a:solidFill>
              <a:latin typeface="Calibri"/>
              <a:ea typeface="Calibri"/>
              <a:cs typeface="Calibri"/>
              <a:sym typeface="Calibri"/>
            </a:endParaRPr>
          </a:p>
        </p:txBody>
      </p:sp>
      <p:sp>
        <p:nvSpPr>
          <p:cNvPr id="410" name="Google Shape;410;p18"/>
          <p:cNvSpPr/>
          <p:nvPr/>
        </p:nvSpPr>
        <p:spPr>
          <a:xfrm>
            <a:off x="2255520" y="1402080"/>
            <a:ext cx="938784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300"/>
              <a:buFont typeface="Arial"/>
              <a:buNone/>
            </a:pPr>
            <a:r>
              <a:rPr lang="en-US" sz="1733" b="1" i="0" u="none" strike="noStrike" cap="none">
                <a:solidFill>
                  <a:srgbClr val="1D2F65"/>
                </a:solidFill>
                <a:latin typeface="Arial"/>
                <a:ea typeface="Arial"/>
                <a:cs typeface="Arial"/>
                <a:sym typeface="Arial"/>
              </a:rPr>
              <a:t>Complete online ICMS 3.0 training</a:t>
            </a:r>
            <a:endParaRPr sz="1733" b="0" i="0" u="none" strike="noStrike" cap="none">
              <a:solidFill>
                <a:schemeClr val="dk1"/>
              </a:solidFill>
              <a:latin typeface="Calibri"/>
              <a:ea typeface="Calibri"/>
              <a:cs typeface="Calibri"/>
              <a:sym typeface="Calibri"/>
            </a:endParaRPr>
          </a:p>
        </p:txBody>
      </p:sp>
      <p:sp>
        <p:nvSpPr>
          <p:cNvPr id="411" name="Google Shape;411;p18"/>
          <p:cNvSpPr/>
          <p:nvPr/>
        </p:nvSpPr>
        <p:spPr>
          <a:xfrm>
            <a:off x="2255520" y="1889760"/>
            <a:ext cx="9387840" cy="6705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100"/>
              <a:buFont typeface="Arial"/>
              <a:buNone/>
            </a:pPr>
            <a:r>
              <a:rPr lang="en-US" sz="1467" b="0" i="0" u="none" strike="noStrike" cap="none">
                <a:solidFill>
                  <a:srgbClr val="4A5568"/>
                </a:solidFill>
                <a:latin typeface="Arial"/>
                <a:ea typeface="Arial"/>
                <a:cs typeface="Arial"/>
                <a:sym typeface="Arial"/>
              </a:rPr>
              <a:t>Access via the INSARAG training platform. Certificate required for UCC courses.</a:t>
            </a:r>
            <a:endParaRPr sz="1467" b="0" i="0" u="none" strike="noStrike" cap="none">
              <a:solidFill>
                <a:schemeClr val="dk1"/>
              </a:solidFill>
              <a:latin typeface="Calibri"/>
              <a:ea typeface="Calibri"/>
              <a:cs typeface="Calibri"/>
              <a:sym typeface="Calibri"/>
            </a:endParaRPr>
          </a:p>
        </p:txBody>
      </p:sp>
      <p:sp>
        <p:nvSpPr>
          <p:cNvPr id="412" name="Google Shape;412;p18"/>
          <p:cNvSpPr/>
          <p:nvPr/>
        </p:nvSpPr>
        <p:spPr>
          <a:xfrm>
            <a:off x="426720" y="2804160"/>
            <a:ext cx="11338560" cy="140208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5882"/>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13" name="Google Shape;413;p18"/>
          <p:cNvSpPr/>
          <p:nvPr/>
        </p:nvSpPr>
        <p:spPr>
          <a:xfrm>
            <a:off x="426720" y="2804160"/>
            <a:ext cx="48768" cy="140208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14" name="Google Shape;414;p18"/>
          <p:cNvSpPr/>
          <p:nvPr/>
        </p:nvSpPr>
        <p:spPr>
          <a:xfrm>
            <a:off x="573024" y="2926080"/>
            <a:ext cx="1524000" cy="365760"/>
          </a:xfrm>
          <a:prstGeom prst="rect">
            <a:avLst/>
          </a:prstGeom>
          <a:solidFill>
            <a:srgbClr val="009EDB"/>
          </a:solidFill>
          <a:ln w="12700" cap="flat" cmpd="sng">
            <a:solidFill>
              <a:srgbClr val="009EDB"/>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15" name="Google Shape;415;p18"/>
          <p:cNvSpPr/>
          <p:nvPr/>
        </p:nvSpPr>
        <p:spPr>
          <a:xfrm>
            <a:off x="573024" y="2926080"/>
            <a:ext cx="1524000" cy="3657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800"/>
              <a:buFont typeface="Arial"/>
              <a:buNone/>
            </a:pPr>
            <a:r>
              <a:rPr lang="en-US" sz="1067" b="1" i="0" u="none" strike="noStrike" cap="none">
                <a:solidFill>
                  <a:srgbClr val="FFFFFF"/>
                </a:solidFill>
                <a:latin typeface="Arial"/>
                <a:ea typeface="Arial"/>
                <a:cs typeface="Arial"/>
                <a:sym typeface="Arial"/>
              </a:rPr>
              <a:t>NOW</a:t>
            </a:r>
            <a:endParaRPr sz="1067" b="0" i="0" u="none" strike="noStrike" cap="none">
              <a:solidFill>
                <a:schemeClr val="dk1"/>
              </a:solidFill>
              <a:latin typeface="Calibri"/>
              <a:ea typeface="Calibri"/>
              <a:cs typeface="Calibri"/>
              <a:sym typeface="Calibri"/>
            </a:endParaRPr>
          </a:p>
        </p:txBody>
      </p:sp>
      <p:sp>
        <p:nvSpPr>
          <p:cNvPr id="416" name="Google Shape;416;p18"/>
          <p:cNvSpPr/>
          <p:nvPr/>
        </p:nvSpPr>
        <p:spPr>
          <a:xfrm>
            <a:off x="2255520" y="2926080"/>
            <a:ext cx="938784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300"/>
              <a:buFont typeface="Arial"/>
              <a:buNone/>
            </a:pPr>
            <a:r>
              <a:rPr lang="en-US" sz="1733" b="1" i="0" u="none" strike="noStrike" cap="none">
                <a:solidFill>
                  <a:srgbClr val="1D2F65"/>
                </a:solidFill>
                <a:latin typeface="Arial"/>
                <a:ea typeface="Arial"/>
                <a:cs typeface="Arial"/>
                <a:sym typeface="Arial"/>
              </a:rPr>
              <a:t>Brief your team</a:t>
            </a:r>
            <a:endParaRPr sz="1733" b="0" i="0" u="none" strike="noStrike" cap="none">
              <a:solidFill>
                <a:schemeClr val="dk1"/>
              </a:solidFill>
              <a:latin typeface="Calibri"/>
              <a:ea typeface="Calibri"/>
              <a:cs typeface="Calibri"/>
              <a:sym typeface="Calibri"/>
            </a:endParaRPr>
          </a:p>
        </p:txBody>
      </p:sp>
      <p:sp>
        <p:nvSpPr>
          <p:cNvPr id="417" name="Google Shape;417;p18"/>
          <p:cNvSpPr/>
          <p:nvPr/>
        </p:nvSpPr>
        <p:spPr>
          <a:xfrm>
            <a:off x="2255520" y="3413760"/>
            <a:ext cx="9387840" cy="6705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100"/>
              <a:buFont typeface="Arial"/>
              <a:buNone/>
            </a:pPr>
            <a:r>
              <a:rPr lang="en-US" sz="1467" b="0" i="0" u="none" strike="noStrike" cap="none">
                <a:solidFill>
                  <a:srgbClr val="4A5568"/>
                </a:solidFill>
                <a:latin typeface="Arial"/>
                <a:ea typeface="Arial"/>
                <a:cs typeface="Arial"/>
                <a:sym typeface="Arial"/>
              </a:rPr>
              <a:t>Ensure all field elements understand QuickCapture and the two-stage capture model before your next exercise or deployment.</a:t>
            </a:r>
            <a:endParaRPr sz="1467" b="0" i="0" u="none" strike="noStrike" cap="none">
              <a:solidFill>
                <a:schemeClr val="dk1"/>
              </a:solidFill>
              <a:latin typeface="Calibri"/>
              <a:ea typeface="Calibri"/>
              <a:cs typeface="Calibri"/>
              <a:sym typeface="Calibri"/>
            </a:endParaRPr>
          </a:p>
        </p:txBody>
      </p:sp>
      <p:sp>
        <p:nvSpPr>
          <p:cNvPr id="418" name="Google Shape;418;p18"/>
          <p:cNvSpPr/>
          <p:nvPr/>
        </p:nvSpPr>
        <p:spPr>
          <a:xfrm>
            <a:off x="426720" y="4328160"/>
            <a:ext cx="11338560" cy="140208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5882"/>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19" name="Google Shape;419;p18"/>
          <p:cNvSpPr/>
          <p:nvPr/>
        </p:nvSpPr>
        <p:spPr>
          <a:xfrm>
            <a:off x="426720" y="4328160"/>
            <a:ext cx="48768" cy="1402080"/>
          </a:xfrm>
          <a:prstGeom prst="rect">
            <a:avLst/>
          </a:prstGeom>
          <a:solidFill>
            <a:srgbClr val="2D6A9F"/>
          </a:solidFill>
          <a:ln w="12700" cap="flat" cmpd="sng">
            <a:solidFill>
              <a:srgbClr val="2D6A9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20" name="Google Shape;420;p18"/>
          <p:cNvSpPr/>
          <p:nvPr/>
        </p:nvSpPr>
        <p:spPr>
          <a:xfrm>
            <a:off x="573024" y="4450080"/>
            <a:ext cx="1524000" cy="365760"/>
          </a:xfrm>
          <a:prstGeom prst="rect">
            <a:avLst/>
          </a:prstGeom>
          <a:solidFill>
            <a:srgbClr val="2D6A9F"/>
          </a:solidFill>
          <a:ln w="12700" cap="flat" cmpd="sng">
            <a:solidFill>
              <a:srgbClr val="2D6A9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21" name="Google Shape;421;p18"/>
          <p:cNvSpPr/>
          <p:nvPr/>
        </p:nvSpPr>
        <p:spPr>
          <a:xfrm>
            <a:off x="573024" y="4450080"/>
            <a:ext cx="1524000" cy="3657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800"/>
              <a:buFont typeface="Arial"/>
              <a:buNone/>
            </a:pPr>
            <a:r>
              <a:rPr lang="en-US" sz="1067" b="1" i="0" u="none" strike="noStrike" cap="none">
                <a:solidFill>
                  <a:srgbClr val="FFFFFF"/>
                </a:solidFill>
                <a:latin typeface="Arial"/>
                <a:ea typeface="Arial"/>
                <a:cs typeface="Arial"/>
                <a:sym typeface="Arial"/>
              </a:rPr>
              <a:t>BEFORE FEB 2027</a:t>
            </a:r>
            <a:endParaRPr sz="1067" b="0" i="0" u="none" strike="noStrike" cap="none">
              <a:solidFill>
                <a:schemeClr val="dk1"/>
              </a:solidFill>
              <a:latin typeface="Calibri"/>
              <a:ea typeface="Calibri"/>
              <a:cs typeface="Calibri"/>
              <a:sym typeface="Calibri"/>
            </a:endParaRPr>
          </a:p>
        </p:txBody>
      </p:sp>
      <p:sp>
        <p:nvSpPr>
          <p:cNvPr id="422" name="Google Shape;422;p18"/>
          <p:cNvSpPr/>
          <p:nvPr/>
        </p:nvSpPr>
        <p:spPr>
          <a:xfrm>
            <a:off x="2255520" y="4450080"/>
            <a:ext cx="938784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300"/>
              <a:buFont typeface="Arial"/>
              <a:buNone/>
            </a:pPr>
            <a:r>
              <a:rPr lang="en-US" sz="1733" b="1" i="0" u="none" strike="noStrike" cap="none">
                <a:solidFill>
                  <a:srgbClr val="1D2F65"/>
                </a:solidFill>
                <a:latin typeface="Arial"/>
                <a:ea typeface="Arial"/>
                <a:cs typeface="Arial"/>
                <a:sym typeface="Arial"/>
              </a:rPr>
              <a:t>Run at least one ICMS 3.0 exercise</a:t>
            </a:r>
            <a:endParaRPr sz="1733" b="0" i="0" u="none" strike="noStrike" cap="none">
              <a:solidFill>
                <a:schemeClr val="dk1"/>
              </a:solidFill>
              <a:latin typeface="Calibri"/>
              <a:ea typeface="Calibri"/>
              <a:cs typeface="Calibri"/>
              <a:sym typeface="Calibri"/>
            </a:endParaRPr>
          </a:p>
        </p:txBody>
      </p:sp>
      <p:sp>
        <p:nvSpPr>
          <p:cNvPr id="423" name="Google Shape;423;p18"/>
          <p:cNvSpPr/>
          <p:nvPr/>
        </p:nvSpPr>
        <p:spPr>
          <a:xfrm>
            <a:off x="2255520" y="4937760"/>
            <a:ext cx="9387840" cy="6705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100"/>
              <a:buFont typeface="Arial"/>
              <a:buNone/>
            </a:pPr>
            <a:r>
              <a:rPr lang="en-US" sz="1467" b="0" i="0" u="none" strike="noStrike" cap="none">
                <a:solidFill>
                  <a:srgbClr val="4A5568"/>
                </a:solidFill>
                <a:latin typeface="Arial"/>
                <a:ea typeface="Arial"/>
                <a:cs typeface="Arial"/>
                <a:sym typeface="Arial"/>
              </a:rPr>
              <a:t>Use the dual-system period productively. Test the workflow under exercise conditions and identify any team-specific gaps.</a:t>
            </a:r>
            <a:endParaRPr sz="1467" b="0" i="0" u="none" strike="noStrike" cap="none">
              <a:solidFill>
                <a:schemeClr val="dk1"/>
              </a:solidFill>
              <a:latin typeface="Calibri"/>
              <a:ea typeface="Calibri"/>
              <a:cs typeface="Calibri"/>
              <a:sym typeface="Calibri"/>
            </a:endParaRPr>
          </a:p>
        </p:txBody>
      </p:sp>
      <p:sp>
        <p:nvSpPr>
          <p:cNvPr id="424" name="Google Shape;424;p18"/>
          <p:cNvSpPr/>
          <p:nvPr/>
        </p:nvSpPr>
        <p:spPr>
          <a:xfrm>
            <a:off x="426720" y="5852160"/>
            <a:ext cx="11338560" cy="1402080"/>
          </a:xfrm>
          <a:prstGeom prst="rect">
            <a:avLst/>
          </a:prstGeom>
          <a:solidFill>
            <a:srgbClr val="F4F7FB"/>
          </a:solidFill>
          <a:ln w="12700" cap="flat" cmpd="sng">
            <a:solidFill>
              <a:srgbClr val="D0DCE8"/>
            </a:solidFill>
            <a:prstDash val="solid"/>
            <a:round/>
            <a:headEnd type="none" w="sm" len="sm"/>
            <a:tailEnd type="none" w="sm" len="sm"/>
          </a:ln>
          <a:effectLst>
            <a:outerShdw blurRad="38100" dist="12700" dir="8100000" algn="bl" rotWithShape="0">
              <a:srgbClr val="000000">
                <a:alpha val="5882"/>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25" name="Google Shape;425;p18"/>
          <p:cNvSpPr/>
          <p:nvPr/>
        </p:nvSpPr>
        <p:spPr>
          <a:xfrm>
            <a:off x="426720" y="5852160"/>
            <a:ext cx="48768" cy="1402080"/>
          </a:xfrm>
          <a:prstGeom prst="rect">
            <a:avLst/>
          </a:prstGeom>
          <a:solidFill>
            <a:srgbClr val="2D6A9F"/>
          </a:solidFill>
          <a:ln w="12700" cap="flat" cmpd="sng">
            <a:solidFill>
              <a:srgbClr val="2D6A9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26" name="Google Shape;426;p18"/>
          <p:cNvSpPr/>
          <p:nvPr/>
        </p:nvSpPr>
        <p:spPr>
          <a:xfrm>
            <a:off x="573024" y="5974080"/>
            <a:ext cx="1524000" cy="365760"/>
          </a:xfrm>
          <a:prstGeom prst="rect">
            <a:avLst/>
          </a:prstGeom>
          <a:solidFill>
            <a:srgbClr val="2D6A9F"/>
          </a:solidFill>
          <a:ln w="12700" cap="flat" cmpd="sng">
            <a:solidFill>
              <a:srgbClr val="2D6A9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27" name="Google Shape;427;p18"/>
          <p:cNvSpPr/>
          <p:nvPr/>
        </p:nvSpPr>
        <p:spPr>
          <a:xfrm>
            <a:off x="573024" y="5974080"/>
            <a:ext cx="1524000" cy="3657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800"/>
              <a:buFont typeface="Arial"/>
              <a:buNone/>
            </a:pPr>
            <a:r>
              <a:rPr lang="en-US" sz="1067" b="1" i="0" u="none" strike="noStrike" cap="none">
                <a:solidFill>
                  <a:srgbClr val="FFFFFF"/>
                </a:solidFill>
                <a:latin typeface="Arial"/>
                <a:ea typeface="Arial"/>
                <a:cs typeface="Arial"/>
                <a:sym typeface="Arial"/>
              </a:rPr>
              <a:t>BEFORE FEB 2027</a:t>
            </a:r>
            <a:endParaRPr sz="1067" b="0" i="0" u="none" strike="noStrike" cap="none">
              <a:solidFill>
                <a:schemeClr val="dk1"/>
              </a:solidFill>
              <a:latin typeface="Calibri"/>
              <a:ea typeface="Calibri"/>
              <a:cs typeface="Calibri"/>
              <a:sym typeface="Calibri"/>
            </a:endParaRPr>
          </a:p>
        </p:txBody>
      </p:sp>
      <p:sp>
        <p:nvSpPr>
          <p:cNvPr id="428" name="Google Shape;428;p18"/>
          <p:cNvSpPr/>
          <p:nvPr/>
        </p:nvSpPr>
        <p:spPr>
          <a:xfrm>
            <a:off x="2255520" y="5974080"/>
            <a:ext cx="9387840" cy="426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1D2F65"/>
              </a:buClr>
              <a:buSzPts val="1300"/>
              <a:buFont typeface="Arial"/>
              <a:buNone/>
            </a:pPr>
            <a:r>
              <a:rPr lang="en-US" sz="1733" b="1" i="0" u="none" strike="noStrike" cap="none">
                <a:solidFill>
                  <a:srgbClr val="1D2F65"/>
                </a:solidFill>
                <a:latin typeface="Arial"/>
                <a:ea typeface="Arial"/>
                <a:cs typeface="Arial"/>
                <a:sym typeface="Arial"/>
              </a:rPr>
              <a:t>Confirm UCC staff are certified</a:t>
            </a:r>
            <a:endParaRPr sz="1733" b="0" i="0" u="none" strike="noStrike" cap="none">
              <a:solidFill>
                <a:schemeClr val="dk1"/>
              </a:solidFill>
              <a:latin typeface="Calibri"/>
              <a:ea typeface="Calibri"/>
              <a:cs typeface="Calibri"/>
              <a:sym typeface="Calibri"/>
            </a:endParaRPr>
          </a:p>
        </p:txBody>
      </p:sp>
      <p:sp>
        <p:nvSpPr>
          <p:cNvPr id="429" name="Google Shape;429;p18"/>
          <p:cNvSpPr/>
          <p:nvPr/>
        </p:nvSpPr>
        <p:spPr>
          <a:xfrm>
            <a:off x="2255520" y="6461760"/>
            <a:ext cx="9387840" cy="67056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Clr>
                <a:srgbClr val="4A5568"/>
              </a:buClr>
              <a:buSzPts val="1100"/>
              <a:buFont typeface="Arial"/>
              <a:buNone/>
            </a:pPr>
            <a:r>
              <a:rPr lang="en-US" sz="1467" b="0" i="0" u="none" strike="noStrike" cap="none">
                <a:solidFill>
                  <a:srgbClr val="4A5568"/>
                </a:solidFill>
                <a:latin typeface="Arial"/>
                <a:ea typeface="Arial"/>
                <a:cs typeface="Arial"/>
                <a:sym typeface="Arial"/>
              </a:rPr>
              <a:t>Any team member in a UCC, RDC or CP role must hold ICMS 3.0 online certification before the mandatory transition date.</a:t>
            </a:r>
            <a:endParaRPr sz="14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31413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1D2F65"/>
        </a:solidFill>
        <a:effectLst/>
      </p:bgPr>
    </p:bg>
    <p:spTree>
      <p:nvGrpSpPr>
        <p:cNvPr id="1" name="Shape 434">
          <a:extLst>
            <a:ext uri="{FF2B5EF4-FFF2-40B4-BE49-F238E27FC236}">
              <a16:creationId xmlns:a16="http://schemas.microsoft.com/office/drawing/2014/main" id="{653DC3D2-50E8-F0FF-1E66-E49C392549D4}"/>
            </a:ext>
          </a:extLst>
        </p:cNvPr>
        <p:cNvGrpSpPr/>
        <p:nvPr/>
      </p:nvGrpSpPr>
      <p:grpSpPr>
        <a:xfrm>
          <a:off x="0" y="0"/>
          <a:ext cx="0" cy="0"/>
          <a:chOff x="0" y="0"/>
          <a:chExt cx="0" cy="0"/>
        </a:xfrm>
      </p:grpSpPr>
      <p:pic>
        <p:nvPicPr>
          <p:cNvPr id="435" name="Google Shape;435;p19" descr="/home/claude/insarag_white_logo.png">
            <a:extLst>
              <a:ext uri="{FF2B5EF4-FFF2-40B4-BE49-F238E27FC236}">
                <a16:creationId xmlns:a16="http://schemas.microsoft.com/office/drawing/2014/main" id="{A00C27E1-053B-A06D-BB3B-C1199F2FF162}"/>
              </a:ext>
            </a:extLst>
          </p:cNvPr>
          <p:cNvPicPr preferRelativeResize="0"/>
          <p:nvPr/>
        </p:nvPicPr>
        <p:blipFill rotWithShape="1">
          <a:blip r:embed="rId3">
            <a:alphaModFix/>
          </a:blip>
          <a:srcRect/>
          <a:stretch/>
        </p:blipFill>
        <p:spPr>
          <a:xfrm>
            <a:off x="4937760" y="609600"/>
            <a:ext cx="2316480" cy="963168"/>
          </a:xfrm>
          <a:prstGeom prst="rect">
            <a:avLst/>
          </a:prstGeom>
          <a:noFill/>
          <a:ln>
            <a:noFill/>
          </a:ln>
        </p:spPr>
      </p:pic>
      <p:sp>
        <p:nvSpPr>
          <p:cNvPr id="436" name="Google Shape;436;p19">
            <a:extLst>
              <a:ext uri="{FF2B5EF4-FFF2-40B4-BE49-F238E27FC236}">
                <a16:creationId xmlns:a16="http://schemas.microsoft.com/office/drawing/2014/main" id="{4C163B90-77F4-69DF-0645-E1974C1A4B36}"/>
              </a:ext>
            </a:extLst>
          </p:cNvPr>
          <p:cNvSpPr/>
          <p:nvPr/>
        </p:nvSpPr>
        <p:spPr>
          <a:xfrm>
            <a:off x="609600" y="2011680"/>
            <a:ext cx="10972800" cy="1219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3400"/>
              <a:buFont typeface="Arial"/>
              <a:buNone/>
            </a:pPr>
            <a:r>
              <a:rPr lang="en-US" sz="4533" b="1" i="0" u="none" strike="noStrike" cap="none" dirty="0">
                <a:solidFill>
                  <a:srgbClr val="FFFFFF"/>
                </a:solidFill>
                <a:latin typeface="Arial"/>
                <a:ea typeface="Arial"/>
                <a:cs typeface="Arial"/>
                <a:sym typeface="Arial"/>
              </a:rPr>
              <a:t>ICMS 3.0 Technical Demonstration</a:t>
            </a:r>
            <a:endParaRPr sz="4533" b="0" i="0" u="none" strike="noStrike" cap="none" dirty="0">
              <a:solidFill>
                <a:schemeClr val="dk1"/>
              </a:solidFill>
              <a:latin typeface="Calibri"/>
              <a:ea typeface="Calibri"/>
              <a:cs typeface="Calibri"/>
              <a:sym typeface="Calibri"/>
            </a:endParaRPr>
          </a:p>
        </p:txBody>
      </p:sp>
      <p:sp>
        <p:nvSpPr>
          <p:cNvPr id="437" name="Google Shape;437;p19">
            <a:extLst>
              <a:ext uri="{FF2B5EF4-FFF2-40B4-BE49-F238E27FC236}">
                <a16:creationId xmlns:a16="http://schemas.microsoft.com/office/drawing/2014/main" id="{57CBE163-38AC-628E-EE7E-78BE8EB86603}"/>
              </a:ext>
            </a:extLst>
          </p:cNvPr>
          <p:cNvSpPr/>
          <p:nvPr/>
        </p:nvSpPr>
        <p:spPr>
          <a:xfrm>
            <a:off x="609600" y="3352800"/>
            <a:ext cx="10972800" cy="79248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9EDB"/>
              </a:buClr>
              <a:buSzPts val="1700"/>
              <a:buFont typeface="Arial"/>
              <a:buNone/>
            </a:pPr>
            <a:r>
              <a:rPr lang="en-US" sz="2267" b="0" i="0" u="none" strike="noStrike" cap="none" dirty="0">
                <a:solidFill>
                  <a:srgbClr val="009EDB"/>
                </a:solidFill>
                <a:latin typeface="Arial"/>
                <a:ea typeface="Arial"/>
                <a:cs typeface="Arial"/>
                <a:sym typeface="Arial"/>
              </a:rPr>
              <a:t>Run through of the lifecycle </a:t>
            </a:r>
            <a:r>
              <a:rPr lang="en-US" sz="2267" dirty="0">
                <a:solidFill>
                  <a:srgbClr val="009EDB"/>
                </a:solidFill>
              </a:rPr>
              <a:t>of an ICMS event/worksite</a:t>
            </a:r>
            <a:endParaRPr sz="2267"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58792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1D2F65"/>
        </a:solidFill>
        <a:effectLst/>
      </p:bgPr>
    </p:bg>
    <p:spTree>
      <p:nvGrpSpPr>
        <p:cNvPr id="1" name="Shape 434"/>
        <p:cNvGrpSpPr/>
        <p:nvPr/>
      </p:nvGrpSpPr>
      <p:grpSpPr>
        <a:xfrm>
          <a:off x="0" y="0"/>
          <a:ext cx="0" cy="0"/>
          <a:chOff x="0" y="0"/>
          <a:chExt cx="0" cy="0"/>
        </a:xfrm>
      </p:grpSpPr>
      <p:pic>
        <p:nvPicPr>
          <p:cNvPr id="435" name="Google Shape;435;p19" descr="/home/claude/insarag_white_logo.png"/>
          <p:cNvPicPr preferRelativeResize="0"/>
          <p:nvPr/>
        </p:nvPicPr>
        <p:blipFill rotWithShape="1">
          <a:blip r:embed="rId3">
            <a:alphaModFix/>
          </a:blip>
          <a:srcRect/>
          <a:stretch/>
        </p:blipFill>
        <p:spPr>
          <a:xfrm>
            <a:off x="4937760" y="609600"/>
            <a:ext cx="2316480" cy="963168"/>
          </a:xfrm>
          <a:prstGeom prst="rect">
            <a:avLst/>
          </a:prstGeom>
          <a:noFill/>
          <a:ln>
            <a:noFill/>
          </a:ln>
        </p:spPr>
      </p:pic>
      <p:sp>
        <p:nvSpPr>
          <p:cNvPr id="436" name="Google Shape;436;p19"/>
          <p:cNvSpPr/>
          <p:nvPr/>
        </p:nvSpPr>
        <p:spPr>
          <a:xfrm>
            <a:off x="609600" y="2011680"/>
            <a:ext cx="10972800" cy="1219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FFFFFF"/>
              </a:buClr>
              <a:buSzPts val="3400"/>
              <a:buFont typeface="Arial"/>
              <a:buNone/>
            </a:pPr>
            <a:r>
              <a:rPr lang="en-US" sz="4533" b="1" i="0" u="none" strike="noStrike" cap="none">
                <a:solidFill>
                  <a:srgbClr val="FFFFFF"/>
                </a:solidFill>
                <a:latin typeface="Arial"/>
                <a:ea typeface="Arial"/>
                <a:cs typeface="Arial"/>
                <a:sym typeface="Arial"/>
              </a:rPr>
              <a:t>Discussion &amp; Questions</a:t>
            </a:r>
            <a:endParaRPr sz="4533" b="0" i="0" u="none" strike="noStrike" cap="none">
              <a:solidFill>
                <a:schemeClr val="dk1"/>
              </a:solidFill>
              <a:latin typeface="Calibri"/>
              <a:ea typeface="Calibri"/>
              <a:cs typeface="Calibri"/>
              <a:sym typeface="Calibri"/>
            </a:endParaRPr>
          </a:p>
        </p:txBody>
      </p:sp>
      <p:sp>
        <p:nvSpPr>
          <p:cNvPr id="437" name="Google Shape;437;p19"/>
          <p:cNvSpPr/>
          <p:nvPr/>
        </p:nvSpPr>
        <p:spPr>
          <a:xfrm>
            <a:off x="609600" y="3352800"/>
            <a:ext cx="10972800" cy="79248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9EDB"/>
              </a:buClr>
              <a:buSzPts val="1700"/>
              <a:buFont typeface="Arial"/>
              <a:buNone/>
            </a:pPr>
            <a:r>
              <a:rPr lang="en-US" sz="2267" b="0" i="0" u="none" strike="noStrike" cap="none">
                <a:solidFill>
                  <a:srgbClr val="009EDB"/>
                </a:solidFill>
                <a:latin typeface="Arial"/>
                <a:ea typeface="Arial"/>
                <a:cs typeface="Arial"/>
                <a:sym typeface="Arial"/>
              </a:rPr>
              <a:t>ICMS 3.0 is ready. The network is ready. The transition starts now.</a:t>
            </a:r>
            <a:endParaRPr sz="2267" b="0" i="0" u="none" strike="noStrike" cap="none">
              <a:solidFill>
                <a:schemeClr val="dk1"/>
              </a:solidFill>
              <a:latin typeface="Calibri"/>
              <a:ea typeface="Calibri"/>
              <a:cs typeface="Calibri"/>
              <a:sym typeface="Calibri"/>
            </a:endParaRPr>
          </a:p>
        </p:txBody>
      </p:sp>
      <p:sp>
        <p:nvSpPr>
          <p:cNvPr id="438" name="Google Shape;438;p19"/>
          <p:cNvSpPr/>
          <p:nvPr/>
        </p:nvSpPr>
        <p:spPr>
          <a:xfrm>
            <a:off x="609600" y="4389120"/>
            <a:ext cx="10972800" cy="67056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90A4AE"/>
              </a:buClr>
              <a:buSzPts val="1200"/>
              <a:buFont typeface="Arial"/>
              <a:buNone/>
            </a:pPr>
            <a:r>
              <a:rPr lang="en-US" sz="1600" b="0" i="0" u="none" strike="noStrike" cap="none">
                <a:solidFill>
                  <a:srgbClr val="90A4AE"/>
                </a:solidFill>
                <a:latin typeface="Arial"/>
                <a:ea typeface="Arial"/>
                <a:cs typeface="Arial"/>
                <a:sym typeface="Arial"/>
              </a:rPr>
              <a:t>INSARAG Information Management Working Group  |  insarag.imwg@gmail.com</a:t>
            </a:r>
            <a:endParaRPr sz="16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86489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1D2F65"/>
        </a:solidFill>
        <a:effectLst/>
      </p:bgPr>
    </p:bg>
    <p:spTree>
      <p:nvGrpSpPr>
        <p:cNvPr id="1" name="Shape 434">
          <a:extLst>
            <a:ext uri="{FF2B5EF4-FFF2-40B4-BE49-F238E27FC236}">
              <a16:creationId xmlns:a16="http://schemas.microsoft.com/office/drawing/2014/main" id="{0A1D7752-542D-F1E7-D69D-E59BD9BE7F9C}"/>
            </a:ext>
          </a:extLst>
        </p:cNvPr>
        <p:cNvGrpSpPr/>
        <p:nvPr/>
      </p:nvGrpSpPr>
      <p:grpSpPr>
        <a:xfrm>
          <a:off x="0" y="0"/>
          <a:ext cx="0" cy="0"/>
          <a:chOff x="0" y="0"/>
          <a:chExt cx="0" cy="0"/>
        </a:xfrm>
      </p:grpSpPr>
      <p:pic>
        <p:nvPicPr>
          <p:cNvPr id="2" name="Team Leaders_ICMS3.0">
            <a:hlinkClick r:id="" action="ppaction://media"/>
            <a:extLst>
              <a:ext uri="{FF2B5EF4-FFF2-40B4-BE49-F238E27FC236}">
                <a16:creationId xmlns:a16="http://schemas.microsoft.com/office/drawing/2014/main" id="{3C91EBCF-0B57-546C-D22D-E6A15E1CFA5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19200" y="685800"/>
            <a:ext cx="9753600" cy="5486400"/>
          </a:xfrm>
          <a:prstGeom prst="rect">
            <a:avLst/>
          </a:prstGeom>
        </p:spPr>
      </p:pic>
    </p:spTree>
    <p:extLst>
      <p:ext uri="{BB962C8B-B14F-4D97-AF65-F5344CB8AC3E}">
        <p14:creationId xmlns:p14="http://schemas.microsoft.com/office/powerpoint/2010/main" val="207140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7CCD0-4F99-14E7-7302-400BCEB6319D}"/>
            </a:ext>
          </a:extLst>
        </p:cNvPr>
        <p:cNvGrpSpPr/>
        <p:nvPr/>
      </p:nvGrpSpPr>
      <p:grpSpPr>
        <a:xfrm>
          <a:off x="0" y="0"/>
          <a:ext cx="0" cy="0"/>
          <a:chOff x="0" y="0"/>
          <a:chExt cx="0" cy="0"/>
        </a:xfrm>
      </p:grpSpPr>
      <p:sp>
        <p:nvSpPr>
          <p:cNvPr id="15" name="Text Placeholder 14">
            <a:extLst>
              <a:ext uri="{FF2B5EF4-FFF2-40B4-BE49-F238E27FC236}">
                <a16:creationId xmlns:a16="http://schemas.microsoft.com/office/drawing/2014/main" id="{79E3AD15-CF75-B589-3AE2-72DAA9CBDEE2}"/>
              </a:ext>
            </a:extLst>
          </p:cNvPr>
          <p:cNvSpPr>
            <a:spLocks noGrp="1"/>
          </p:cNvSpPr>
          <p:nvPr>
            <p:ph type="body" sz="quarter" idx="21"/>
          </p:nvPr>
        </p:nvSpPr>
        <p:spPr>
          <a:xfrm>
            <a:off x="3051610" y="2984767"/>
            <a:ext cx="552450" cy="887984"/>
          </a:xfrm>
        </p:spPr>
        <p:txBody>
          <a:bodyPr/>
          <a:lstStyle/>
          <a:p>
            <a:r>
              <a:rPr lang="en-US">
                <a:ea typeface="Roboto"/>
                <a:cs typeface="Roboto"/>
              </a:rPr>
              <a:t>2</a:t>
            </a:r>
          </a:p>
        </p:txBody>
      </p:sp>
      <p:sp>
        <p:nvSpPr>
          <p:cNvPr id="16" name="Text Placeholder 15">
            <a:extLst>
              <a:ext uri="{FF2B5EF4-FFF2-40B4-BE49-F238E27FC236}">
                <a16:creationId xmlns:a16="http://schemas.microsoft.com/office/drawing/2014/main" id="{511F848E-E607-2420-7612-8F81B165F06C}"/>
              </a:ext>
            </a:extLst>
          </p:cNvPr>
          <p:cNvSpPr>
            <a:spLocks noGrp="1"/>
          </p:cNvSpPr>
          <p:nvPr>
            <p:ph type="body" sz="quarter" idx="22"/>
          </p:nvPr>
        </p:nvSpPr>
        <p:spPr>
          <a:xfrm>
            <a:off x="4234665" y="3184714"/>
            <a:ext cx="6212904" cy="1293813"/>
          </a:xfrm>
        </p:spPr>
        <p:txBody>
          <a:bodyPr/>
          <a:lstStyle/>
          <a:p>
            <a:r>
              <a:rPr lang="en-US"/>
              <a:t>Session 2:</a:t>
            </a:r>
          </a:p>
          <a:p>
            <a:r>
              <a:rPr lang="en-US"/>
              <a:t>Global Updates &amp; Key Developments </a:t>
            </a:r>
            <a:endParaRPr lang="en-US">
              <a:solidFill>
                <a:srgbClr val="FF0000"/>
              </a:solidFill>
            </a:endParaRPr>
          </a:p>
          <a:p>
            <a:endParaRPr lang="en-US">
              <a:solidFill>
                <a:srgbClr val="FF0000"/>
              </a:solidFill>
            </a:endParaRPr>
          </a:p>
        </p:txBody>
      </p:sp>
    </p:spTree>
    <p:extLst>
      <p:ext uri="{BB962C8B-B14F-4D97-AF65-F5344CB8AC3E}">
        <p14:creationId xmlns:p14="http://schemas.microsoft.com/office/powerpoint/2010/main" val="21371955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AC0993-92FD-48F9-85DE-46B2DA630D59}"/>
              </a:ext>
            </a:extLst>
          </p:cNvPr>
          <p:cNvSpPr>
            <a:spLocks noGrp="1"/>
          </p:cNvSpPr>
          <p:nvPr/>
        </p:nvSpPr>
        <p:spPr>
          <a:xfrm>
            <a:off x="2637775" y="1127616"/>
            <a:ext cx="6916445" cy="44319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b="1" kern="1200">
                <a:solidFill>
                  <a:schemeClr val="tx2"/>
                </a:solidFill>
                <a:latin typeface="Roboto"/>
                <a:ea typeface="+mj-ea"/>
                <a:cs typeface="+mj-cs"/>
              </a:defRPr>
            </a:lvl1pPr>
          </a:lstStyle>
          <a:p>
            <a:pPr algn="ctr"/>
            <a:r>
              <a:rPr lang="en-US" sz="5400">
                <a:solidFill>
                  <a:schemeClr val="bg1"/>
                </a:solidFill>
              </a:rPr>
              <a:t>LUNCH BREAK</a:t>
            </a:r>
            <a:endParaRPr lang="en-US">
              <a:solidFill>
                <a:schemeClr val="bg1"/>
              </a:solidFill>
            </a:endParaRPr>
          </a:p>
        </p:txBody>
      </p:sp>
      <p:sp>
        <p:nvSpPr>
          <p:cNvPr id="6" name="TextBox 5">
            <a:extLst>
              <a:ext uri="{FF2B5EF4-FFF2-40B4-BE49-F238E27FC236}">
                <a16:creationId xmlns:a16="http://schemas.microsoft.com/office/drawing/2014/main" id="{A2369A95-ADC3-4558-B86B-2D783691129B}"/>
              </a:ext>
            </a:extLst>
          </p:cNvPr>
          <p:cNvSpPr txBox="1"/>
          <p:nvPr/>
        </p:nvSpPr>
        <p:spPr>
          <a:xfrm>
            <a:off x="4260909" y="5477393"/>
            <a:ext cx="4098803" cy="400110"/>
          </a:xfrm>
          <a:prstGeom prst="rect">
            <a:avLst/>
          </a:prstGeom>
          <a:noFill/>
        </p:spPr>
        <p:txBody>
          <a:bodyPr wrap="square" lIns="91440" tIns="45720" rIns="91440" bIns="45720"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chemeClr val="bg1"/>
                </a:solidFill>
              </a:rPr>
              <a:t>Session 5 will begin at 13:45</a:t>
            </a:r>
            <a:endParaRPr lang="en-US" sz="2000" b="1">
              <a:solidFill>
                <a:schemeClr val="bg1"/>
              </a:solidFill>
              <a:ea typeface="Roboto"/>
              <a:cs typeface="Roboto"/>
            </a:endParaRPr>
          </a:p>
        </p:txBody>
      </p:sp>
      <p:pic>
        <p:nvPicPr>
          <p:cNvPr id="2" name="Graphic 1" descr="Lunch Box outline">
            <a:extLst>
              <a:ext uri="{FF2B5EF4-FFF2-40B4-BE49-F238E27FC236}">
                <a16:creationId xmlns:a16="http://schemas.microsoft.com/office/drawing/2014/main" id="{F1AD2572-A0C9-56C1-FA84-89229BA6964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457700" y="2000250"/>
            <a:ext cx="2867025" cy="2867025"/>
          </a:xfrm>
          <a:prstGeom prst="rect">
            <a:avLst/>
          </a:prstGeom>
        </p:spPr>
      </p:pic>
    </p:spTree>
    <p:extLst>
      <p:ext uri="{BB962C8B-B14F-4D97-AF65-F5344CB8AC3E}">
        <p14:creationId xmlns:p14="http://schemas.microsoft.com/office/powerpoint/2010/main" val="11284731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9D528E9A-71F5-423D-97B5-54239A5C6C19}"/>
              </a:ext>
            </a:extLst>
          </p:cNvPr>
          <p:cNvSpPr>
            <a:spLocks noGrp="1"/>
          </p:cNvSpPr>
          <p:nvPr>
            <p:ph type="body" sz="quarter" idx="21"/>
          </p:nvPr>
        </p:nvSpPr>
        <p:spPr>
          <a:xfrm>
            <a:off x="3051610" y="3011989"/>
            <a:ext cx="552450" cy="887984"/>
          </a:xfrm>
        </p:spPr>
        <p:txBody>
          <a:bodyPr/>
          <a:lstStyle/>
          <a:p>
            <a:r>
              <a:rPr lang="en-US">
                <a:ea typeface="Roboto"/>
                <a:cs typeface="Roboto"/>
              </a:rPr>
              <a:t>5</a:t>
            </a:r>
          </a:p>
        </p:txBody>
      </p:sp>
      <p:sp>
        <p:nvSpPr>
          <p:cNvPr id="16" name="Text Placeholder 15">
            <a:extLst>
              <a:ext uri="{FF2B5EF4-FFF2-40B4-BE49-F238E27FC236}">
                <a16:creationId xmlns:a16="http://schemas.microsoft.com/office/drawing/2014/main" id="{70C5CE2F-9B8D-4FE0-B399-1C0DE5B02E36}"/>
              </a:ext>
            </a:extLst>
          </p:cNvPr>
          <p:cNvSpPr>
            <a:spLocks noGrp="1"/>
          </p:cNvSpPr>
          <p:nvPr>
            <p:ph type="body" sz="quarter" idx="22"/>
          </p:nvPr>
        </p:nvSpPr>
        <p:spPr>
          <a:xfrm>
            <a:off x="4234665" y="3037509"/>
            <a:ext cx="6212904" cy="1674813"/>
          </a:xfrm>
        </p:spPr>
        <p:txBody>
          <a:bodyPr/>
          <a:lstStyle/>
          <a:p>
            <a:r>
              <a:rPr lang="en-US"/>
              <a:t>Session 5:</a:t>
            </a:r>
          </a:p>
          <a:p>
            <a:r>
              <a:rPr lang="en-US">
                <a:ea typeface="Roboto"/>
                <a:cs typeface="Roboto"/>
              </a:rPr>
              <a:t>USAR Coordination Handbook</a:t>
            </a:r>
            <a:endParaRPr lang="en-US">
              <a:solidFill>
                <a:srgbClr val="FF0000"/>
              </a:solidFill>
            </a:endParaRPr>
          </a:p>
          <a:p>
            <a:endParaRPr lang="en-US">
              <a:solidFill>
                <a:srgbClr val="FF0000"/>
              </a:solidFill>
            </a:endParaRPr>
          </a:p>
        </p:txBody>
      </p:sp>
    </p:spTree>
    <p:extLst>
      <p:ext uri="{BB962C8B-B14F-4D97-AF65-F5344CB8AC3E}">
        <p14:creationId xmlns:p14="http://schemas.microsoft.com/office/powerpoint/2010/main" val="26859946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AC0993-92FD-48F9-85DE-46B2DA630D59}"/>
              </a:ext>
            </a:extLst>
          </p:cNvPr>
          <p:cNvSpPr>
            <a:spLocks noGrp="1"/>
          </p:cNvSpPr>
          <p:nvPr/>
        </p:nvSpPr>
        <p:spPr>
          <a:xfrm>
            <a:off x="2637775" y="1127616"/>
            <a:ext cx="6916445" cy="44319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b="1" kern="1200">
                <a:solidFill>
                  <a:schemeClr val="tx2"/>
                </a:solidFill>
                <a:latin typeface="Roboto"/>
                <a:ea typeface="+mj-ea"/>
                <a:cs typeface="+mj-cs"/>
              </a:defRPr>
            </a:lvl1pPr>
          </a:lstStyle>
          <a:p>
            <a:pPr algn="ctr"/>
            <a:r>
              <a:rPr lang="en-US" sz="5400">
                <a:solidFill>
                  <a:schemeClr val="bg1"/>
                </a:solidFill>
              </a:rPr>
              <a:t>TEA/COFFEE BREAK</a:t>
            </a:r>
            <a:endParaRPr lang="en-US" sz="5400">
              <a:solidFill>
                <a:schemeClr val="bg1"/>
              </a:solidFill>
              <a:ea typeface="Roboto"/>
              <a:cs typeface="Roboto"/>
            </a:endParaRPr>
          </a:p>
        </p:txBody>
      </p:sp>
      <p:sp>
        <p:nvSpPr>
          <p:cNvPr id="6" name="TextBox 5">
            <a:extLst>
              <a:ext uri="{FF2B5EF4-FFF2-40B4-BE49-F238E27FC236}">
                <a16:creationId xmlns:a16="http://schemas.microsoft.com/office/drawing/2014/main" id="{A2369A95-ADC3-4558-B86B-2D783691129B}"/>
              </a:ext>
            </a:extLst>
          </p:cNvPr>
          <p:cNvSpPr txBox="1"/>
          <p:nvPr/>
        </p:nvSpPr>
        <p:spPr>
          <a:xfrm>
            <a:off x="4241859" y="5191643"/>
            <a:ext cx="3916720" cy="400110"/>
          </a:xfrm>
          <a:prstGeom prst="rect">
            <a:avLst/>
          </a:prstGeom>
          <a:noFill/>
        </p:spPr>
        <p:txBody>
          <a:bodyPr wrap="square" lIns="91440" tIns="45720" rIns="91440" bIns="45720"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chemeClr val="bg1"/>
                </a:solidFill>
              </a:rPr>
              <a:t>Session 5 will continue at 15:45</a:t>
            </a:r>
            <a:endParaRPr lang="en-US" sz="2000" b="1">
              <a:solidFill>
                <a:schemeClr val="bg1"/>
              </a:solidFill>
              <a:ea typeface="Roboto"/>
              <a:cs typeface="Roboto"/>
            </a:endParaRPr>
          </a:p>
        </p:txBody>
      </p:sp>
      <p:pic>
        <p:nvPicPr>
          <p:cNvPr id="8" name="Graphic 7" descr="Coffee outline">
            <a:extLst>
              <a:ext uri="{FF2B5EF4-FFF2-40B4-BE49-F238E27FC236}">
                <a16:creationId xmlns:a16="http://schemas.microsoft.com/office/drawing/2014/main" id="{73CDC5F4-DBBD-FB56-C403-6263631FAB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53000" y="2505075"/>
            <a:ext cx="2057400" cy="2057400"/>
          </a:xfrm>
          <a:prstGeom prst="rect">
            <a:avLst/>
          </a:prstGeom>
        </p:spPr>
      </p:pic>
    </p:spTree>
    <p:extLst>
      <p:ext uri="{BB962C8B-B14F-4D97-AF65-F5344CB8AC3E}">
        <p14:creationId xmlns:p14="http://schemas.microsoft.com/office/powerpoint/2010/main" val="5115789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E6B6A-7685-D944-FE5F-51A0E28941B0}"/>
            </a:ext>
          </a:extLst>
        </p:cNvPr>
        <p:cNvGrpSpPr/>
        <p:nvPr/>
      </p:nvGrpSpPr>
      <p:grpSpPr>
        <a:xfrm>
          <a:off x="0" y="0"/>
          <a:ext cx="0" cy="0"/>
          <a:chOff x="0" y="0"/>
          <a:chExt cx="0" cy="0"/>
        </a:xfrm>
      </p:grpSpPr>
      <p:sp>
        <p:nvSpPr>
          <p:cNvPr id="15" name="Text Placeholder 14">
            <a:extLst>
              <a:ext uri="{FF2B5EF4-FFF2-40B4-BE49-F238E27FC236}">
                <a16:creationId xmlns:a16="http://schemas.microsoft.com/office/drawing/2014/main" id="{8304CABE-1EDC-D98E-FE48-852E0E4DF5FD}"/>
              </a:ext>
            </a:extLst>
          </p:cNvPr>
          <p:cNvSpPr>
            <a:spLocks noGrp="1"/>
          </p:cNvSpPr>
          <p:nvPr>
            <p:ph type="body" sz="quarter" idx="21"/>
          </p:nvPr>
        </p:nvSpPr>
        <p:spPr>
          <a:xfrm>
            <a:off x="3051610" y="2982776"/>
            <a:ext cx="552450" cy="887984"/>
          </a:xfrm>
        </p:spPr>
        <p:txBody>
          <a:bodyPr/>
          <a:lstStyle/>
          <a:p>
            <a:r>
              <a:rPr lang="en-US">
                <a:ea typeface="Roboto"/>
                <a:cs typeface="Roboto"/>
              </a:rPr>
              <a:t>6</a:t>
            </a:r>
          </a:p>
        </p:txBody>
      </p:sp>
      <p:sp>
        <p:nvSpPr>
          <p:cNvPr id="16" name="Text Placeholder 15">
            <a:extLst>
              <a:ext uri="{FF2B5EF4-FFF2-40B4-BE49-F238E27FC236}">
                <a16:creationId xmlns:a16="http://schemas.microsoft.com/office/drawing/2014/main" id="{1D11D033-E0CB-85AB-76AC-EF302D19A9E2}"/>
              </a:ext>
            </a:extLst>
          </p:cNvPr>
          <p:cNvSpPr>
            <a:spLocks noGrp="1"/>
          </p:cNvSpPr>
          <p:nvPr>
            <p:ph type="body" sz="quarter" idx="22"/>
          </p:nvPr>
        </p:nvSpPr>
        <p:spPr>
          <a:xfrm>
            <a:off x="4272765" y="3544066"/>
            <a:ext cx="6212904" cy="1293813"/>
          </a:xfrm>
        </p:spPr>
        <p:txBody>
          <a:bodyPr/>
          <a:lstStyle/>
          <a:p>
            <a:r>
              <a:rPr lang="en-US"/>
              <a:t>Session 6: </a:t>
            </a:r>
          </a:p>
          <a:p>
            <a:r>
              <a:rPr lang="en-US"/>
              <a:t>Search and Rescue in Flood Response, latest developments  </a:t>
            </a:r>
            <a:endParaRPr lang="en-US">
              <a:ea typeface="Roboto"/>
              <a:cs typeface="Roboto"/>
            </a:endParaRPr>
          </a:p>
          <a:p>
            <a:endParaRPr lang="en-US">
              <a:solidFill>
                <a:srgbClr val="FF0000"/>
              </a:solidFill>
            </a:endParaRPr>
          </a:p>
          <a:p>
            <a:endParaRPr lang="en-US">
              <a:solidFill>
                <a:srgbClr val="FF0000"/>
              </a:solidFill>
            </a:endParaRPr>
          </a:p>
        </p:txBody>
      </p:sp>
    </p:spTree>
    <p:extLst>
      <p:ext uri="{BB962C8B-B14F-4D97-AF65-F5344CB8AC3E}">
        <p14:creationId xmlns:p14="http://schemas.microsoft.com/office/powerpoint/2010/main" val="18380421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FADE4-1978-2FF2-AD06-45E06837BA57}"/>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83DCAA-B564-8B5F-C858-CE51F23C8BDA}"/>
              </a:ext>
            </a:extLst>
          </p:cNvPr>
          <p:cNvGraphicFramePr>
            <a:graphicFrameLocks noGrp="1"/>
          </p:cNvGraphicFramePr>
          <p:nvPr/>
        </p:nvGraphicFramePr>
        <p:xfrm>
          <a:off x="473031" y="1443600"/>
          <a:ext cx="11283540" cy="5135330"/>
        </p:xfrm>
        <a:graphic>
          <a:graphicData uri="http://schemas.openxmlformats.org/drawingml/2006/table">
            <a:tbl>
              <a:tblPr firstRow="1" firstCol="1" bandRow="1">
                <a:tableStyleId>{5C22544A-7EE6-4342-B048-85BDC9FD1C3A}</a:tableStyleId>
              </a:tblPr>
              <a:tblGrid>
                <a:gridCol w="1723904">
                  <a:extLst>
                    <a:ext uri="{9D8B030D-6E8A-4147-A177-3AD203B41FA5}">
                      <a16:colId xmlns:a16="http://schemas.microsoft.com/office/drawing/2014/main" val="3205252363"/>
                    </a:ext>
                  </a:extLst>
                </a:gridCol>
                <a:gridCol w="2305792">
                  <a:extLst>
                    <a:ext uri="{9D8B030D-6E8A-4147-A177-3AD203B41FA5}">
                      <a16:colId xmlns:a16="http://schemas.microsoft.com/office/drawing/2014/main" val="3208232805"/>
                    </a:ext>
                  </a:extLst>
                </a:gridCol>
                <a:gridCol w="2036618">
                  <a:extLst>
                    <a:ext uri="{9D8B030D-6E8A-4147-A177-3AD203B41FA5}">
                      <a16:colId xmlns:a16="http://schemas.microsoft.com/office/drawing/2014/main" val="832312802"/>
                    </a:ext>
                  </a:extLst>
                </a:gridCol>
                <a:gridCol w="2161310">
                  <a:extLst>
                    <a:ext uri="{9D8B030D-6E8A-4147-A177-3AD203B41FA5}">
                      <a16:colId xmlns:a16="http://schemas.microsoft.com/office/drawing/2014/main" val="2664307422"/>
                    </a:ext>
                  </a:extLst>
                </a:gridCol>
                <a:gridCol w="3055916">
                  <a:extLst>
                    <a:ext uri="{9D8B030D-6E8A-4147-A177-3AD203B41FA5}">
                      <a16:colId xmlns:a16="http://schemas.microsoft.com/office/drawing/2014/main" val="3300077358"/>
                    </a:ext>
                  </a:extLst>
                </a:gridCol>
              </a:tblGrid>
              <a:tr h="706883">
                <a:tc>
                  <a:txBody>
                    <a:bodyPr/>
                    <a:lstStyle/>
                    <a:p>
                      <a:pPr>
                        <a:lnSpc>
                          <a:spcPct val="115000"/>
                        </a:lnSpc>
                        <a:spcAft>
                          <a:spcPts val="800"/>
                        </a:spcAft>
                        <a:buNone/>
                      </a:pPr>
                      <a:r>
                        <a:rPr lang="en-AU" sz="1800" kern="100" dirty="0">
                          <a:effectLst/>
                        </a:rPr>
                        <a:t>Strategic Objectives </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2721" marR="12721" marT="12721" marB="12721" anchor="ctr"/>
                </a:tc>
                <a:tc>
                  <a:txBody>
                    <a:bodyPr/>
                    <a:lstStyle/>
                    <a:p>
                      <a:pPr algn="ctr">
                        <a:lnSpc>
                          <a:spcPct val="115000"/>
                        </a:lnSpc>
                        <a:spcAft>
                          <a:spcPts val="800"/>
                        </a:spcAft>
                        <a:buNone/>
                      </a:pPr>
                      <a:r>
                        <a:rPr lang="en-AU" sz="1800" kern="100" dirty="0">
                          <a:effectLst/>
                        </a:rPr>
                        <a:t>Quality Standards</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2721" marR="12721" marT="12721" marB="12721" anchor="ctr"/>
                </a:tc>
                <a:tc>
                  <a:txBody>
                    <a:bodyPr/>
                    <a:lstStyle/>
                    <a:p>
                      <a:pPr algn="ctr">
                        <a:lnSpc>
                          <a:spcPct val="115000"/>
                        </a:lnSpc>
                        <a:spcAft>
                          <a:spcPts val="800"/>
                        </a:spcAft>
                        <a:buNone/>
                      </a:pPr>
                      <a:r>
                        <a:rPr lang="en-AU" sz="1800" kern="100" dirty="0">
                          <a:effectLst/>
                        </a:rPr>
                        <a:t> Localisation</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2721" marR="12721" marT="12721" marB="12721" anchor="ctr"/>
                </a:tc>
                <a:tc>
                  <a:txBody>
                    <a:bodyPr/>
                    <a:lstStyle/>
                    <a:p>
                      <a:pPr algn="ctr">
                        <a:lnSpc>
                          <a:spcPct val="115000"/>
                        </a:lnSpc>
                        <a:spcAft>
                          <a:spcPts val="800"/>
                        </a:spcAft>
                        <a:buNone/>
                      </a:pPr>
                      <a:r>
                        <a:rPr lang="en-AU" sz="1800" kern="100" dirty="0">
                          <a:effectLst/>
                        </a:rPr>
                        <a:t>Flexible Response</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2721" marR="12721" marT="12721" marB="12721" anchor="ctr"/>
                </a:tc>
                <a:tc>
                  <a:txBody>
                    <a:bodyPr/>
                    <a:lstStyle/>
                    <a:p>
                      <a:pPr algn="ctr">
                        <a:lnSpc>
                          <a:spcPct val="115000"/>
                        </a:lnSpc>
                        <a:spcAft>
                          <a:spcPts val="200"/>
                        </a:spcAft>
                        <a:buNone/>
                      </a:pPr>
                      <a:r>
                        <a:rPr lang="en-AU" sz="1800" kern="100" dirty="0">
                          <a:effectLst/>
                        </a:rPr>
                        <a:t> Working Group Commitment</a:t>
                      </a:r>
                    </a:p>
                    <a:p>
                      <a:pPr algn="ctr">
                        <a:lnSpc>
                          <a:spcPct val="115000"/>
                        </a:lnSpc>
                        <a:spcAft>
                          <a:spcPts val="200"/>
                        </a:spcAft>
                        <a:buNone/>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Communication Plan</a:t>
                      </a:r>
                    </a:p>
                  </a:txBody>
                  <a:tcPr marL="12721" marR="12721" marT="12721" marB="12721" anchor="ctr"/>
                </a:tc>
                <a:extLst>
                  <a:ext uri="{0D108BD9-81ED-4DB2-BD59-A6C34878D82A}">
                    <a16:rowId xmlns:a16="http://schemas.microsoft.com/office/drawing/2014/main" val="2683334225"/>
                  </a:ext>
                </a:extLst>
              </a:tr>
              <a:tr h="4428447">
                <a:tc>
                  <a:txBody>
                    <a:bodyPr/>
                    <a:lstStyle/>
                    <a:p>
                      <a:pPr>
                        <a:lnSpc>
                          <a:spcPct val="115000"/>
                        </a:lnSpc>
                        <a:spcAft>
                          <a:spcPts val="800"/>
                        </a:spcAft>
                        <a:buNone/>
                      </a:pPr>
                      <a:r>
                        <a:rPr lang="en-AU" sz="1800" kern="100" dirty="0">
                          <a:effectLst/>
                        </a:rPr>
                        <a:t>2026/27 Deliverables &amp; Targets</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2721" marR="12721" marT="12721" marB="12721" anchor="ctr"/>
                </a:tc>
                <a:tc>
                  <a:txBody>
                    <a:bodyPr/>
                    <a:lstStyle/>
                    <a:p>
                      <a:pPr>
                        <a:lnSpc>
                          <a:spcPct val="115000"/>
                        </a:lnSpc>
                        <a:spcAft>
                          <a:spcPts val="800"/>
                        </a:spcAft>
                        <a:buNone/>
                      </a:pPr>
                      <a:r>
                        <a:rPr lang="en-AU" sz="1800" kern="100" dirty="0">
                          <a:effectLst/>
                        </a:rPr>
                        <a:t>Update Technical Reference Note (TRN). Target: Dec 2026</a:t>
                      </a:r>
                    </a:p>
                    <a:p>
                      <a:pPr>
                        <a:lnSpc>
                          <a:spcPct val="115000"/>
                        </a:lnSpc>
                        <a:spcAft>
                          <a:spcPts val="800"/>
                        </a:spcAft>
                        <a:buNone/>
                      </a:pPr>
                      <a:r>
                        <a:rPr lang="en-AU" sz="1800" kern="100" dirty="0">
                          <a:effectLst/>
                        </a:rPr>
                        <a:t>Review SAR-FR Directory procedures. Target: Dec 2026</a:t>
                      </a:r>
                    </a:p>
                    <a:p>
                      <a:pPr>
                        <a:lnSpc>
                          <a:spcPct val="115000"/>
                        </a:lnSpc>
                        <a:spcAft>
                          <a:spcPts val="800"/>
                        </a:spcAft>
                        <a:buNone/>
                      </a:pPr>
                      <a:r>
                        <a:rPr lang="en-AU" sz="1800" kern="100" dirty="0">
                          <a:effectLst/>
                        </a:rPr>
                        <a:t>Contribute to INSARAG Guidelines review. Target: Completed</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2721" marR="12721" marT="12721" marB="12721" anchor="ctr"/>
                </a:tc>
                <a:tc>
                  <a:txBody>
                    <a:bodyPr/>
                    <a:lstStyle/>
                    <a:p>
                      <a:pPr>
                        <a:lnSpc>
                          <a:spcPct val="115000"/>
                        </a:lnSpc>
                        <a:spcAft>
                          <a:spcPts val="800"/>
                        </a:spcAft>
                        <a:buNone/>
                      </a:pPr>
                      <a:r>
                        <a:rPr lang="en-AU" sz="1800" kern="100" dirty="0">
                          <a:effectLst/>
                        </a:rPr>
                        <a:t>Expand SAR-FR Directory. Target: 20% increase in listed capabilities.</a:t>
                      </a:r>
                    </a:p>
                    <a:p>
                      <a:pPr>
                        <a:lnSpc>
                          <a:spcPct val="115000"/>
                        </a:lnSpc>
                        <a:spcAft>
                          <a:spcPts val="800"/>
                        </a:spcAft>
                        <a:buNone/>
                      </a:pPr>
                      <a:r>
                        <a:rPr lang="en-AU" sz="1800" kern="100" dirty="0">
                          <a:effectLst/>
                        </a:rPr>
                        <a:t>Develop capacity-building framework for non-developed bilateral partners. Target: June 2027</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2721" marR="12721" marT="12721" marB="12721" anchor="ctr"/>
                </a:tc>
                <a:tc>
                  <a:txBody>
                    <a:bodyPr/>
                    <a:lstStyle/>
                    <a:p>
                      <a:pPr>
                        <a:lnSpc>
                          <a:spcPct val="115000"/>
                        </a:lnSpc>
                        <a:spcAft>
                          <a:spcPts val="800"/>
                        </a:spcAft>
                        <a:buNone/>
                      </a:pPr>
                      <a:r>
                        <a:rPr lang="en-AU" sz="1800" kern="100" dirty="0">
                          <a:effectLst/>
                        </a:rPr>
                        <a:t>Deliver knowledge-sharing events. Target: 2 webinars delivered.</a:t>
                      </a:r>
                    </a:p>
                    <a:p>
                      <a:pPr>
                        <a:lnSpc>
                          <a:spcPct val="115000"/>
                        </a:lnSpc>
                        <a:spcAft>
                          <a:spcPts val="800"/>
                        </a:spcAft>
                        <a:buNone/>
                      </a:pPr>
                      <a:r>
                        <a:rPr lang="en-AU" sz="1800" kern="100" dirty="0">
                          <a:effectLst/>
                        </a:rPr>
                        <a:t>Create lessons library. Target: 10 resources uploaded.</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2721" marR="12721" marT="12721" marB="12721" anchor="ctr"/>
                </a:tc>
                <a:tc>
                  <a:txBody>
                    <a:bodyPr/>
                    <a:lstStyle/>
                    <a:p>
                      <a:pPr>
                        <a:lnSpc>
                          <a:spcPct val="115000"/>
                        </a:lnSpc>
                        <a:spcAft>
                          <a:spcPts val="800"/>
                        </a:spcAft>
                        <a:buNone/>
                      </a:pPr>
                      <a:r>
                        <a:rPr lang="en-AU" sz="1800" kern="100" dirty="0">
                          <a:effectLst/>
                        </a:rPr>
                        <a:t>Maintain active regional membership. Target: ≥3 active members in each region.</a:t>
                      </a:r>
                    </a:p>
                    <a:p>
                      <a:pPr marL="0" marR="0" lvl="0" indent="0" algn="l" defTabSz="914400" rtl="0" eaLnBrk="1" fontAlgn="auto" latinLnBrk="0" hangingPunct="1">
                        <a:lnSpc>
                          <a:spcPct val="115000"/>
                        </a:lnSpc>
                        <a:spcBef>
                          <a:spcPts val="0"/>
                        </a:spcBef>
                        <a:spcAft>
                          <a:spcPts val="800"/>
                        </a:spcAft>
                        <a:buClrTx/>
                        <a:buSzTx/>
                        <a:buFontTx/>
                        <a:buNone/>
                        <a:tabLst/>
                        <a:defRPr/>
                      </a:pPr>
                      <a:r>
                        <a:rPr lang="en-AU" sz="1800" kern="1200" dirty="0">
                          <a:solidFill>
                            <a:schemeClr val="dk1"/>
                          </a:solidFill>
                          <a:effectLst/>
                          <a:latin typeface="+mn-lt"/>
                          <a:ea typeface="+mn-ea"/>
                          <a:cs typeface="+mn-cs"/>
                        </a:rPr>
                        <a:t>Sustain engagement. </a:t>
                      </a:r>
                      <a:r>
                        <a:rPr lang="en-AU" sz="1800" b="0" kern="1200" dirty="0">
                          <a:solidFill>
                            <a:schemeClr val="dk1"/>
                          </a:solidFill>
                          <a:effectLst/>
                          <a:latin typeface="+mn-lt"/>
                          <a:ea typeface="+mn-ea"/>
                          <a:cs typeface="+mn-cs"/>
                        </a:rPr>
                        <a:t>Target:</a:t>
                      </a:r>
                      <a:r>
                        <a:rPr lang="en-AU" sz="1800" kern="1200" dirty="0">
                          <a:solidFill>
                            <a:schemeClr val="dk1"/>
                          </a:solidFill>
                          <a:effectLst/>
                          <a:latin typeface="+mn-lt"/>
                          <a:ea typeface="+mn-ea"/>
                          <a:cs typeface="+mn-cs"/>
                        </a:rPr>
                        <a:t> 75% meeting attendance.</a:t>
                      </a:r>
                      <a:endParaRPr lang="en-AU" sz="1800" kern="100" dirty="0">
                        <a:effectLst/>
                      </a:endParaRPr>
                    </a:p>
                    <a:p>
                      <a:pPr>
                        <a:lnSpc>
                          <a:spcPct val="115000"/>
                        </a:lnSpc>
                        <a:spcAft>
                          <a:spcPts val="800"/>
                        </a:spcAft>
                        <a:buNone/>
                      </a:pPr>
                      <a:r>
                        <a:rPr lang="en-AU" sz="1800" kern="100" dirty="0">
                          <a:effectLst/>
                        </a:rPr>
                        <a:t>Conduct working group meetings. Target: 4 on-line and 1 in person.</a:t>
                      </a:r>
                    </a:p>
                    <a:p>
                      <a:pPr>
                        <a:lnSpc>
                          <a:spcPct val="115000"/>
                        </a:lnSpc>
                        <a:spcAft>
                          <a:spcPts val="800"/>
                        </a:spcAft>
                        <a:buNone/>
                      </a:pPr>
                      <a:r>
                        <a:rPr lang="en-AU" sz="1800" kern="100" dirty="0">
                          <a:effectLst/>
                        </a:rPr>
                        <a:t>Report to INSARAG forums. Target: 3 annual progress updates</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2721" marR="12721" marT="12721" marB="12721" anchor="ctr"/>
                </a:tc>
                <a:extLst>
                  <a:ext uri="{0D108BD9-81ED-4DB2-BD59-A6C34878D82A}">
                    <a16:rowId xmlns:a16="http://schemas.microsoft.com/office/drawing/2014/main" val="3235724868"/>
                  </a:ext>
                </a:extLst>
              </a:tr>
            </a:tbl>
          </a:graphicData>
        </a:graphic>
      </p:graphicFrame>
      <p:sp>
        <p:nvSpPr>
          <p:cNvPr id="3" name="Rectangle 1">
            <a:extLst>
              <a:ext uri="{FF2B5EF4-FFF2-40B4-BE49-F238E27FC236}">
                <a16:creationId xmlns:a16="http://schemas.microsoft.com/office/drawing/2014/main" id="{68A66AEB-B916-70C2-2847-DF9FE4FA610C}"/>
              </a:ext>
            </a:extLst>
          </p:cNvPr>
          <p:cNvSpPr>
            <a:spLocks noChangeArrowheads="1"/>
          </p:cNvSpPr>
          <p:nvPr/>
        </p:nvSpPr>
        <p:spPr bwMode="auto">
          <a:xfrm>
            <a:off x="473031" y="371403"/>
            <a:ext cx="1128354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400" b="1" i="0" u="none" strike="noStrike" cap="none" normalizeH="0" baseline="0" dirty="0">
                <a:ln>
                  <a:noFill/>
                </a:ln>
                <a:solidFill>
                  <a:schemeClr val="bg1"/>
                </a:solidFill>
                <a:effectLst/>
                <a:latin typeface="Aptos" panose="020B0004020202020204" pitchFamily="34" charset="0"/>
                <a:ea typeface="Aptos" panose="020B0004020202020204" pitchFamily="34" charset="0"/>
                <a:cs typeface="Times New Roman" panose="02020603050405020304" pitchFamily="18" charset="0"/>
              </a:rPr>
              <a:t>INSARAG Flood Response Working Group Work Plan</a:t>
            </a:r>
            <a:endParaRPr kumimoji="0" lang="en-AU" altLang="en-US" sz="2400" b="0" i="0" u="none" strike="noStrike" cap="none" normalizeH="0" baseline="0" dirty="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400" b="0" i="0" u="none" strike="noStrike" cap="none" normalizeH="0" baseline="0" dirty="0">
                <a:ln>
                  <a:noFill/>
                </a:ln>
                <a:solidFill>
                  <a:schemeClr val="bg1"/>
                </a:solidFill>
                <a:effectLst/>
                <a:latin typeface="Aptos" panose="020B0004020202020204" pitchFamily="34" charset="0"/>
                <a:ea typeface="Aptos" panose="020B0004020202020204" pitchFamily="34" charset="0"/>
                <a:cs typeface="Times New Roman" panose="02020603050405020304" pitchFamily="18" charset="0"/>
              </a:rPr>
              <a:t>This table aligns INSARAG Strategic Objectives with the FRWG Terms of Reference</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6511551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C3A02-5C1D-E89F-CE90-D6E8D03ACA29}"/>
            </a:ext>
          </a:extLst>
        </p:cNvPr>
        <p:cNvGrpSpPr/>
        <p:nvPr/>
      </p:nvGrpSpPr>
      <p:grpSpPr>
        <a:xfrm>
          <a:off x="0" y="0"/>
          <a:ext cx="0" cy="0"/>
          <a:chOff x="0" y="0"/>
          <a:chExt cx="0" cy="0"/>
        </a:xfrm>
      </p:grpSpPr>
      <p:sp>
        <p:nvSpPr>
          <p:cNvPr id="15" name="Text Placeholder 14">
            <a:extLst>
              <a:ext uri="{FF2B5EF4-FFF2-40B4-BE49-F238E27FC236}">
                <a16:creationId xmlns:a16="http://schemas.microsoft.com/office/drawing/2014/main" id="{FA4D9B5E-317D-C45F-3733-4E84354572FC}"/>
              </a:ext>
            </a:extLst>
          </p:cNvPr>
          <p:cNvSpPr>
            <a:spLocks noGrp="1"/>
          </p:cNvSpPr>
          <p:nvPr>
            <p:ph type="body" sz="quarter" idx="21"/>
          </p:nvPr>
        </p:nvSpPr>
        <p:spPr>
          <a:xfrm>
            <a:off x="3051610" y="2982776"/>
            <a:ext cx="552450" cy="887984"/>
          </a:xfrm>
        </p:spPr>
        <p:txBody>
          <a:bodyPr/>
          <a:lstStyle/>
          <a:p>
            <a:r>
              <a:rPr lang="en-US">
                <a:ea typeface="Roboto"/>
                <a:cs typeface="Roboto"/>
              </a:rPr>
              <a:t>7</a:t>
            </a:r>
          </a:p>
        </p:txBody>
      </p:sp>
      <p:sp>
        <p:nvSpPr>
          <p:cNvPr id="16" name="Text Placeholder 15">
            <a:extLst>
              <a:ext uri="{FF2B5EF4-FFF2-40B4-BE49-F238E27FC236}">
                <a16:creationId xmlns:a16="http://schemas.microsoft.com/office/drawing/2014/main" id="{BC346872-F7A0-C777-C748-2623B9CB710D}"/>
              </a:ext>
            </a:extLst>
          </p:cNvPr>
          <p:cNvSpPr>
            <a:spLocks noGrp="1"/>
          </p:cNvSpPr>
          <p:nvPr>
            <p:ph type="body" sz="quarter" idx="22"/>
          </p:nvPr>
        </p:nvSpPr>
        <p:spPr>
          <a:xfrm>
            <a:off x="4272765" y="3544066"/>
            <a:ext cx="6212904" cy="1293813"/>
          </a:xfrm>
        </p:spPr>
        <p:txBody>
          <a:bodyPr/>
          <a:lstStyle/>
          <a:p>
            <a:r>
              <a:rPr lang="en-US"/>
              <a:t>Session 7: </a:t>
            </a:r>
          </a:p>
          <a:p>
            <a:r>
              <a:rPr lang="en-US"/>
              <a:t>11 years on, The INSARAG Recognized National Accreditation Process (IRNAP). How IRNAP contributes to the localization of the response. </a:t>
            </a:r>
            <a:endParaRPr lang="en-US">
              <a:ea typeface="Roboto"/>
              <a:cs typeface="Roboto"/>
            </a:endParaRPr>
          </a:p>
          <a:p>
            <a:endParaRPr lang="en-US">
              <a:solidFill>
                <a:srgbClr val="FF0000"/>
              </a:solidFill>
            </a:endParaRPr>
          </a:p>
          <a:p>
            <a:endParaRPr lang="en-US">
              <a:solidFill>
                <a:srgbClr val="FF0000"/>
              </a:solidFill>
            </a:endParaRPr>
          </a:p>
        </p:txBody>
      </p:sp>
    </p:spTree>
    <p:extLst>
      <p:ext uri="{BB962C8B-B14F-4D97-AF65-F5344CB8AC3E}">
        <p14:creationId xmlns:p14="http://schemas.microsoft.com/office/powerpoint/2010/main" val="29173879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61D21-1C23-6F91-BA77-7FED69EFC536}"/>
              </a:ext>
            </a:extLst>
          </p:cNvPr>
          <p:cNvSpPr>
            <a:spLocks noGrp="1"/>
          </p:cNvSpPr>
          <p:nvPr>
            <p:ph type="title"/>
          </p:nvPr>
        </p:nvSpPr>
        <p:spPr>
          <a:xfrm>
            <a:off x="609600" y="1978679"/>
            <a:ext cx="4873752" cy="1661993"/>
          </a:xfrm>
        </p:spPr>
        <p:txBody>
          <a:bodyPr/>
          <a:lstStyle/>
          <a:p>
            <a:r>
              <a:rPr lang="en-US"/>
              <a:t>Closing of Day 1 &amp; Review of Day 2 Agenda</a:t>
            </a:r>
            <a:endParaRPr lang="en-GB"/>
          </a:p>
        </p:txBody>
      </p:sp>
      <p:sp>
        <p:nvSpPr>
          <p:cNvPr id="4" name="Text Placeholder 3">
            <a:extLst>
              <a:ext uri="{FF2B5EF4-FFF2-40B4-BE49-F238E27FC236}">
                <a16:creationId xmlns:a16="http://schemas.microsoft.com/office/drawing/2014/main" id="{B8B1C85D-00DC-3397-548E-54B1EF1655EF}"/>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9884183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4B8B54D-9C22-0D23-250B-475A821C5F50}"/>
              </a:ext>
            </a:extLst>
          </p:cNvPr>
          <p:cNvSpPr>
            <a:spLocks noGrp="1"/>
          </p:cNvSpPr>
          <p:nvPr>
            <p:ph type="body" sz="quarter" idx="22"/>
          </p:nvPr>
        </p:nvSpPr>
        <p:spPr/>
        <p:txBody>
          <a:bodyPr/>
          <a:lstStyle/>
          <a:p>
            <a:r>
              <a:rPr lang="en-US">
                <a:ea typeface="Roboto"/>
                <a:cs typeface="Roboto"/>
              </a:rPr>
              <a:t>Thank you!</a:t>
            </a:r>
            <a:endParaRPr lang="en-US"/>
          </a:p>
        </p:txBody>
      </p:sp>
    </p:spTree>
    <p:extLst>
      <p:ext uri="{BB962C8B-B14F-4D97-AF65-F5344CB8AC3E}">
        <p14:creationId xmlns:p14="http://schemas.microsoft.com/office/powerpoint/2010/main" val="9850810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2">
            <a:extLst>
              <a:ext uri="{FF2B5EF4-FFF2-40B4-BE49-F238E27FC236}">
                <a16:creationId xmlns:a16="http://schemas.microsoft.com/office/drawing/2014/main" id="{3E80176A-70AE-46DD-A4CA-E41322778C13}"/>
              </a:ext>
            </a:extLst>
          </p:cNvPr>
          <p:cNvSpPr>
            <a:spLocks noGrp="1"/>
          </p:cNvSpPr>
          <p:nvPr/>
        </p:nvSpPr>
        <p:spPr>
          <a:xfrm>
            <a:off x="331273" y="843764"/>
            <a:ext cx="9091917" cy="2576090"/>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000" b="1" kern="1200">
                <a:solidFill>
                  <a:schemeClr val="bg1"/>
                </a:solidFill>
                <a:latin typeface="Roboto"/>
                <a:ea typeface="+mj-ea"/>
                <a:cs typeface="+mj-cs"/>
              </a:defRPr>
            </a:lvl1pPr>
          </a:lstStyle>
          <a:p>
            <a:r>
              <a:rPr lang="en-US" sz="9600">
                <a:solidFill>
                  <a:schemeClr val="tx2">
                    <a:lumMod val="49000"/>
                    <a:lumOff val="51000"/>
                  </a:schemeClr>
                </a:solidFill>
              </a:rPr>
              <a:t>INSARAG </a:t>
            </a:r>
            <a:br>
              <a:rPr lang="en-US" sz="9600"/>
            </a:br>
            <a:r>
              <a:rPr lang="en-US" sz="3000">
                <a:solidFill>
                  <a:schemeClr val="tx2">
                    <a:lumMod val="49000"/>
                    <a:lumOff val="51000"/>
                  </a:schemeClr>
                </a:solidFill>
              </a:rPr>
              <a:t>International Search &amp; Rescue Advisory Group</a:t>
            </a:r>
          </a:p>
          <a:p>
            <a:endParaRPr lang="en-US" sz="3000">
              <a:solidFill>
                <a:schemeClr val="tx2">
                  <a:lumMod val="49000"/>
                  <a:lumOff val="51000"/>
                </a:schemeClr>
              </a:solidFill>
              <a:ea typeface="Roboto"/>
              <a:cs typeface="Roboto"/>
            </a:endParaRPr>
          </a:p>
          <a:p>
            <a:r>
              <a:rPr lang="en-US" sz="3000">
                <a:solidFill>
                  <a:schemeClr val="tx2">
                    <a:lumMod val="49000"/>
                    <a:lumOff val="51000"/>
                  </a:schemeClr>
                </a:solidFill>
                <a:ea typeface="Roboto"/>
                <a:cs typeface="Roboto"/>
              </a:rPr>
              <a:t>Team Leader Meeting</a:t>
            </a:r>
          </a:p>
        </p:txBody>
      </p:sp>
      <p:pic>
        <p:nvPicPr>
          <p:cNvPr id="9" name="Picture 8">
            <a:extLst>
              <a:ext uri="{FF2B5EF4-FFF2-40B4-BE49-F238E27FC236}">
                <a16:creationId xmlns:a16="http://schemas.microsoft.com/office/drawing/2014/main" id="{772ADDE3-72D7-F7A7-B625-FDB64088B79B}"/>
              </a:ext>
            </a:extLst>
          </p:cNvPr>
          <p:cNvPicPr>
            <a:picLocks noChangeAspect="1"/>
          </p:cNvPicPr>
          <p:nvPr/>
        </p:nvPicPr>
        <p:blipFill>
          <a:blip r:embed="rId2"/>
          <a:stretch>
            <a:fillRect/>
          </a:stretch>
        </p:blipFill>
        <p:spPr>
          <a:xfrm>
            <a:off x="6650657" y="4466705"/>
            <a:ext cx="5770880" cy="3246120"/>
          </a:xfrm>
          <a:prstGeom prst="rect">
            <a:avLst/>
          </a:prstGeom>
        </p:spPr>
      </p:pic>
      <p:cxnSp>
        <p:nvCxnSpPr>
          <p:cNvPr id="2" name="Straight Arrow Connector 1">
            <a:extLst>
              <a:ext uri="{FF2B5EF4-FFF2-40B4-BE49-F238E27FC236}">
                <a16:creationId xmlns:a16="http://schemas.microsoft.com/office/drawing/2014/main" id="{E4879D6D-D258-6716-728D-E649F0DEEB60}"/>
              </a:ext>
            </a:extLst>
          </p:cNvPr>
          <p:cNvCxnSpPr/>
          <p:nvPr/>
        </p:nvCxnSpPr>
        <p:spPr>
          <a:xfrm flipV="1">
            <a:off x="331695" y="3733800"/>
            <a:ext cx="2859740" cy="17929"/>
          </a:xfrm>
          <a:prstGeom prst="straightConnector1">
            <a:avLst/>
          </a:prstGeom>
          <a:ln>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67D511C3-D7B3-500B-A864-8B2CB9C09A37}"/>
              </a:ext>
            </a:extLst>
          </p:cNvPr>
          <p:cNvSpPr txBox="1"/>
          <p:nvPr/>
        </p:nvSpPr>
        <p:spPr>
          <a:xfrm>
            <a:off x="331694" y="3792071"/>
            <a:ext cx="6167717"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a:latin typeface="Roboto"/>
                <a:cs typeface="Segoe UI"/>
              </a:rPr>
              <a:t>​</a:t>
            </a:r>
          </a:p>
          <a:p>
            <a:r>
              <a:rPr lang="en-US" sz="2000" b="1">
                <a:solidFill>
                  <a:srgbClr val="5197DA"/>
                </a:solidFill>
                <a:latin typeface="Roboto"/>
                <a:ea typeface="Roboto"/>
                <a:cs typeface="Segoe UI"/>
              </a:rPr>
              <a:t>6-7 July 2026</a:t>
            </a:r>
          </a:p>
          <a:p>
            <a:r>
              <a:rPr lang="en-US" sz="2000" b="1" err="1">
                <a:solidFill>
                  <a:srgbClr val="5197DA"/>
                </a:solidFill>
                <a:latin typeface="Roboto"/>
                <a:ea typeface="Roboto"/>
                <a:cs typeface="Segoe UI"/>
              </a:rPr>
              <a:t>Foz</a:t>
            </a:r>
            <a:r>
              <a:rPr lang="en-US" sz="2000" b="1">
                <a:solidFill>
                  <a:srgbClr val="5197DA"/>
                </a:solidFill>
                <a:latin typeface="Roboto"/>
                <a:ea typeface="Roboto"/>
                <a:cs typeface="Segoe UI"/>
              </a:rPr>
              <a:t> do Iguaçu, Brazil</a:t>
            </a:r>
          </a:p>
        </p:txBody>
      </p:sp>
    </p:spTree>
    <p:extLst>
      <p:ext uri="{BB962C8B-B14F-4D97-AF65-F5344CB8AC3E}">
        <p14:creationId xmlns:p14="http://schemas.microsoft.com/office/powerpoint/2010/main" val="11818267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61D21-1C23-6F91-BA77-7FED69EFC536}"/>
              </a:ext>
            </a:extLst>
          </p:cNvPr>
          <p:cNvSpPr>
            <a:spLocks noGrp="1"/>
          </p:cNvSpPr>
          <p:nvPr>
            <p:ph type="title"/>
          </p:nvPr>
        </p:nvSpPr>
        <p:spPr>
          <a:xfrm>
            <a:off x="609600" y="1978679"/>
            <a:ext cx="4873752" cy="1107996"/>
          </a:xfrm>
        </p:spPr>
        <p:txBody>
          <a:bodyPr/>
          <a:lstStyle/>
          <a:p>
            <a:r>
              <a:rPr lang="en-US"/>
              <a:t>Welcome Address – Day 2</a:t>
            </a:r>
            <a:endParaRPr lang="en-GB"/>
          </a:p>
        </p:txBody>
      </p:sp>
      <p:sp>
        <p:nvSpPr>
          <p:cNvPr id="4" name="Text Placeholder 3">
            <a:extLst>
              <a:ext uri="{FF2B5EF4-FFF2-40B4-BE49-F238E27FC236}">
                <a16:creationId xmlns:a16="http://schemas.microsoft.com/office/drawing/2014/main" id="{B8B1C85D-00DC-3397-548E-54B1EF1655EF}"/>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977929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A059D-75C3-5F0D-923C-97B69D5D5BF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10B95E2-4F5F-0F1F-527B-B2E6E2E3DCA8}"/>
              </a:ext>
            </a:extLst>
          </p:cNvPr>
          <p:cNvSpPr>
            <a:spLocks noGrp="1"/>
          </p:cNvSpPr>
          <p:nvPr>
            <p:ph type="title"/>
          </p:nvPr>
        </p:nvSpPr>
        <p:spPr>
          <a:xfrm>
            <a:off x="2461802" y="2609365"/>
            <a:ext cx="7979725" cy="1639269"/>
          </a:xfrm>
        </p:spPr>
        <p:txBody>
          <a:bodyPr vert="horz" lIns="91440" tIns="45720" rIns="91440" bIns="45720" rtlCol="0" anchor="ctr">
            <a:normAutofit/>
          </a:bodyPr>
          <a:lstStyle/>
          <a:p>
            <a:r>
              <a:rPr lang="en-US" sz="6000">
                <a:latin typeface="+mj-lt"/>
              </a:rPr>
              <a:t>Secretariat Updates</a:t>
            </a:r>
            <a:endParaRPr lang="en-US" sz="6000">
              <a:ea typeface="+mj-ea"/>
              <a:cs typeface="+mj-cs"/>
            </a:endParaRPr>
          </a:p>
        </p:txBody>
      </p:sp>
      <p:pic>
        <p:nvPicPr>
          <p:cNvPr id="18" name="Picture 17">
            <a:extLst>
              <a:ext uri="{FF2B5EF4-FFF2-40B4-BE49-F238E27FC236}">
                <a16:creationId xmlns:a16="http://schemas.microsoft.com/office/drawing/2014/main" id="{D042D8DD-B8D4-581C-9733-E49E88F55A60}"/>
              </a:ext>
            </a:extLst>
          </p:cNvPr>
          <p:cNvPicPr>
            <a:picLocks noChangeAspect="1"/>
          </p:cNvPicPr>
          <p:nvPr/>
        </p:nvPicPr>
        <p:blipFill>
          <a:blip r:embed="rId3"/>
          <a:stretch>
            <a:fillRect/>
          </a:stretch>
        </p:blipFill>
        <p:spPr>
          <a:xfrm>
            <a:off x="-144534" y="-244616"/>
            <a:ext cx="3942080" cy="2141220"/>
          </a:xfrm>
          <a:prstGeom prst="rect">
            <a:avLst/>
          </a:prstGeom>
        </p:spPr>
      </p:pic>
    </p:spTree>
    <p:extLst>
      <p:ext uri="{BB962C8B-B14F-4D97-AF65-F5344CB8AC3E}">
        <p14:creationId xmlns:p14="http://schemas.microsoft.com/office/powerpoint/2010/main" val="22480197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F81EC-6E08-2335-579F-84F641536043}"/>
              </a:ext>
            </a:extLst>
          </p:cNvPr>
          <p:cNvSpPr>
            <a:spLocks noGrp="1"/>
          </p:cNvSpPr>
          <p:nvPr>
            <p:ph type="title"/>
          </p:nvPr>
        </p:nvSpPr>
        <p:spPr>
          <a:xfrm>
            <a:off x="314325" y="342900"/>
            <a:ext cx="10274910" cy="443198"/>
          </a:xfrm>
        </p:spPr>
        <p:txBody>
          <a:bodyPr/>
          <a:lstStyle/>
          <a:p>
            <a:r>
              <a:rPr lang="en-US" sz="2800" i="1">
                <a:ea typeface="Roboto"/>
                <a:cs typeface="Roboto"/>
              </a:rPr>
              <a:t>Agenda – Day 2 </a:t>
            </a:r>
          </a:p>
        </p:txBody>
      </p:sp>
      <p:sp>
        <p:nvSpPr>
          <p:cNvPr id="4" name="SmartArt Placeholder 3">
            <a:extLst>
              <a:ext uri="{FF2B5EF4-FFF2-40B4-BE49-F238E27FC236}">
                <a16:creationId xmlns:a16="http://schemas.microsoft.com/office/drawing/2014/main" id="{04C04577-2A52-B882-5EFD-D6A118F833E5}"/>
              </a:ext>
            </a:extLst>
          </p:cNvPr>
          <p:cNvSpPr>
            <a:spLocks noGrp="1"/>
          </p:cNvSpPr>
          <p:nvPr>
            <p:ph type="dgm" sz="quarter" idx="12"/>
          </p:nvPr>
        </p:nvSpPr>
        <p:spPr>
          <a:xfrm>
            <a:off x="314325" y="792481"/>
            <a:ext cx="1371600" cy="45719"/>
          </a:xfrm>
        </p:spPr>
        <p:txBody>
          <a:bodyPr/>
          <a:lstStyle/>
          <a:p>
            <a:endParaRPr lang="fr-CH"/>
          </a:p>
        </p:txBody>
      </p:sp>
      <p:pic>
        <p:nvPicPr>
          <p:cNvPr id="9" name="Picture 8">
            <a:extLst>
              <a:ext uri="{FF2B5EF4-FFF2-40B4-BE49-F238E27FC236}">
                <a16:creationId xmlns:a16="http://schemas.microsoft.com/office/drawing/2014/main" id="{FF15290E-75AD-2D02-835D-1C613C1CAF0A}"/>
              </a:ext>
            </a:extLst>
          </p:cNvPr>
          <p:cNvPicPr>
            <a:picLocks noChangeAspect="1"/>
          </p:cNvPicPr>
          <p:nvPr/>
        </p:nvPicPr>
        <p:blipFill>
          <a:blip r:embed="rId3"/>
          <a:stretch>
            <a:fillRect/>
          </a:stretch>
        </p:blipFill>
        <p:spPr>
          <a:xfrm>
            <a:off x="9388240" y="70804"/>
            <a:ext cx="2856230" cy="1550670"/>
          </a:xfrm>
          <a:prstGeom prst="rect">
            <a:avLst/>
          </a:prstGeom>
        </p:spPr>
      </p:pic>
      <p:pic>
        <p:nvPicPr>
          <p:cNvPr id="3" name="Picture 2">
            <a:extLst>
              <a:ext uri="{FF2B5EF4-FFF2-40B4-BE49-F238E27FC236}">
                <a16:creationId xmlns:a16="http://schemas.microsoft.com/office/drawing/2014/main" id="{E6E59052-E272-72D3-FC2A-00DA5346CCAB}"/>
              </a:ext>
            </a:extLst>
          </p:cNvPr>
          <p:cNvPicPr>
            <a:picLocks noChangeAspect="1"/>
          </p:cNvPicPr>
          <p:nvPr/>
        </p:nvPicPr>
        <p:blipFill>
          <a:blip r:embed="rId4"/>
          <a:stretch>
            <a:fillRect/>
          </a:stretch>
        </p:blipFill>
        <p:spPr>
          <a:xfrm>
            <a:off x="3805552" y="219166"/>
            <a:ext cx="4578173" cy="6417490"/>
          </a:xfrm>
          <a:prstGeom prst="rect">
            <a:avLst/>
          </a:prstGeom>
        </p:spPr>
      </p:pic>
    </p:spTree>
    <p:extLst>
      <p:ext uri="{BB962C8B-B14F-4D97-AF65-F5344CB8AC3E}">
        <p14:creationId xmlns:p14="http://schemas.microsoft.com/office/powerpoint/2010/main" val="10471477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9D528E9A-71F5-423D-97B5-54239A5C6C19}"/>
              </a:ext>
            </a:extLst>
          </p:cNvPr>
          <p:cNvSpPr>
            <a:spLocks noGrp="1"/>
          </p:cNvSpPr>
          <p:nvPr>
            <p:ph type="body" sz="quarter" idx="21"/>
          </p:nvPr>
        </p:nvSpPr>
        <p:spPr>
          <a:xfrm>
            <a:off x="3051610" y="2983995"/>
            <a:ext cx="552450" cy="887984"/>
          </a:xfrm>
        </p:spPr>
        <p:txBody>
          <a:bodyPr/>
          <a:lstStyle/>
          <a:p>
            <a:r>
              <a:rPr lang="en-US">
                <a:ea typeface="Roboto"/>
                <a:cs typeface="Roboto"/>
              </a:rPr>
              <a:t>8</a:t>
            </a:r>
          </a:p>
        </p:txBody>
      </p:sp>
      <p:sp>
        <p:nvSpPr>
          <p:cNvPr id="16" name="Text Placeholder 15">
            <a:extLst>
              <a:ext uri="{FF2B5EF4-FFF2-40B4-BE49-F238E27FC236}">
                <a16:creationId xmlns:a16="http://schemas.microsoft.com/office/drawing/2014/main" id="{70C5CE2F-9B8D-4FE0-B399-1C0DE5B02E36}"/>
              </a:ext>
            </a:extLst>
          </p:cNvPr>
          <p:cNvSpPr>
            <a:spLocks noGrp="1"/>
          </p:cNvSpPr>
          <p:nvPr>
            <p:ph type="body" sz="quarter" idx="22"/>
          </p:nvPr>
        </p:nvSpPr>
        <p:spPr>
          <a:xfrm>
            <a:off x="4234665" y="3134491"/>
            <a:ext cx="6212904" cy="1293813"/>
          </a:xfrm>
        </p:spPr>
        <p:txBody>
          <a:bodyPr/>
          <a:lstStyle/>
          <a:p>
            <a:r>
              <a:rPr lang="en-US"/>
              <a:t>Session 8: </a:t>
            </a:r>
          </a:p>
          <a:p>
            <a:r>
              <a:rPr lang="fr-FR"/>
              <a:t>INSARAG IEC/R Checklist Consultations </a:t>
            </a:r>
            <a:endParaRPr lang="en-US">
              <a:solidFill>
                <a:srgbClr val="FF0000"/>
              </a:solidFill>
            </a:endParaRPr>
          </a:p>
          <a:p>
            <a:endParaRPr lang="en-US">
              <a:solidFill>
                <a:srgbClr val="FF0000"/>
              </a:solidFill>
            </a:endParaRPr>
          </a:p>
        </p:txBody>
      </p:sp>
    </p:spTree>
    <p:extLst>
      <p:ext uri="{BB962C8B-B14F-4D97-AF65-F5344CB8AC3E}">
        <p14:creationId xmlns:p14="http://schemas.microsoft.com/office/powerpoint/2010/main" val="3125696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1"/>
          <p:cNvPicPr preferRelativeResize="0"/>
          <p:nvPr/>
        </p:nvPicPr>
        <p:blipFill rotWithShape="1">
          <a:blip r:embed="rId3">
            <a:alphaModFix/>
          </a:blip>
          <a:srcRect/>
          <a:stretch/>
        </p:blipFill>
        <p:spPr>
          <a:xfrm>
            <a:off x="-242208" y="-315456"/>
            <a:ext cx="2812888" cy="1583178"/>
          </a:xfrm>
          <a:prstGeom prst="rect">
            <a:avLst/>
          </a:prstGeom>
          <a:noFill/>
          <a:ln>
            <a:noFill/>
          </a:ln>
        </p:spPr>
      </p:pic>
      <p:sp>
        <p:nvSpPr>
          <p:cNvPr id="145" name="Google Shape;145;p1"/>
          <p:cNvSpPr txBox="1"/>
          <p:nvPr/>
        </p:nvSpPr>
        <p:spPr>
          <a:xfrm>
            <a:off x="2279776" y="696990"/>
            <a:ext cx="8170200" cy="892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2600" b="1" i="0" u="none" strike="noStrike" cap="none" dirty="0">
                <a:solidFill>
                  <a:srgbClr val="0070C0"/>
                </a:solidFill>
                <a:latin typeface="Arial"/>
                <a:ea typeface="Arial"/>
                <a:cs typeface="Arial"/>
                <a:sym typeface="Arial"/>
              </a:rPr>
              <a:t>IEC/R Quality Assurance WG</a:t>
            </a:r>
            <a:endParaRPr sz="2600" dirty="0"/>
          </a:p>
          <a:p>
            <a:pPr marL="0" marR="0" lvl="0" indent="0" algn="ctr" rtl="0">
              <a:spcBef>
                <a:spcPts val="0"/>
              </a:spcBef>
              <a:spcAft>
                <a:spcPts val="0"/>
              </a:spcAft>
              <a:buNone/>
            </a:pPr>
            <a:r>
              <a:rPr lang="de-CH" sz="2600" dirty="0">
                <a:solidFill>
                  <a:srgbClr val="0070C0"/>
                </a:solidFill>
                <a:latin typeface="Arial"/>
                <a:ea typeface="Arial"/>
                <a:cs typeface="Arial"/>
                <a:sym typeface="Arial"/>
              </a:rPr>
              <a:t>Global Meeting 3 – 11 </a:t>
            </a:r>
            <a:r>
              <a:rPr lang="de-CH" sz="2600" dirty="0" err="1">
                <a:solidFill>
                  <a:srgbClr val="0070C0"/>
                </a:solidFill>
                <a:latin typeface="Arial"/>
                <a:ea typeface="Arial"/>
                <a:cs typeface="Arial"/>
                <a:sym typeface="Arial"/>
              </a:rPr>
              <a:t>July</a:t>
            </a:r>
            <a:r>
              <a:rPr lang="de-CH" sz="2600" dirty="0">
                <a:solidFill>
                  <a:srgbClr val="0070C0"/>
                </a:solidFill>
                <a:latin typeface="Arial"/>
                <a:ea typeface="Arial"/>
                <a:cs typeface="Arial"/>
                <a:sym typeface="Arial"/>
              </a:rPr>
              <a:t>, </a:t>
            </a:r>
            <a:r>
              <a:rPr lang="de-CH" sz="2600" dirty="0" err="1">
                <a:solidFill>
                  <a:srgbClr val="0070C0"/>
                </a:solidFill>
                <a:latin typeface="Arial"/>
                <a:ea typeface="Arial"/>
                <a:cs typeface="Arial"/>
                <a:sym typeface="Arial"/>
              </a:rPr>
              <a:t>Foz</a:t>
            </a:r>
            <a:r>
              <a:rPr lang="de-CH" sz="2600" dirty="0">
                <a:solidFill>
                  <a:srgbClr val="0070C0"/>
                </a:solidFill>
                <a:latin typeface="Arial"/>
                <a:ea typeface="Arial"/>
                <a:cs typeface="Arial"/>
                <a:sym typeface="Arial"/>
              </a:rPr>
              <a:t> d</a:t>
            </a:r>
            <a:r>
              <a:rPr lang="de-CH" sz="2600" dirty="0">
                <a:solidFill>
                  <a:srgbClr val="0070C0"/>
                </a:solidFill>
              </a:rPr>
              <a:t>o</a:t>
            </a:r>
            <a:r>
              <a:rPr lang="de-CH" sz="2600" dirty="0">
                <a:solidFill>
                  <a:srgbClr val="0070C0"/>
                </a:solidFill>
                <a:latin typeface="Arial"/>
                <a:ea typeface="Arial"/>
                <a:cs typeface="Arial"/>
                <a:sym typeface="Arial"/>
              </a:rPr>
              <a:t> </a:t>
            </a:r>
            <a:r>
              <a:rPr lang="de-CH" sz="2600" dirty="0" err="1">
                <a:solidFill>
                  <a:srgbClr val="0070C0"/>
                </a:solidFill>
                <a:latin typeface="Arial"/>
                <a:ea typeface="Arial"/>
                <a:cs typeface="Arial"/>
                <a:sym typeface="Arial"/>
              </a:rPr>
              <a:t>Iguacu</a:t>
            </a:r>
            <a:r>
              <a:rPr lang="de-CH" sz="2600" dirty="0">
                <a:solidFill>
                  <a:srgbClr val="0070C0"/>
                </a:solidFill>
                <a:latin typeface="Arial"/>
                <a:ea typeface="Arial"/>
                <a:cs typeface="Arial"/>
                <a:sym typeface="Arial"/>
              </a:rPr>
              <a:t>/Brazil</a:t>
            </a:r>
            <a:endParaRPr sz="2600" dirty="0"/>
          </a:p>
        </p:txBody>
      </p:sp>
      <p:sp>
        <p:nvSpPr>
          <p:cNvPr id="146" name="Google Shape;146;p1"/>
          <p:cNvSpPr txBox="1"/>
          <p:nvPr/>
        </p:nvSpPr>
        <p:spPr>
          <a:xfrm>
            <a:off x="487125" y="1919166"/>
            <a:ext cx="11704800" cy="67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900" b="1">
                <a:solidFill>
                  <a:srgbClr val="0070C0"/>
                </a:solidFill>
              </a:rPr>
              <a:t>20th Anniversary of the INSARAG IEC/R System 2025</a:t>
            </a:r>
            <a:br>
              <a:rPr lang="de-CH" sz="1900">
                <a:solidFill>
                  <a:srgbClr val="0070C0"/>
                </a:solidFill>
              </a:rPr>
            </a:br>
            <a:r>
              <a:rPr lang="de-CH" sz="1900" i="1">
                <a:solidFill>
                  <a:schemeClr val="dk1"/>
                </a:solidFill>
                <a:latin typeface="Arial"/>
                <a:ea typeface="Arial"/>
                <a:cs typeface="Arial"/>
                <a:sym typeface="Arial"/>
              </a:rPr>
              <a:t>Reflecting on Two Decades of Quality Assurance in USAR</a:t>
            </a:r>
            <a:endParaRPr sz="1900" i="1">
              <a:solidFill>
                <a:schemeClr val="dk1"/>
              </a:solidFill>
              <a:latin typeface="Arial"/>
              <a:ea typeface="Arial"/>
              <a:cs typeface="Arial"/>
              <a:sym typeface="Arial"/>
            </a:endParaRPr>
          </a:p>
        </p:txBody>
      </p:sp>
      <p:pic>
        <p:nvPicPr>
          <p:cNvPr id="147" name="Google Shape;147;p1"/>
          <p:cNvPicPr preferRelativeResize="0"/>
          <p:nvPr/>
        </p:nvPicPr>
        <p:blipFill rotWithShape="1">
          <a:blip r:embed="rId4">
            <a:alphaModFix/>
          </a:blip>
          <a:srcRect/>
          <a:stretch/>
        </p:blipFill>
        <p:spPr>
          <a:xfrm>
            <a:off x="5219089" y="2584843"/>
            <a:ext cx="2812888" cy="3671232"/>
          </a:xfrm>
          <a:prstGeom prst="rect">
            <a:avLst/>
          </a:prstGeom>
          <a:noFill/>
          <a:ln>
            <a:noFill/>
          </a:ln>
        </p:spPr>
      </p:pic>
      <p:pic>
        <p:nvPicPr>
          <p:cNvPr id="148" name="Google Shape;148;p1"/>
          <p:cNvPicPr preferRelativeResize="0"/>
          <p:nvPr/>
        </p:nvPicPr>
        <p:blipFill rotWithShape="1">
          <a:blip r:embed="rId5">
            <a:alphaModFix/>
          </a:blip>
          <a:srcRect/>
          <a:stretch/>
        </p:blipFill>
        <p:spPr>
          <a:xfrm>
            <a:off x="8602435" y="2823413"/>
            <a:ext cx="2812888" cy="3432660"/>
          </a:xfrm>
          <a:prstGeom prst="rect">
            <a:avLst/>
          </a:prstGeom>
          <a:noFill/>
          <a:ln>
            <a:noFill/>
          </a:ln>
        </p:spPr>
      </p:pic>
      <p:pic>
        <p:nvPicPr>
          <p:cNvPr id="149" name="Google Shape;149;p1"/>
          <p:cNvPicPr preferRelativeResize="0"/>
          <p:nvPr/>
        </p:nvPicPr>
        <p:blipFill rotWithShape="1">
          <a:blip r:embed="rId6">
            <a:alphaModFix/>
          </a:blip>
          <a:srcRect/>
          <a:stretch/>
        </p:blipFill>
        <p:spPr>
          <a:xfrm>
            <a:off x="487136" y="2823413"/>
            <a:ext cx="4469440" cy="3435123"/>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
          <p:cNvSpPr txBox="1">
            <a:spLocks noGrp="1"/>
          </p:cNvSpPr>
          <p:nvPr>
            <p:ph type="title"/>
          </p:nvPr>
        </p:nvSpPr>
        <p:spPr>
          <a:xfrm>
            <a:off x="880275" y="524477"/>
            <a:ext cx="10275000" cy="443100"/>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0070C0"/>
              </a:buClr>
              <a:buSzPts val="2800"/>
              <a:buFont typeface="Arial"/>
              <a:buNone/>
            </a:pPr>
            <a:r>
              <a:rPr lang="de-CH" sz="2600" b="1">
                <a:solidFill>
                  <a:srgbClr val="0070C0"/>
                </a:solidFill>
                <a:latin typeface="Arial"/>
                <a:ea typeface="Arial"/>
                <a:cs typeface="Arial"/>
                <a:sym typeface="Arial"/>
              </a:rPr>
              <a:t>TORs and Assignment</a:t>
            </a:r>
            <a:r>
              <a:rPr lang="de-CH" sz="2600">
                <a:latin typeface="Calibri"/>
                <a:ea typeface="Calibri"/>
                <a:cs typeface="Calibri"/>
                <a:sym typeface="Calibri"/>
              </a:rPr>
              <a:t> </a:t>
            </a:r>
            <a:endParaRPr sz="2600">
              <a:latin typeface="Calibri"/>
              <a:ea typeface="Calibri"/>
              <a:cs typeface="Calibri"/>
              <a:sym typeface="Calibri"/>
            </a:endParaRPr>
          </a:p>
        </p:txBody>
      </p:sp>
      <p:sp>
        <p:nvSpPr>
          <p:cNvPr id="156" name="Google Shape;156;p2"/>
          <p:cNvSpPr txBox="1">
            <a:spLocks noGrp="1"/>
          </p:cNvSpPr>
          <p:nvPr>
            <p:ph type="body" idx="3"/>
          </p:nvPr>
        </p:nvSpPr>
        <p:spPr>
          <a:xfrm>
            <a:off x="609600" y="1117693"/>
            <a:ext cx="10568065" cy="5393816"/>
          </a:xfrm>
          <a:prstGeom prst="rect">
            <a:avLst/>
          </a:prstGeom>
          <a:noFill/>
          <a:ln>
            <a:noFill/>
          </a:ln>
        </p:spPr>
        <p:txBody>
          <a:bodyPr spcFirstLastPara="1" wrap="square" lIns="0" tIns="0" rIns="0" bIns="0" anchor="t" anchorCtr="0">
            <a:noAutofit/>
          </a:bodyPr>
          <a:lstStyle/>
          <a:p>
            <a:pPr marL="457200" lvl="0" indent="-279400" algn="l" rtl="0">
              <a:lnSpc>
                <a:spcPct val="90000"/>
              </a:lnSpc>
              <a:spcBef>
                <a:spcPts val="0"/>
              </a:spcBef>
              <a:spcAft>
                <a:spcPts val="0"/>
              </a:spcAft>
              <a:buClr>
                <a:srgbClr val="666666"/>
              </a:buClr>
              <a:buSzPts val="2800"/>
              <a:buNone/>
            </a:pPr>
            <a:endParaRPr b="0" dirty="0">
              <a:solidFill>
                <a:srgbClr val="0070C0"/>
              </a:solidFill>
            </a:endParaRPr>
          </a:p>
          <a:p>
            <a:pPr marL="457200" lvl="0" indent="-279400" algn="l" rtl="0">
              <a:lnSpc>
                <a:spcPct val="90000"/>
              </a:lnSpc>
              <a:spcBef>
                <a:spcPts val="1000"/>
              </a:spcBef>
              <a:spcAft>
                <a:spcPts val="0"/>
              </a:spcAft>
              <a:buClr>
                <a:srgbClr val="666666"/>
              </a:buClr>
              <a:buSzPts val="2800"/>
              <a:buNone/>
            </a:pPr>
            <a:endParaRPr b="0" dirty="0">
              <a:solidFill>
                <a:srgbClr val="5A5A5A"/>
              </a:solidFill>
            </a:endParaRPr>
          </a:p>
          <a:p>
            <a:pPr marL="228600" lvl="0" indent="-50800" algn="l" rtl="0">
              <a:lnSpc>
                <a:spcPct val="90000"/>
              </a:lnSpc>
              <a:spcBef>
                <a:spcPts val="1000"/>
              </a:spcBef>
              <a:spcAft>
                <a:spcPts val="0"/>
              </a:spcAft>
              <a:buClr>
                <a:srgbClr val="666666"/>
              </a:buClr>
              <a:buSzPts val="2800"/>
              <a:buNone/>
            </a:pPr>
            <a:endParaRPr dirty="0">
              <a:solidFill>
                <a:srgbClr val="FF0000"/>
              </a:solidFill>
            </a:endParaRPr>
          </a:p>
          <a:p>
            <a:pPr marL="228600" lvl="0" indent="-50800" algn="l" rtl="0">
              <a:lnSpc>
                <a:spcPct val="90000"/>
              </a:lnSpc>
              <a:spcBef>
                <a:spcPts val="1000"/>
              </a:spcBef>
              <a:spcAft>
                <a:spcPts val="0"/>
              </a:spcAft>
              <a:buClr>
                <a:srgbClr val="666666"/>
              </a:buClr>
              <a:buSzPts val="2800"/>
              <a:buNone/>
            </a:pPr>
            <a:endParaRPr dirty="0">
              <a:solidFill>
                <a:srgbClr val="9C9C9C"/>
              </a:solidFill>
            </a:endParaRPr>
          </a:p>
          <a:p>
            <a:pPr marL="228600" lvl="0" indent="-50800" algn="l" rtl="0">
              <a:lnSpc>
                <a:spcPct val="90000"/>
              </a:lnSpc>
              <a:spcBef>
                <a:spcPts val="1000"/>
              </a:spcBef>
              <a:spcAft>
                <a:spcPts val="0"/>
              </a:spcAft>
              <a:buClr>
                <a:srgbClr val="666666"/>
              </a:buClr>
              <a:buSzPts val="2800"/>
              <a:buNone/>
            </a:pPr>
            <a:endParaRPr dirty="0"/>
          </a:p>
        </p:txBody>
      </p:sp>
      <p:sp>
        <p:nvSpPr>
          <p:cNvPr id="157" name="Google Shape;157;p2"/>
          <p:cNvSpPr txBox="1"/>
          <p:nvPr/>
        </p:nvSpPr>
        <p:spPr>
          <a:xfrm>
            <a:off x="326875" y="1244965"/>
            <a:ext cx="11381700" cy="4700990"/>
          </a:xfrm>
          <a:prstGeom prst="rect">
            <a:avLst/>
          </a:prstGeom>
          <a:noFill/>
          <a:ln>
            <a:noFill/>
          </a:ln>
        </p:spPr>
        <p:txBody>
          <a:bodyPr spcFirstLastPara="1" wrap="square" lIns="91425" tIns="45700" rIns="91425" bIns="45700" anchor="t" anchorCtr="0">
            <a:spAutoFit/>
          </a:bodyPr>
          <a:lstStyle/>
          <a:p>
            <a:pPr marL="228600" marR="0" lvl="0" indent="0" algn="just" rtl="0">
              <a:lnSpc>
                <a:spcPct val="107000"/>
              </a:lnSpc>
              <a:spcBef>
                <a:spcPts val="0"/>
              </a:spcBef>
              <a:spcAft>
                <a:spcPts val="0"/>
              </a:spcAft>
              <a:buNone/>
            </a:pPr>
            <a:r>
              <a:rPr lang="de-CH" sz="1800" dirty="0">
                <a:solidFill>
                  <a:schemeClr val="dk1"/>
                </a:solidFill>
                <a:latin typeface="Arial"/>
                <a:ea typeface="Arial"/>
                <a:cs typeface="Arial"/>
                <a:sym typeface="Arial"/>
              </a:rPr>
              <a:t>The IEC/R Review WG was </a:t>
            </a:r>
            <a:r>
              <a:rPr lang="de-CH" sz="1800" dirty="0" err="1">
                <a:solidFill>
                  <a:schemeClr val="dk1"/>
                </a:solidFill>
                <a:latin typeface="Arial"/>
                <a:ea typeface="Arial"/>
                <a:cs typeface="Arial"/>
                <a:sym typeface="Arial"/>
              </a:rPr>
              <a:t>established</a:t>
            </a:r>
            <a:r>
              <a:rPr lang="de-CH" sz="1800" dirty="0">
                <a:solidFill>
                  <a:schemeClr val="dk1"/>
                </a:solidFill>
                <a:latin typeface="Arial"/>
                <a:ea typeface="Arial"/>
                <a:cs typeface="Arial"/>
                <a:sym typeface="Arial"/>
              </a:rPr>
              <a:t> in 2019 after an external IEC/R review </a:t>
            </a:r>
            <a:r>
              <a:rPr lang="de-CH" sz="1800" dirty="0" err="1">
                <a:solidFill>
                  <a:schemeClr val="dk1"/>
                </a:solidFill>
                <a:latin typeface="Arial"/>
                <a:ea typeface="Arial"/>
                <a:cs typeface="Arial"/>
                <a:sym typeface="Arial"/>
              </a:rPr>
              <a:t>of</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the</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processes</a:t>
            </a:r>
            <a:r>
              <a:rPr lang="de-CH" sz="1800" dirty="0">
                <a:solidFill>
                  <a:schemeClr val="dk1"/>
                </a:solidFill>
                <a:latin typeface="Arial"/>
                <a:ea typeface="Arial"/>
                <a:cs typeface="Arial"/>
                <a:sym typeface="Arial"/>
              </a:rPr>
              <a:t> was </a:t>
            </a:r>
            <a:r>
              <a:rPr lang="de-CH" sz="1800" dirty="0" err="1">
                <a:solidFill>
                  <a:schemeClr val="dk1"/>
                </a:solidFill>
                <a:latin typeface="Arial"/>
                <a:ea typeface="Arial"/>
                <a:cs typeface="Arial"/>
                <a:sym typeface="Arial"/>
              </a:rPr>
              <a:t>conducted</a:t>
            </a:r>
            <a:r>
              <a:rPr lang="de-CH" sz="1800" dirty="0">
                <a:solidFill>
                  <a:schemeClr val="dk1"/>
                </a:solidFill>
                <a:latin typeface="Arial"/>
                <a:ea typeface="Arial"/>
                <a:cs typeface="Arial"/>
                <a:sym typeface="Arial"/>
              </a:rPr>
              <a:t>. On 26 May 2020 </a:t>
            </a:r>
            <a:r>
              <a:rPr lang="de-CH" sz="1800" dirty="0" err="1">
                <a:solidFill>
                  <a:schemeClr val="dk1"/>
                </a:solidFill>
                <a:latin typeface="Arial"/>
                <a:ea typeface="Arial"/>
                <a:cs typeface="Arial"/>
                <a:sym typeface="Arial"/>
              </a:rPr>
              <a:t>the</a:t>
            </a:r>
            <a:r>
              <a:rPr lang="de-CH" sz="1800" dirty="0">
                <a:solidFill>
                  <a:schemeClr val="dk1"/>
                </a:solidFill>
                <a:latin typeface="Arial"/>
                <a:ea typeface="Arial"/>
                <a:cs typeface="Arial"/>
                <a:sym typeface="Arial"/>
              </a:rPr>
              <a:t> ISG </a:t>
            </a:r>
            <a:r>
              <a:rPr lang="de-CH" sz="1800" dirty="0" err="1">
                <a:solidFill>
                  <a:schemeClr val="dk1"/>
                </a:solidFill>
                <a:latin typeface="Arial"/>
                <a:ea typeface="Arial"/>
                <a:cs typeface="Arial"/>
                <a:sym typeface="Arial"/>
              </a:rPr>
              <a:t>endorsed</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this</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new</a:t>
            </a:r>
            <a:r>
              <a:rPr lang="de-CH" sz="1800" dirty="0">
                <a:solidFill>
                  <a:schemeClr val="dk1"/>
                </a:solidFill>
                <a:latin typeface="Arial"/>
                <a:ea typeface="Arial"/>
                <a:cs typeface="Arial"/>
                <a:sym typeface="Arial"/>
              </a:rPr>
              <a:t> WG.</a:t>
            </a:r>
            <a:endParaRPr sz="1800" dirty="0">
              <a:solidFill>
                <a:schemeClr val="dk1"/>
              </a:solidFill>
              <a:latin typeface="Calibri"/>
              <a:ea typeface="Calibri"/>
              <a:cs typeface="Calibri"/>
              <a:sym typeface="Calibri"/>
            </a:endParaRPr>
          </a:p>
          <a:p>
            <a:pPr marL="228600" marR="0" lvl="0" indent="0" algn="just" rtl="0">
              <a:lnSpc>
                <a:spcPct val="107000"/>
              </a:lnSpc>
              <a:spcBef>
                <a:spcPts val="0"/>
              </a:spcBef>
              <a:spcAft>
                <a:spcPts val="0"/>
              </a:spcAft>
              <a:buNone/>
            </a:pPr>
            <a:endParaRPr sz="1800" dirty="0">
              <a:solidFill>
                <a:schemeClr val="dk1"/>
              </a:solidFill>
              <a:latin typeface="Calibri"/>
              <a:ea typeface="Calibri"/>
              <a:cs typeface="Calibri"/>
              <a:sym typeface="Calibri"/>
            </a:endParaRPr>
          </a:p>
          <a:p>
            <a:pPr marL="228600" marR="0" lvl="0" indent="0" algn="just" rtl="0">
              <a:lnSpc>
                <a:spcPct val="107000"/>
              </a:lnSpc>
              <a:spcBef>
                <a:spcPts val="800"/>
              </a:spcBef>
              <a:spcAft>
                <a:spcPts val="0"/>
              </a:spcAft>
              <a:buNone/>
            </a:pPr>
            <a:r>
              <a:rPr lang="de-CH" sz="1800" dirty="0">
                <a:solidFill>
                  <a:schemeClr val="dk1"/>
                </a:solidFill>
                <a:latin typeface="Arial"/>
                <a:ea typeface="Arial"/>
                <a:cs typeface="Arial"/>
                <a:sym typeface="Arial"/>
              </a:rPr>
              <a:t>The IEC/R Quality Assurance WG will </a:t>
            </a:r>
            <a:r>
              <a:rPr lang="de-CH" sz="1800" dirty="0" err="1">
                <a:solidFill>
                  <a:schemeClr val="dk1"/>
                </a:solidFill>
                <a:latin typeface="Arial"/>
                <a:ea typeface="Arial"/>
                <a:cs typeface="Arial"/>
                <a:sym typeface="Arial"/>
              </a:rPr>
              <a:t>be</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conducted</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within</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the</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framework</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of</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the</a:t>
            </a:r>
            <a:r>
              <a:rPr lang="de-CH" sz="1800" dirty="0">
                <a:solidFill>
                  <a:schemeClr val="dk1"/>
                </a:solidFill>
                <a:latin typeface="Arial"/>
                <a:ea typeface="Arial"/>
                <a:cs typeface="Arial"/>
                <a:sym typeface="Arial"/>
              </a:rPr>
              <a:t> GRG in </a:t>
            </a:r>
            <a:r>
              <a:rPr lang="de-CH" sz="1800" dirty="0" err="1">
                <a:solidFill>
                  <a:schemeClr val="dk1"/>
                </a:solidFill>
                <a:latin typeface="Arial"/>
                <a:ea typeface="Arial"/>
                <a:cs typeface="Arial"/>
                <a:sym typeface="Arial"/>
              </a:rPr>
              <a:t>coordination</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with</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the</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other</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involved</a:t>
            </a:r>
            <a:r>
              <a:rPr lang="de-CH" sz="1800" dirty="0">
                <a:solidFill>
                  <a:schemeClr val="dk1"/>
                </a:solidFill>
                <a:latin typeface="Arial"/>
                <a:ea typeface="Arial"/>
                <a:cs typeface="Arial"/>
                <a:sym typeface="Arial"/>
              </a:rPr>
              <a:t> WGs and </a:t>
            </a:r>
            <a:r>
              <a:rPr lang="de-CH" sz="1800" dirty="0" err="1">
                <a:solidFill>
                  <a:schemeClr val="dk1"/>
                </a:solidFill>
                <a:latin typeface="Arial"/>
                <a:ea typeface="Arial"/>
                <a:cs typeface="Arial"/>
                <a:sym typeface="Arial"/>
              </a:rPr>
              <a:t>focus</a:t>
            </a:r>
            <a:r>
              <a:rPr lang="de-CH" sz="1800" dirty="0">
                <a:solidFill>
                  <a:schemeClr val="dk1"/>
                </a:solidFill>
                <a:latin typeface="Arial"/>
                <a:ea typeface="Arial"/>
                <a:cs typeface="Arial"/>
                <a:sym typeface="Arial"/>
              </a:rPr>
              <a:t> on all </a:t>
            </a:r>
            <a:r>
              <a:rPr lang="de-CH" sz="1800" dirty="0" err="1">
                <a:solidFill>
                  <a:schemeClr val="dk1"/>
                </a:solidFill>
                <a:latin typeface="Arial"/>
                <a:ea typeface="Arial"/>
                <a:cs typeface="Arial"/>
                <a:sym typeface="Arial"/>
              </a:rPr>
              <a:t>aspects</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of</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the</a:t>
            </a:r>
            <a:r>
              <a:rPr lang="de-CH" sz="1800" dirty="0">
                <a:solidFill>
                  <a:schemeClr val="dk1"/>
                </a:solidFill>
                <a:latin typeface="Arial"/>
                <a:ea typeface="Arial"/>
                <a:cs typeface="Arial"/>
                <a:sym typeface="Arial"/>
              </a:rPr>
              <a:t> review </a:t>
            </a:r>
            <a:r>
              <a:rPr lang="de-CH" sz="1800" dirty="0" err="1">
                <a:solidFill>
                  <a:schemeClr val="dk1"/>
                </a:solidFill>
                <a:latin typeface="Arial"/>
                <a:ea typeface="Arial"/>
                <a:cs typeface="Arial"/>
                <a:sym typeface="Arial"/>
              </a:rPr>
              <a:t>of</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the</a:t>
            </a:r>
            <a:r>
              <a:rPr lang="de-CH" sz="1800" dirty="0">
                <a:solidFill>
                  <a:schemeClr val="dk1"/>
                </a:solidFill>
                <a:latin typeface="Arial"/>
                <a:ea typeface="Arial"/>
                <a:cs typeface="Arial"/>
                <a:sym typeface="Arial"/>
              </a:rPr>
              <a:t> IEC/R </a:t>
            </a:r>
            <a:r>
              <a:rPr lang="de-CH" sz="1800" dirty="0" err="1">
                <a:solidFill>
                  <a:schemeClr val="dk1"/>
                </a:solidFill>
                <a:latin typeface="Arial"/>
                <a:ea typeface="Arial"/>
                <a:cs typeface="Arial"/>
                <a:sym typeface="Arial"/>
              </a:rPr>
              <a:t>process</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described</a:t>
            </a:r>
            <a:r>
              <a:rPr lang="de-CH" sz="1800" dirty="0">
                <a:solidFill>
                  <a:schemeClr val="dk1"/>
                </a:solidFill>
                <a:latin typeface="Arial"/>
                <a:ea typeface="Arial"/>
                <a:cs typeface="Arial"/>
                <a:sym typeface="Arial"/>
              </a:rPr>
              <a:t> in </a:t>
            </a:r>
            <a:r>
              <a:rPr lang="de-CH" sz="1800" dirty="0" err="1">
                <a:solidFill>
                  <a:schemeClr val="dk1"/>
                </a:solidFill>
                <a:latin typeface="Arial"/>
                <a:ea typeface="Arial"/>
                <a:cs typeface="Arial"/>
                <a:sym typeface="Arial"/>
              </a:rPr>
              <a:t>the</a:t>
            </a:r>
            <a:r>
              <a:rPr lang="de-CH" sz="1800" dirty="0">
                <a:solidFill>
                  <a:schemeClr val="dk1"/>
                </a:solidFill>
                <a:latin typeface="Arial"/>
                <a:ea typeface="Arial"/>
                <a:cs typeface="Arial"/>
                <a:sym typeface="Arial"/>
              </a:rPr>
              <a:t> INSARAG Guidelines </a:t>
            </a:r>
            <a:r>
              <a:rPr lang="de-CH" sz="1800" dirty="0" err="1">
                <a:solidFill>
                  <a:schemeClr val="dk1"/>
                </a:solidFill>
                <a:latin typeface="Arial"/>
                <a:ea typeface="Arial"/>
                <a:cs typeface="Arial"/>
                <a:sym typeface="Arial"/>
              </a:rPr>
              <a:t>Vol</a:t>
            </a:r>
            <a:r>
              <a:rPr lang="de-CH" sz="1800" dirty="0">
                <a:solidFill>
                  <a:schemeClr val="dk1"/>
                </a:solidFill>
                <a:latin typeface="Arial"/>
                <a:ea typeface="Arial"/>
                <a:cs typeface="Arial"/>
                <a:sym typeface="Arial"/>
              </a:rPr>
              <a:t> II, Manual C and </a:t>
            </a:r>
            <a:r>
              <a:rPr lang="de-CH" sz="1800" dirty="0" err="1">
                <a:solidFill>
                  <a:schemeClr val="dk1"/>
                </a:solidFill>
                <a:latin typeface="Arial"/>
                <a:ea typeface="Arial"/>
                <a:cs typeface="Arial"/>
                <a:sym typeface="Arial"/>
              </a:rPr>
              <a:t>include</a:t>
            </a:r>
            <a:r>
              <a:rPr lang="de-CH" sz="1800" dirty="0">
                <a:solidFill>
                  <a:schemeClr val="dk1"/>
                </a:solidFill>
                <a:latin typeface="Arial"/>
                <a:ea typeface="Arial"/>
                <a:cs typeface="Arial"/>
                <a:sym typeface="Arial"/>
              </a:rPr>
              <a:t>:</a:t>
            </a:r>
            <a:endParaRPr sz="1800" dirty="0">
              <a:solidFill>
                <a:schemeClr val="dk1"/>
              </a:solidFill>
              <a:latin typeface="Calibri"/>
              <a:ea typeface="Calibri"/>
              <a:cs typeface="Calibri"/>
              <a:sym typeface="Calibri"/>
            </a:endParaRPr>
          </a:p>
          <a:p>
            <a:pPr marL="457200" marR="0" lvl="0" indent="-342900" algn="just" rtl="0">
              <a:lnSpc>
                <a:spcPct val="115000"/>
              </a:lnSpc>
              <a:spcBef>
                <a:spcPts val="1400"/>
              </a:spcBef>
              <a:spcAft>
                <a:spcPts val="0"/>
              </a:spcAft>
              <a:buClr>
                <a:schemeClr val="dk1"/>
              </a:buClr>
              <a:buSzPts val="1800"/>
              <a:buFont typeface="Arial"/>
              <a:buChar char="●"/>
            </a:pPr>
            <a:r>
              <a:rPr lang="de-CH" sz="1800" dirty="0">
                <a:solidFill>
                  <a:schemeClr val="dk1"/>
                </a:solidFill>
                <a:latin typeface="Arial"/>
                <a:ea typeface="Arial"/>
                <a:cs typeface="Arial"/>
                <a:sym typeface="Arial"/>
              </a:rPr>
              <a:t>Review and </a:t>
            </a:r>
            <a:r>
              <a:rPr lang="de-CH" sz="1800" dirty="0">
                <a:solidFill>
                  <a:schemeClr val="dk1"/>
                </a:solidFill>
              </a:rPr>
              <a:t>G</a:t>
            </a:r>
            <a:r>
              <a:rPr lang="de-CH" sz="1800" dirty="0">
                <a:solidFill>
                  <a:schemeClr val="dk1"/>
                </a:solidFill>
                <a:latin typeface="Arial"/>
                <a:ea typeface="Arial"/>
                <a:cs typeface="Arial"/>
                <a:sym typeface="Arial"/>
              </a:rPr>
              <a:t>lobal </a:t>
            </a:r>
            <a:r>
              <a:rPr lang="de-CH" sz="1800" dirty="0" err="1">
                <a:solidFill>
                  <a:schemeClr val="dk1"/>
                </a:solidFill>
                <a:latin typeface="Arial"/>
                <a:ea typeface="Arial"/>
                <a:cs typeface="Arial"/>
                <a:sym typeface="Arial"/>
              </a:rPr>
              <a:t>discussion</a:t>
            </a:r>
            <a:r>
              <a:rPr lang="de-CH" sz="1800" dirty="0">
                <a:solidFill>
                  <a:schemeClr val="dk1"/>
                </a:solidFill>
                <a:latin typeface="Arial"/>
                <a:ea typeface="Arial"/>
                <a:cs typeface="Arial"/>
                <a:sym typeface="Arial"/>
              </a:rPr>
              <a:t> on </a:t>
            </a:r>
            <a:r>
              <a:rPr lang="de-CH" sz="1800" b="1" dirty="0">
                <a:solidFill>
                  <a:schemeClr val="dk1"/>
                </a:solidFill>
                <a:latin typeface="Arial"/>
                <a:ea typeface="Arial"/>
                <a:cs typeface="Arial"/>
                <a:sym typeface="Arial"/>
              </a:rPr>
              <a:t>IEC/R </a:t>
            </a:r>
            <a:r>
              <a:rPr lang="de-CH" sz="1800" b="1" dirty="0" err="1">
                <a:solidFill>
                  <a:schemeClr val="dk1"/>
                </a:solidFill>
                <a:latin typeface="Arial"/>
                <a:ea typeface="Arial"/>
                <a:cs typeface="Arial"/>
                <a:sym typeface="Arial"/>
              </a:rPr>
              <a:t>process</a:t>
            </a:r>
            <a:endParaRPr sz="1800" b="1" dirty="0">
              <a:solidFill>
                <a:schemeClr val="dk1"/>
              </a:solidFill>
              <a:latin typeface="Calibri"/>
              <a:ea typeface="Calibri"/>
              <a:cs typeface="Calibri"/>
              <a:sym typeface="Calibri"/>
            </a:endParaRPr>
          </a:p>
          <a:p>
            <a:pPr marL="457200" marR="0" lvl="0" indent="-342900" algn="just" rtl="0">
              <a:lnSpc>
                <a:spcPct val="115000"/>
              </a:lnSpc>
              <a:spcBef>
                <a:spcPts val="0"/>
              </a:spcBef>
              <a:spcAft>
                <a:spcPts val="0"/>
              </a:spcAft>
              <a:buClr>
                <a:schemeClr val="dk1"/>
              </a:buClr>
              <a:buSzPts val="1800"/>
              <a:buFont typeface="Arial"/>
              <a:buChar char="●"/>
            </a:pPr>
            <a:r>
              <a:rPr lang="de-CH" sz="1800" dirty="0">
                <a:solidFill>
                  <a:schemeClr val="dk1"/>
                </a:solidFill>
                <a:latin typeface="Arial"/>
                <a:ea typeface="Arial"/>
                <a:cs typeface="Arial"/>
                <a:sym typeface="Arial"/>
              </a:rPr>
              <a:t>Review and </a:t>
            </a:r>
            <a:r>
              <a:rPr lang="de-CH" sz="1800" dirty="0">
                <a:solidFill>
                  <a:schemeClr val="dk1"/>
                </a:solidFill>
              </a:rPr>
              <a:t>G</a:t>
            </a:r>
            <a:r>
              <a:rPr lang="de-CH" sz="1800" dirty="0">
                <a:solidFill>
                  <a:schemeClr val="dk1"/>
                </a:solidFill>
                <a:latin typeface="Arial"/>
                <a:ea typeface="Arial"/>
                <a:cs typeface="Arial"/>
                <a:sym typeface="Arial"/>
              </a:rPr>
              <a:t>lobal </a:t>
            </a:r>
            <a:r>
              <a:rPr lang="de-CH" sz="1800" dirty="0" err="1">
                <a:solidFill>
                  <a:schemeClr val="dk1"/>
                </a:solidFill>
                <a:latin typeface="Arial"/>
                <a:ea typeface="Arial"/>
                <a:cs typeface="Arial"/>
                <a:sym typeface="Arial"/>
              </a:rPr>
              <a:t>discussion</a:t>
            </a:r>
            <a:r>
              <a:rPr lang="de-CH" sz="1800" dirty="0">
                <a:solidFill>
                  <a:schemeClr val="dk1"/>
                </a:solidFill>
                <a:latin typeface="Arial"/>
                <a:ea typeface="Arial"/>
                <a:cs typeface="Arial"/>
                <a:sym typeface="Arial"/>
              </a:rPr>
              <a:t> </a:t>
            </a:r>
            <a:r>
              <a:rPr lang="de-CH" sz="1800" b="1" dirty="0">
                <a:solidFill>
                  <a:schemeClr val="dk1"/>
                </a:solidFill>
                <a:latin typeface="Arial"/>
                <a:ea typeface="Arial"/>
                <a:cs typeface="Arial"/>
                <a:sym typeface="Arial"/>
              </a:rPr>
              <a:t>IEC/R </a:t>
            </a:r>
            <a:r>
              <a:rPr lang="de-CH" sz="1800" b="1" dirty="0" err="1">
                <a:solidFill>
                  <a:schemeClr val="dk1"/>
                </a:solidFill>
                <a:latin typeface="Arial"/>
                <a:ea typeface="Arial"/>
                <a:cs typeface="Arial"/>
                <a:sym typeface="Arial"/>
              </a:rPr>
              <a:t>checklist</a:t>
            </a:r>
            <a:endParaRPr sz="1800" b="1" dirty="0">
              <a:solidFill>
                <a:schemeClr val="dk1"/>
              </a:solidFill>
              <a:latin typeface="Calibri"/>
              <a:ea typeface="Calibri"/>
              <a:cs typeface="Calibri"/>
              <a:sym typeface="Calibri"/>
            </a:endParaRPr>
          </a:p>
          <a:p>
            <a:pPr marL="457200" marR="0" lvl="0" indent="-342900" algn="just" rtl="0">
              <a:lnSpc>
                <a:spcPct val="115000"/>
              </a:lnSpc>
              <a:spcBef>
                <a:spcPts val="0"/>
              </a:spcBef>
              <a:spcAft>
                <a:spcPts val="0"/>
              </a:spcAft>
              <a:buClr>
                <a:schemeClr val="dk1"/>
              </a:buClr>
              <a:buSzPts val="1800"/>
              <a:buFont typeface="Arial"/>
              <a:buChar char="●"/>
            </a:pPr>
            <a:r>
              <a:rPr lang="de-CH" sz="1800" dirty="0">
                <a:solidFill>
                  <a:schemeClr val="dk1"/>
                </a:solidFill>
                <a:latin typeface="Arial"/>
                <a:ea typeface="Arial"/>
                <a:cs typeface="Arial"/>
                <a:sym typeface="Arial"/>
              </a:rPr>
              <a:t>Review and </a:t>
            </a:r>
            <a:r>
              <a:rPr lang="de-CH" sz="1800" b="1" dirty="0" err="1">
                <a:solidFill>
                  <a:schemeClr val="dk1"/>
                </a:solidFill>
                <a:latin typeface="Arial"/>
                <a:ea typeface="Arial"/>
                <a:cs typeface="Arial"/>
                <a:sym typeface="Arial"/>
              </a:rPr>
              <a:t>Roles</a:t>
            </a:r>
            <a:r>
              <a:rPr lang="de-CH" sz="1800" b="1" dirty="0">
                <a:solidFill>
                  <a:schemeClr val="dk1"/>
                </a:solidFill>
                <a:latin typeface="Arial"/>
                <a:ea typeface="Arial"/>
                <a:cs typeface="Arial"/>
                <a:sym typeface="Arial"/>
              </a:rPr>
              <a:t> and </a:t>
            </a:r>
            <a:r>
              <a:rPr lang="de-CH" sz="1800" b="1" dirty="0" err="1">
                <a:solidFill>
                  <a:schemeClr val="dk1"/>
                </a:solidFill>
              </a:rPr>
              <a:t>R</a:t>
            </a:r>
            <a:r>
              <a:rPr lang="de-CH" sz="1800" b="1" dirty="0" err="1">
                <a:solidFill>
                  <a:schemeClr val="dk1"/>
                </a:solidFill>
                <a:latin typeface="Arial"/>
                <a:ea typeface="Arial"/>
                <a:cs typeface="Arial"/>
                <a:sym typeface="Arial"/>
              </a:rPr>
              <a:t>esponsibilities</a:t>
            </a:r>
            <a:r>
              <a:rPr lang="de-CH" sz="1800" b="1" dirty="0">
                <a:solidFill>
                  <a:schemeClr val="dk1"/>
                </a:solidFill>
                <a:latin typeface="Arial"/>
                <a:ea typeface="Arial"/>
                <a:cs typeface="Arial"/>
                <a:sym typeface="Arial"/>
              </a:rPr>
              <a:t> </a:t>
            </a:r>
            <a:r>
              <a:rPr lang="de-CH" sz="1800" b="1" dirty="0" err="1">
                <a:solidFill>
                  <a:schemeClr val="dk1"/>
                </a:solidFill>
                <a:latin typeface="Arial"/>
                <a:ea typeface="Arial"/>
                <a:cs typeface="Arial"/>
                <a:sym typeface="Arial"/>
              </a:rPr>
              <a:t>of</a:t>
            </a:r>
            <a:r>
              <a:rPr lang="de-CH" sz="1800" b="1" dirty="0">
                <a:solidFill>
                  <a:schemeClr val="dk1"/>
                </a:solidFill>
                <a:latin typeface="Arial"/>
                <a:ea typeface="Arial"/>
                <a:cs typeface="Arial"/>
                <a:sym typeface="Arial"/>
              </a:rPr>
              <a:t> IEC/R </a:t>
            </a:r>
            <a:r>
              <a:rPr lang="de-CH" sz="1800" b="1" dirty="0" err="1">
                <a:solidFill>
                  <a:schemeClr val="dk1"/>
                </a:solidFill>
                <a:latin typeface="Arial"/>
                <a:ea typeface="Arial"/>
                <a:cs typeface="Arial"/>
                <a:sym typeface="Arial"/>
              </a:rPr>
              <a:t>cadre</a:t>
            </a:r>
            <a:r>
              <a:rPr lang="de-CH" sz="1800" b="1" dirty="0">
                <a:solidFill>
                  <a:schemeClr val="dk1"/>
                </a:solidFill>
                <a:latin typeface="Arial"/>
                <a:ea typeface="Arial"/>
                <a:cs typeface="Arial"/>
                <a:sym typeface="Arial"/>
              </a:rPr>
              <a:t> and </a:t>
            </a:r>
            <a:r>
              <a:rPr lang="de-CH" sz="1800" b="1" dirty="0" err="1">
                <a:solidFill>
                  <a:schemeClr val="dk1"/>
                </a:solidFill>
                <a:latin typeface="Arial"/>
                <a:ea typeface="Arial"/>
                <a:cs typeface="Arial"/>
                <a:sym typeface="Arial"/>
              </a:rPr>
              <a:t>the</a:t>
            </a:r>
            <a:r>
              <a:rPr lang="de-CH" sz="1800" b="1" dirty="0">
                <a:solidFill>
                  <a:schemeClr val="dk1"/>
                </a:solidFill>
                <a:latin typeface="Arial"/>
                <a:ea typeface="Arial"/>
                <a:cs typeface="Arial"/>
                <a:sym typeface="Arial"/>
              </a:rPr>
              <a:t> FPs </a:t>
            </a:r>
            <a:r>
              <a:rPr lang="de-CH" sz="1800" dirty="0">
                <a:solidFill>
                  <a:schemeClr val="dk1"/>
                </a:solidFill>
                <a:latin typeface="Arial"/>
                <a:ea typeface="Arial"/>
                <a:cs typeface="Arial"/>
                <a:sym typeface="Arial"/>
              </a:rPr>
              <a:t>(</a:t>
            </a:r>
            <a:r>
              <a:rPr lang="de-CH" sz="1800" dirty="0" err="1">
                <a:solidFill>
                  <a:schemeClr val="dk1"/>
                </a:solidFill>
                <a:latin typeface="Arial"/>
                <a:ea typeface="Arial"/>
                <a:cs typeface="Arial"/>
                <a:sym typeface="Arial"/>
              </a:rPr>
              <a:t>policy</a:t>
            </a:r>
            <a:r>
              <a:rPr lang="de-CH" sz="1800" dirty="0">
                <a:solidFill>
                  <a:schemeClr val="dk1"/>
                </a:solidFill>
                <a:latin typeface="Arial"/>
                <a:ea typeface="Arial"/>
                <a:cs typeface="Arial"/>
                <a:sym typeface="Arial"/>
              </a:rPr>
              <a:t>-, operational-, team-)</a:t>
            </a:r>
            <a:endParaRPr sz="1800" dirty="0">
              <a:solidFill>
                <a:schemeClr val="dk1"/>
              </a:solidFill>
              <a:latin typeface="Calibri"/>
              <a:ea typeface="Calibri"/>
              <a:cs typeface="Calibri"/>
              <a:sym typeface="Calibri"/>
            </a:endParaRPr>
          </a:p>
          <a:p>
            <a:pPr marL="457200" marR="0" lvl="0" indent="-342900" algn="just" rtl="0">
              <a:lnSpc>
                <a:spcPct val="115000"/>
              </a:lnSpc>
              <a:spcBef>
                <a:spcPts val="0"/>
              </a:spcBef>
              <a:spcAft>
                <a:spcPts val="0"/>
              </a:spcAft>
              <a:buClr>
                <a:schemeClr val="dk1"/>
              </a:buClr>
              <a:buSzPts val="1800"/>
              <a:buFont typeface="Arial"/>
              <a:buChar char="●"/>
            </a:pPr>
            <a:r>
              <a:rPr lang="de-CH" sz="1800" dirty="0" err="1">
                <a:solidFill>
                  <a:schemeClr val="dk1"/>
                </a:solidFill>
                <a:latin typeface="Arial"/>
                <a:ea typeface="Arial"/>
                <a:cs typeface="Arial"/>
                <a:sym typeface="Arial"/>
              </a:rPr>
              <a:t>Discuss</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how</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to</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enhance</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the</a:t>
            </a:r>
            <a:r>
              <a:rPr lang="de-CH" sz="1800" dirty="0">
                <a:solidFill>
                  <a:schemeClr val="dk1"/>
                </a:solidFill>
                <a:latin typeface="Arial"/>
                <a:ea typeface="Arial"/>
                <a:cs typeface="Arial"/>
                <a:sym typeface="Arial"/>
              </a:rPr>
              <a:t> </a:t>
            </a:r>
            <a:r>
              <a:rPr lang="de-CH" sz="1800" b="1" dirty="0" err="1">
                <a:solidFill>
                  <a:schemeClr val="dk1"/>
                </a:solidFill>
                <a:latin typeface="Arial"/>
                <a:ea typeface="Arial"/>
                <a:cs typeface="Arial"/>
                <a:sym typeface="Arial"/>
              </a:rPr>
              <a:t>quality</a:t>
            </a:r>
            <a:r>
              <a:rPr lang="de-CH" sz="1800" b="1" dirty="0">
                <a:solidFill>
                  <a:schemeClr val="dk1"/>
                </a:solidFill>
                <a:latin typeface="Arial"/>
                <a:ea typeface="Arial"/>
                <a:cs typeface="Arial"/>
                <a:sym typeface="Arial"/>
              </a:rPr>
              <a:t> and </a:t>
            </a:r>
            <a:r>
              <a:rPr lang="de-CH" sz="1800" b="1" dirty="0" err="1">
                <a:solidFill>
                  <a:schemeClr val="dk1"/>
                </a:solidFill>
                <a:latin typeface="Arial"/>
                <a:ea typeface="Arial"/>
                <a:cs typeface="Arial"/>
                <a:sym typeface="Arial"/>
              </a:rPr>
              <a:t>preparation</a:t>
            </a:r>
            <a:r>
              <a:rPr lang="de-CH" sz="1800" b="1" dirty="0">
                <a:solidFill>
                  <a:schemeClr val="dk1"/>
                </a:solidFill>
                <a:latin typeface="Arial"/>
                <a:ea typeface="Arial"/>
                <a:cs typeface="Arial"/>
                <a:sym typeface="Arial"/>
              </a:rPr>
              <a:t> </a:t>
            </a:r>
            <a:r>
              <a:rPr lang="de-CH" sz="1800" b="1" dirty="0" err="1">
                <a:solidFill>
                  <a:schemeClr val="dk1"/>
                </a:solidFill>
                <a:latin typeface="Arial"/>
                <a:ea typeface="Arial"/>
                <a:cs typeface="Arial"/>
                <a:sym typeface="Arial"/>
              </a:rPr>
              <a:t>of</a:t>
            </a:r>
            <a:r>
              <a:rPr lang="de-CH" sz="1800" b="1" dirty="0">
                <a:solidFill>
                  <a:schemeClr val="dk1"/>
                </a:solidFill>
                <a:latin typeface="Arial"/>
                <a:ea typeface="Arial"/>
                <a:cs typeface="Arial"/>
                <a:sym typeface="Arial"/>
              </a:rPr>
              <a:t> </a:t>
            </a:r>
            <a:r>
              <a:rPr lang="de-CH" sz="1800" b="1" dirty="0" err="1">
                <a:solidFill>
                  <a:schemeClr val="dk1"/>
                </a:solidFill>
                <a:latin typeface="Arial"/>
                <a:ea typeface="Arial"/>
                <a:cs typeface="Arial"/>
                <a:sym typeface="Arial"/>
              </a:rPr>
              <a:t>the</a:t>
            </a:r>
            <a:r>
              <a:rPr lang="de-CH" sz="1800" b="1" dirty="0">
                <a:solidFill>
                  <a:schemeClr val="dk1"/>
                </a:solidFill>
                <a:latin typeface="Arial"/>
                <a:ea typeface="Arial"/>
                <a:cs typeface="Arial"/>
                <a:sym typeface="Arial"/>
              </a:rPr>
              <a:t> </a:t>
            </a:r>
            <a:r>
              <a:rPr lang="de-CH" sz="1800" b="1" dirty="0" err="1">
                <a:solidFill>
                  <a:schemeClr val="dk1"/>
                </a:solidFill>
                <a:latin typeface="Arial"/>
                <a:ea typeface="Arial"/>
                <a:cs typeface="Arial"/>
                <a:sym typeface="Arial"/>
              </a:rPr>
              <a:t>classifiers</a:t>
            </a:r>
            <a:endParaRPr sz="1800" b="1" dirty="0">
              <a:solidFill>
                <a:schemeClr val="dk1"/>
              </a:solidFill>
              <a:latin typeface="Calibri"/>
              <a:ea typeface="Calibri"/>
              <a:cs typeface="Calibri"/>
              <a:sym typeface="Calibri"/>
            </a:endParaRPr>
          </a:p>
          <a:p>
            <a:pPr marL="457200" marR="0" lvl="0" indent="-342900" algn="just" rtl="0">
              <a:lnSpc>
                <a:spcPct val="115000"/>
              </a:lnSpc>
              <a:spcBef>
                <a:spcPts val="0"/>
              </a:spcBef>
              <a:spcAft>
                <a:spcPts val="0"/>
              </a:spcAft>
              <a:buClr>
                <a:schemeClr val="dk1"/>
              </a:buClr>
              <a:buSzPts val="1800"/>
              <a:buFont typeface="Arial"/>
              <a:buChar char="●"/>
            </a:pPr>
            <a:r>
              <a:rPr lang="de-CH" sz="1800" b="1" dirty="0" err="1">
                <a:solidFill>
                  <a:schemeClr val="dk1"/>
                </a:solidFill>
                <a:latin typeface="Arial"/>
                <a:ea typeface="Arial"/>
                <a:cs typeface="Arial"/>
                <a:sym typeface="Arial"/>
              </a:rPr>
              <a:t>Discuss</a:t>
            </a:r>
            <a:r>
              <a:rPr lang="de-CH" sz="1800" b="1" dirty="0">
                <a:solidFill>
                  <a:schemeClr val="dk1"/>
                </a:solidFill>
                <a:latin typeface="Arial"/>
                <a:ea typeface="Arial"/>
                <a:cs typeface="Arial"/>
                <a:sym typeface="Arial"/>
              </a:rPr>
              <a:t> </a:t>
            </a:r>
            <a:r>
              <a:rPr lang="de-CH" sz="1800" b="1" dirty="0" err="1">
                <a:solidFill>
                  <a:schemeClr val="dk1"/>
                </a:solidFill>
                <a:latin typeface="Arial"/>
                <a:ea typeface="Arial"/>
                <a:cs typeface="Arial"/>
                <a:sym typeface="Arial"/>
              </a:rPr>
              <a:t>the</a:t>
            </a:r>
            <a:r>
              <a:rPr lang="de-CH" sz="1800" b="1" dirty="0">
                <a:solidFill>
                  <a:schemeClr val="dk1"/>
                </a:solidFill>
                <a:latin typeface="Arial"/>
                <a:ea typeface="Arial"/>
                <a:cs typeface="Arial"/>
                <a:sym typeface="Arial"/>
              </a:rPr>
              <a:t> </a:t>
            </a:r>
            <a:r>
              <a:rPr lang="de-CH" sz="1800" b="1" dirty="0" err="1">
                <a:solidFill>
                  <a:schemeClr val="dk1"/>
                </a:solidFill>
                <a:latin typeface="Arial"/>
                <a:ea typeface="Arial"/>
                <a:cs typeface="Arial"/>
                <a:sym typeface="Arial"/>
              </a:rPr>
              <a:t>compliance</a:t>
            </a:r>
            <a:r>
              <a:rPr lang="de-CH" sz="1800" b="1" dirty="0">
                <a:solidFill>
                  <a:schemeClr val="dk1"/>
                </a:solidFill>
                <a:latin typeface="Arial"/>
                <a:ea typeface="Arial"/>
                <a:cs typeface="Arial"/>
                <a:sym typeface="Arial"/>
              </a:rPr>
              <a:t> </a:t>
            </a:r>
            <a:r>
              <a:rPr lang="de-CH" sz="1800" b="1" dirty="0" err="1">
                <a:solidFill>
                  <a:schemeClr val="dk1"/>
                </a:solidFill>
                <a:latin typeface="Arial"/>
                <a:ea typeface="Arial"/>
                <a:cs typeface="Arial"/>
                <a:sym typeface="Arial"/>
              </a:rPr>
              <a:t>of</a:t>
            </a:r>
            <a:r>
              <a:rPr lang="de-CH" sz="1800" b="1" dirty="0">
                <a:solidFill>
                  <a:schemeClr val="dk1"/>
                </a:solidFill>
                <a:latin typeface="Arial"/>
                <a:ea typeface="Arial"/>
                <a:cs typeface="Arial"/>
                <a:sym typeface="Arial"/>
              </a:rPr>
              <a:t> all </a:t>
            </a:r>
            <a:r>
              <a:rPr lang="de-CH" sz="1800" b="1" dirty="0" err="1">
                <a:solidFill>
                  <a:schemeClr val="dk1"/>
                </a:solidFill>
                <a:latin typeface="Arial"/>
                <a:ea typeface="Arial"/>
                <a:cs typeface="Arial"/>
                <a:sym typeface="Arial"/>
              </a:rPr>
              <a:t>stakeholders</a:t>
            </a:r>
            <a:r>
              <a:rPr lang="de-CH" sz="1800" b="1"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to</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the</a:t>
            </a:r>
            <a:r>
              <a:rPr lang="de-CH" sz="1800" dirty="0">
                <a:solidFill>
                  <a:schemeClr val="dk1"/>
                </a:solidFill>
                <a:latin typeface="Arial"/>
                <a:ea typeface="Arial"/>
                <a:cs typeface="Arial"/>
                <a:sym typeface="Arial"/>
              </a:rPr>
              <a:t> IEC/R </a:t>
            </a:r>
            <a:r>
              <a:rPr lang="de-CH" sz="1800" dirty="0" err="1">
                <a:solidFill>
                  <a:schemeClr val="dk1"/>
                </a:solidFill>
                <a:latin typeface="Arial"/>
                <a:ea typeface="Arial"/>
                <a:cs typeface="Arial"/>
                <a:sym typeface="Arial"/>
              </a:rPr>
              <a:t>process</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described</a:t>
            </a:r>
            <a:r>
              <a:rPr lang="de-CH" sz="1800" dirty="0">
                <a:solidFill>
                  <a:schemeClr val="dk1"/>
                </a:solidFill>
                <a:latin typeface="Arial"/>
                <a:ea typeface="Arial"/>
                <a:cs typeface="Arial"/>
                <a:sym typeface="Arial"/>
              </a:rPr>
              <a:t> in </a:t>
            </a:r>
            <a:r>
              <a:rPr lang="de-CH" sz="1800" i="1" dirty="0">
                <a:solidFill>
                  <a:schemeClr val="dk1"/>
                </a:solidFill>
                <a:latin typeface="Arial"/>
                <a:ea typeface="Arial"/>
                <a:cs typeface="Arial"/>
                <a:sym typeface="Arial"/>
              </a:rPr>
              <a:t>Guidelines </a:t>
            </a:r>
            <a:r>
              <a:rPr lang="de-CH" sz="1800" i="1" dirty="0" err="1">
                <a:solidFill>
                  <a:schemeClr val="dk1"/>
                </a:solidFill>
                <a:latin typeface="Arial"/>
                <a:ea typeface="Arial"/>
                <a:cs typeface="Arial"/>
                <a:sym typeface="Arial"/>
              </a:rPr>
              <a:t>Vol</a:t>
            </a:r>
            <a:r>
              <a:rPr lang="de-CH" sz="1800" i="1" dirty="0">
                <a:solidFill>
                  <a:schemeClr val="dk1"/>
                </a:solidFill>
                <a:latin typeface="Arial"/>
                <a:ea typeface="Arial"/>
                <a:cs typeface="Arial"/>
                <a:sym typeface="Arial"/>
              </a:rPr>
              <a:t> </a:t>
            </a:r>
            <a:r>
              <a:rPr lang="de-CH" sz="1800" i="1" dirty="0">
                <a:solidFill>
                  <a:schemeClr val="dk1"/>
                </a:solidFill>
              </a:rPr>
              <a:t>4</a:t>
            </a:r>
            <a:endParaRPr lang="de-CH" sz="1800" i="1" dirty="0">
              <a:solidFill>
                <a:schemeClr val="dk1"/>
              </a:solidFill>
              <a:latin typeface="Calibri"/>
              <a:ea typeface="Calibri"/>
              <a:cs typeface="Calibri"/>
              <a:sym typeface="Calibri"/>
            </a:endParaRPr>
          </a:p>
          <a:p>
            <a:pPr marL="457200" marR="0" lvl="0" indent="-342900" rtl="0">
              <a:lnSpc>
                <a:spcPct val="115000"/>
              </a:lnSpc>
              <a:spcBef>
                <a:spcPts val="0"/>
              </a:spcBef>
              <a:spcAft>
                <a:spcPts val="0"/>
              </a:spcAft>
              <a:buClr>
                <a:schemeClr val="dk1"/>
              </a:buClr>
              <a:buSzPts val="1800"/>
              <a:buFont typeface="Arial"/>
              <a:buChar char="●"/>
            </a:pPr>
            <a:r>
              <a:rPr lang="de-CH" sz="1800" b="1" dirty="0">
                <a:solidFill>
                  <a:schemeClr val="dk1"/>
                </a:solidFill>
                <a:latin typeface="Arial"/>
                <a:ea typeface="Arial"/>
                <a:cs typeface="Arial"/>
                <a:sym typeface="Arial"/>
              </a:rPr>
              <a:t>Support </a:t>
            </a:r>
            <a:r>
              <a:rPr lang="de-CH" sz="1800" b="1" dirty="0" err="1">
                <a:solidFill>
                  <a:schemeClr val="dk1"/>
                </a:solidFill>
                <a:latin typeface="Arial"/>
                <a:ea typeface="Arial"/>
                <a:cs typeface="Arial"/>
                <a:sym typeface="Arial"/>
              </a:rPr>
              <a:t>the</a:t>
            </a:r>
            <a:r>
              <a:rPr lang="de-CH" sz="1800" b="1" dirty="0">
                <a:solidFill>
                  <a:schemeClr val="dk1"/>
                </a:solidFill>
                <a:latin typeface="Arial"/>
                <a:ea typeface="Arial"/>
                <a:cs typeface="Arial"/>
                <a:sym typeface="Arial"/>
              </a:rPr>
              <a:t> INSARAG </a:t>
            </a:r>
            <a:r>
              <a:rPr lang="de-CH" sz="1800" b="1" dirty="0" err="1">
                <a:solidFill>
                  <a:schemeClr val="dk1"/>
                </a:solidFill>
                <a:latin typeface="Arial"/>
                <a:ea typeface="Arial"/>
                <a:cs typeface="Arial"/>
                <a:sym typeface="Arial"/>
              </a:rPr>
              <a:t>Secretariat</a:t>
            </a:r>
            <a:r>
              <a:rPr lang="de-CH" sz="1800" b="1" dirty="0">
                <a:solidFill>
                  <a:schemeClr val="dk1"/>
                </a:solidFill>
                <a:latin typeface="Arial"/>
                <a:ea typeface="Arial"/>
                <a:cs typeface="Arial"/>
                <a:sym typeface="Arial"/>
              </a:rPr>
              <a:t> </a:t>
            </a:r>
            <a:r>
              <a:rPr lang="de-CH" sz="1800" dirty="0">
                <a:solidFill>
                  <a:schemeClr val="dk1"/>
                </a:solidFill>
                <a:latin typeface="Arial"/>
                <a:ea typeface="Arial"/>
                <a:cs typeface="Arial"/>
                <a:sym typeface="Arial"/>
              </a:rPr>
              <a:t>in </a:t>
            </a:r>
            <a:r>
              <a:rPr lang="de-CH" sz="1800" dirty="0" err="1">
                <a:solidFill>
                  <a:schemeClr val="dk1"/>
                </a:solidFill>
                <a:latin typeface="Arial"/>
                <a:ea typeface="Arial"/>
                <a:cs typeface="Arial"/>
                <a:sym typeface="Arial"/>
              </a:rPr>
              <a:t>reviewing</a:t>
            </a:r>
            <a:r>
              <a:rPr lang="de-CH" sz="1800" dirty="0">
                <a:solidFill>
                  <a:schemeClr val="dk1"/>
                </a:solidFill>
                <a:latin typeface="Arial"/>
                <a:ea typeface="Arial"/>
                <a:cs typeface="Arial"/>
                <a:sym typeface="Arial"/>
              </a:rPr>
              <a:t> </a:t>
            </a:r>
            <a:br>
              <a:rPr lang="de-CH" sz="1800" dirty="0">
                <a:solidFill>
                  <a:schemeClr val="dk1"/>
                </a:solidFill>
                <a:latin typeface="Arial"/>
                <a:ea typeface="Arial"/>
                <a:cs typeface="Arial"/>
                <a:sym typeface="Arial"/>
              </a:rPr>
            </a:br>
            <a:r>
              <a:rPr lang="de-CH" sz="1800" dirty="0">
                <a:solidFill>
                  <a:schemeClr val="dk1"/>
                </a:solidFill>
                <a:latin typeface="Arial"/>
                <a:ea typeface="Arial"/>
                <a:cs typeface="Arial"/>
                <a:sym typeface="Arial"/>
              </a:rPr>
              <a:t>(1) IEC/R </a:t>
            </a:r>
            <a:r>
              <a:rPr lang="de-CH" sz="1800" dirty="0" err="1">
                <a:solidFill>
                  <a:schemeClr val="dk1"/>
                </a:solidFill>
                <a:latin typeface="Arial"/>
                <a:ea typeface="Arial"/>
                <a:cs typeface="Arial"/>
                <a:sym typeface="Arial"/>
              </a:rPr>
              <a:t>applications</a:t>
            </a:r>
            <a:r>
              <a:rPr lang="de-CH" sz="1800" dirty="0">
                <a:solidFill>
                  <a:schemeClr val="dk1"/>
                </a:solidFill>
                <a:latin typeface="Arial"/>
                <a:ea typeface="Arial"/>
                <a:cs typeface="Arial"/>
                <a:sym typeface="Arial"/>
              </a:rPr>
              <a:t> on </a:t>
            </a:r>
            <a:r>
              <a:rPr lang="de-CH" sz="1800" dirty="0" err="1">
                <a:solidFill>
                  <a:schemeClr val="dk1"/>
                </a:solidFill>
                <a:latin typeface="Arial"/>
                <a:ea typeface="Arial"/>
                <a:cs typeface="Arial"/>
                <a:sym typeface="Arial"/>
              </a:rPr>
              <a:t>compliance</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to</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the</a:t>
            </a:r>
            <a:r>
              <a:rPr lang="de-CH" sz="1800" dirty="0">
                <a:solidFill>
                  <a:schemeClr val="dk1"/>
                </a:solidFill>
                <a:latin typeface="Arial"/>
                <a:ea typeface="Arial"/>
                <a:cs typeface="Arial"/>
                <a:sym typeface="Arial"/>
              </a:rPr>
              <a:t> minimal </a:t>
            </a:r>
            <a:r>
              <a:rPr lang="de-CH" sz="1800" dirty="0" err="1">
                <a:solidFill>
                  <a:schemeClr val="dk1"/>
                </a:solidFill>
                <a:latin typeface="Arial"/>
                <a:ea typeface="Arial"/>
                <a:cs typeface="Arial"/>
                <a:sym typeface="Arial"/>
              </a:rPr>
              <a:t>standards</a:t>
            </a:r>
            <a:r>
              <a:rPr lang="de-CH" sz="1800" dirty="0">
                <a:solidFill>
                  <a:schemeClr val="dk1"/>
                </a:solidFill>
                <a:latin typeface="Arial"/>
                <a:ea typeface="Arial"/>
                <a:cs typeface="Arial"/>
                <a:sym typeface="Arial"/>
              </a:rPr>
              <a:t> </a:t>
            </a:r>
            <a:br>
              <a:rPr lang="de-CH" sz="1800" dirty="0">
                <a:solidFill>
                  <a:schemeClr val="dk1"/>
                </a:solidFill>
                <a:latin typeface="Arial"/>
                <a:ea typeface="Arial"/>
                <a:cs typeface="Arial"/>
                <a:sym typeface="Arial"/>
              </a:rPr>
            </a:br>
            <a:r>
              <a:rPr lang="de-CH" sz="1800" dirty="0">
                <a:solidFill>
                  <a:schemeClr val="dk1"/>
                </a:solidFill>
                <a:latin typeface="Arial"/>
                <a:ea typeface="Arial"/>
                <a:cs typeface="Arial"/>
                <a:sym typeface="Arial"/>
              </a:rPr>
              <a:t>(2) IEC/R </a:t>
            </a:r>
            <a:r>
              <a:rPr lang="de-CH" sz="1800" dirty="0" err="1">
                <a:solidFill>
                  <a:schemeClr val="dk1"/>
                </a:solidFill>
                <a:latin typeface="Arial"/>
                <a:ea typeface="Arial"/>
                <a:cs typeface="Arial"/>
                <a:sym typeface="Arial"/>
              </a:rPr>
              <a:t>cadre</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for</a:t>
            </a:r>
            <a:r>
              <a:rPr lang="de-CH" sz="1800" dirty="0">
                <a:solidFill>
                  <a:schemeClr val="dk1"/>
                </a:solidFill>
                <a:latin typeface="Arial"/>
                <a:ea typeface="Arial"/>
                <a:cs typeface="Arial"/>
                <a:sym typeface="Arial"/>
              </a:rPr>
              <a:t> </a:t>
            </a:r>
            <a:r>
              <a:rPr lang="de-CH" sz="1800" dirty="0" err="1">
                <a:solidFill>
                  <a:schemeClr val="dk1"/>
                </a:solidFill>
                <a:latin typeface="Arial"/>
                <a:ea typeface="Arial"/>
                <a:cs typeface="Arial"/>
                <a:sym typeface="Arial"/>
              </a:rPr>
              <a:t>upcoming</a:t>
            </a:r>
            <a:r>
              <a:rPr lang="de-CH" sz="1800" dirty="0">
                <a:solidFill>
                  <a:schemeClr val="dk1"/>
                </a:solidFill>
                <a:latin typeface="Arial"/>
                <a:ea typeface="Arial"/>
                <a:cs typeface="Arial"/>
                <a:sym typeface="Arial"/>
              </a:rPr>
              <a:t> IEC/</a:t>
            </a:r>
            <a:r>
              <a:rPr lang="de-CH" sz="1800" dirty="0" err="1">
                <a:solidFill>
                  <a:schemeClr val="dk1"/>
                </a:solidFill>
                <a:latin typeface="Arial"/>
                <a:ea typeface="Arial"/>
                <a:cs typeface="Arial"/>
                <a:sym typeface="Arial"/>
              </a:rPr>
              <a:t>Rs</a:t>
            </a:r>
            <a:endParaRPr sz="1800" dirty="0">
              <a:solidFill>
                <a:schemeClr val="dk1"/>
              </a:solidFill>
              <a:latin typeface="Calibri"/>
              <a:ea typeface="Calibri"/>
              <a:cs typeface="Calibri"/>
              <a:sym typeface="Calibri"/>
            </a:endParaRPr>
          </a:p>
        </p:txBody>
      </p:sp>
      <p:pic>
        <p:nvPicPr>
          <p:cNvPr id="158" name="Google Shape;158;p2"/>
          <p:cNvPicPr preferRelativeResize="0"/>
          <p:nvPr/>
        </p:nvPicPr>
        <p:blipFill rotWithShape="1">
          <a:blip r:embed="rId3">
            <a:alphaModFix/>
          </a:blip>
          <a:srcRect/>
          <a:stretch/>
        </p:blipFill>
        <p:spPr>
          <a:xfrm>
            <a:off x="-242208" y="-315456"/>
            <a:ext cx="2812888" cy="158317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3f0dcaa97af_0_2"/>
          <p:cNvSpPr txBox="1">
            <a:spLocks noGrp="1"/>
          </p:cNvSpPr>
          <p:nvPr>
            <p:ph type="title"/>
          </p:nvPr>
        </p:nvSpPr>
        <p:spPr>
          <a:xfrm>
            <a:off x="711338" y="606311"/>
            <a:ext cx="10275000" cy="443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70C0"/>
              </a:buClr>
              <a:buSzPts val="2800"/>
              <a:buFont typeface="Play"/>
              <a:buNone/>
            </a:pPr>
            <a:r>
              <a:rPr lang="de-CH" sz="2600" b="1">
                <a:solidFill>
                  <a:srgbClr val="0070C0"/>
                </a:solidFill>
                <a:latin typeface="Arial"/>
                <a:ea typeface="Arial"/>
                <a:cs typeface="Arial"/>
                <a:sym typeface="Arial"/>
              </a:rPr>
              <a:t>IEC/R QA WG Members</a:t>
            </a:r>
            <a:endParaRPr sz="2600" b="1">
              <a:solidFill>
                <a:srgbClr val="0070C0"/>
              </a:solidFill>
              <a:latin typeface="Arial"/>
              <a:ea typeface="Arial"/>
              <a:cs typeface="Arial"/>
              <a:sym typeface="Arial"/>
            </a:endParaRPr>
          </a:p>
        </p:txBody>
      </p:sp>
      <p:pic>
        <p:nvPicPr>
          <p:cNvPr id="173" name="Google Shape;173;g3f0dcaa97af_0_2"/>
          <p:cNvPicPr preferRelativeResize="0"/>
          <p:nvPr/>
        </p:nvPicPr>
        <p:blipFill rotWithShape="1">
          <a:blip r:embed="rId3">
            <a:alphaModFix/>
          </a:blip>
          <a:srcRect/>
          <a:stretch/>
        </p:blipFill>
        <p:spPr>
          <a:xfrm>
            <a:off x="-242208" y="-315456"/>
            <a:ext cx="2812888" cy="1583178"/>
          </a:xfrm>
          <a:prstGeom prst="rect">
            <a:avLst/>
          </a:prstGeom>
          <a:noFill/>
          <a:ln>
            <a:noFill/>
          </a:ln>
        </p:spPr>
      </p:pic>
      <p:graphicFrame>
        <p:nvGraphicFramePr>
          <p:cNvPr id="174" name="Google Shape;174;g3f0dcaa97af_0_2"/>
          <p:cNvGraphicFramePr/>
          <p:nvPr/>
        </p:nvGraphicFramePr>
        <p:xfrm>
          <a:off x="952500" y="1585025"/>
          <a:ext cx="10287000" cy="4937490"/>
        </p:xfrm>
        <a:graphic>
          <a:graphicData uri="http://schemas.openxmlformats.org/drawingml/2006/table">
            <a:tbl>
              <a:tblPr>
                <a:noFill/>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lvl="0" indent="0" algn="l" rtl="0">
                        <a:lnSpc>
                          <a:spcPct val="150000"/>
                        </a:lnSpc>
                        <a:spcBef>
                          <a:spcPts val="0"/>
                        </a:spcBef>
                        <a:spcAft>
                          <a:spcPts val="0"/>
                        </a:spcAft>
                        <a:buNone/>
                      </a:pPr>
                      <a:r>
                        <a:rPr lang="de-CH" sz="1800" b="1">
                          <a:solidFill>
                            <a:schemeClr val="dk1"/>
                          </a:solidFill>
                        </a:rPr>
                        <a:t>Ms. Annika Coll</a:t>
                      </a:r>
                      <a:endParaRPr sz="1800" b="1"/>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AEME</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Medium</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NGO</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lnSpc>
                          <a:spcPct val="150000"/>
                        </a:lnSpc>
                        <a:spcBef>
                          <a:spcPts val="0"/>
                        </a:spcBef>
                        <a:spcAft>
                          <a:spcPts val="0"/>
                        </a:spcAft>
                        <a:buNone/>
                      </a:pPr>
                      <a:r>
                        <a:rPr lang="de-CH" sz="1800" b="1">
                          <a:solidFill>
                            <a:schemeClr val="dk1"/>
                          </a:solidFill>
                        </a:rPr>
                        <a:t>Mr. David Sochor </a:t>
                      </a:r>
                      <a:endParaRPr sz="1800" b="1"/>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AEME</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Heavy</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dirty="0" err="1"/>
                        <a:t>Governmental</a:t>
                      </a:r>
                      <a:endParaRPr sz="1800"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lnSpc>
                          <a:spcPct val="150000"/>
                        </a:lnSpc>
                        <a:spcBef>
                          <a:spcPts val="0"/>
                        </a:spcBef>
                        <a:spcAft>
                          <a:spcPts val="0"/>
                        </a:spcAft>
                        <a:buNone/>
                      </a:pPr>
                      <a:r>
                        <a:rPr lang="de-CH" sz="1800" b="1">
                          <a:solidFill>
                            <a:schemeClr val="dk1"/>
                          </a:solidFill>
                        </a:rPr>
                        <a:t>Mr. Mark Crowe</a:t>
                      </a:r>
                      <a:endParaRPr sz="1800" b="1">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AP</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Heavy</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dirty="0" err="1"/>
                        <a:t>Governmental</a:t>
                      </a:r>
                      <a:endParaRPr sz="1800"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lnSpc>
                          <a:spcPct val="150000"/>
                        </a:lnSpc>
                        <a:spcBef>
                          <a:spcPts val="1200"/>
                        </a:spcBef>
                        <a:spcAft>
                          <a:spcPts val="0"/>
                        </a:spcAft>
                        <a:buNone/>
                      </a:pPr>
                      <a:r>
                        <a:rPr lang="de-CH" sz="1800" b="1">
                          <a:solidFill>
                            <a:schemeClr val="dk1"/>
                          </a:solidFill>
                        </a:rPr>
                        <a:t>Mr. Adam Bradley</a:t>
                      </a:r>
                      <a:endParaRPr sz="1800" b="1"/>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Americas</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Heavy</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dirty="0" err="1"/>
                        <a:t>Governmental</a:t>
                      </a:r>
                      <a:endParaRPr sz="1800"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lnSpc>
                          <a:spcPct val="150000"/>
                        </a:lnSpc>
                        <a:spcBef>
                          <a:spcPts val="1200"/>
                        </a:spcBef>
                        <a:spcAft>
                          <a:spcPts val="0"/>
                        </a:spcAft>
                        <a:buNone/>
                      </a:pPr>
                      <a:r>
                        <a:rPr lang="de-CH" sz="1800" b="1">
                          <a:solidFill>
                            <a:schemeClr val="dk1"/>
                          </a:solidFill>
                        </a:rPr>
                        <a:t>Mr. Philippe Besson</a:t>
                      </a:r>
                      <a:endParaRPr sz="1800" b="1">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AEME</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Medium</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NGO</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lnSpc>
                          <a:spcPct val="150000"/>
                        </a:lnSpc>
                        <a:spcBef>
                          <a:spcPts val="1200"/>
                        </a:spcBef>
                        <a:spcAft>
                          <a:spcPts val="0"/>
                        </a:spcAft>
                        <a:buNone/>
                      </a:pPr>
                      <a:r>
                        <a:rPr lang="de-CH" sz="1800" b="1">
                          <a:solidFill>
                            <a:schemeClr val="dk1"/>
                          </a:solidFill>
                        </a:rPr>
                        <a:t>Mr. Irakli West</a:t>
                      </a:r>
                      <a:endParaRPr sz="1800" b="1">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AEME</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Light</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NGO</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lvl="0" indent="0" algn="l" rtl="0">
                        <a:lnSpc>
                          <a:spcPct val="150000"/>
                        </a:lnSpc>
                        <a:spcBef>
                          <a:spcPts val="1200"/>
                        </a:spcBef>
                        <a:spcAft>
                          <a:spcPts val="0"/>
                        </a:spcAft>
                        <a:buNone/>
                      </a:pPr>
                      <a:r>
                        <a:rPr lang="de-CH" sz="1800" b="1">
                          <a:solidFill>
                            <a:schemeClr val="dk1"/>
                          </a:solidFill>
                        </a:rPr>
                        <a:t>Mr. Ivan Koval </a:t>
                      </a:r>
                      <a:endParaRPr sz="1800" b="1">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AEME</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Heavy</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dirty="0" err="1"/>
                        <a:t>Governmental</a:t>
                      </a:r>
                      <a:endParaRPr sz="1800"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lvl="0" indent="0" algn="l" rtl="0">
                        <a:lnSpc>
                          <a:spcPct val="150000"/>
                        </a:lnSpc>
                        <a:spcBef>
                          <a:spcPts val="1200"/>
                        </a:spcBef>
                        <a:spcAft>
                          <a:spcPts val="0"/>
                        </a:spcAft>
                        <a:buNone/>
                      </a:pPr>
                      <a:r>
                        <a:rPr lang="de-CH" sz="1800" b="1">
                          <a:solidFill>
                            <a:schemeClr val="dk1"/>
                          </a:solidFill>
                        </a:rPr>
                        <a:t>Mr. Lee Ivory</a:t>
                      </a:r>
                      <a:endParaRPr sz="1800" b="1">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AEME</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Heavy</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dirty="0" err="1"/>
                        <a:t>Governmental</a:t>
                      </a:r>
                      <a:endParaRPr sz="1800"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lvl="0" indent="0" algn="l" rtl="0">
                        <a:lnSpc>
                          <a:spcPct val="150000"/>
                        </a:lnSpc>
                        <a:spcBef>
                          <a:spcPts val="1200"/>
                        </a:spcBef>
                        <a:spcAft>
                          <a:spcPts val="0"/>
                        </a:spcAft>
                        <a:buNone/>
                      </a:pPr>
                      <a:r>
                        <a:rPr lang="de-CH" sz="1800" b="1">
                          <a:solidFill>
                            <a:schemeClr val="dk1"/>
                          </a:solidFill>
                        </a:rPr>
                        <a:t>Mr. Martin Pavek</a:t>
                      </a:r>
                      <a:endParaRPr sz="1800" b="1">
                        <a:solidFill>
                          <a:schemeClr val="dk1"/>
                        </a:solidFil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AEME</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a:t>Heavy</a:t>
                      </a:r>
                      <a:endParaRPr sz="180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800" dirty="0" err="1"/>
                        <a:t>Governmental</a:t>
                      </a:r>
                      <a:endParaRPr sz="1800" dirty="0"/>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
          <p:cNvSpPr txBox="1"/>
          <p:nvPr/>
        </p:nvSpPr>
        <p:spPr>
          <a:xfrm>
            <a:off x="3622000" y="489425"/>
            <a:ext cx="5094900" cy="492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2600" b="1">
                <a:solidFill>
                  <a:srgbClr val="0070C0"/>
                </a:solidFill>
                <a:latin typeface="Arial"/>
                <a:ea typeface="Arial"/>
                <a:cs typeface="Arial"/>
                <a:sym typeface="Arial"/>
              </a:rPr>
              <a:t>IEC/R Quality Assurance </a:t>
            </a:r>
            <a:r>
              <a:rPr lang="de-CH" sz="2600" b="1">
                <a:solidFill>
                  <a:srgbClr val="0070C0"/>
                </a:solidFill>
              </a:rPr>
              <a:t>- </a:t>
            </a:r>
            <a:r>
              <a:rPr lang="de-CH" sz="2600" b="1">
                <a:solidFill>
                  <a:srgbClr val="0070C0"/>
                </a:solidFill>
                <a:latin typeface="Arial"/>
                <a:ea typeface="Arial"/>
                <a:cs typeface="Arial"/>
                <a:sym typeface="Arial"/>
              </a:rPr>
              <a:t>WG </a:t>
            </a:r>
            <a:endParaRPr sz="2600" b="1">
              <a:solidFill>
                <a:srgbClr val="0070C0"/>
              </a:solidFill>
              <a:latin typeface="Arial"/>
              <a:ea typeface="Arial"/>
              <a:cs typeface="Arial"/>
              <a:sym typeface="Arial"/>
            </a:endParaRPr>
          </a:p>
        </p:txBody>
      </p:sp>
      <p:cxnSp>
        <p:nvCxnSpPr>
          <p:cNvPr id="180" name="Google Shape;180;p4"/>
          <p:cNvCxnSpPr/>
          <p:nvPr/>
        </p:nvCxnSpPr>
        <p:spPr>
          <a:xfrm flipH="1">
            <a:off x="6071551" y="1798969"/>
            <a:ext cx="19318" cy="4788793"/>
          </a:xfrm>
          <a:prstGeom prst="straightConnector1">
            <a:avLst/>
          </a:prstGeom>
          <a:noFill/>
          <a:ln w="19050" cap="flat" cmpd="sng">
            <a:solidFill>
              <a:schemeClr val="accent1"/>
            </a:solidFill>
            <a:prstDash val="solid"/>
            <a:miter lim="8000"/>
            <a:headEnd type="none" w="sm" len="sm"/>
            <a:tailEnd type="none" w="sm" len="sm"/>
          </a:ln>
        </p:spPr>
      </p:cxnSp>
      <p:grpSp>
        <p:nvGrpSpPr>
          <p:cNvPr id="181" name="Google Shape;181;p4"/>
          <p:cNvGrpSpPr/>
          <p:nvPr/>
        </p:nvGrpSpPr>
        <p:grpSpPr>
          <a:xfrm>
            <a:off x="6724906" y="3546901"/>
            <a:ext cx="4223400" cy="1991146"/>
            <a:chOff x="6997792" y="1279918"/>
            <a:chExt cx="4970783" cy="2058938"/>
          </a:xfrm>
        </p:grpSpPr>
        <p:sp>
          <p:nvSpPr>
            <p:cNvPr id="183" name="Google Shape;183;p4"/>
            <p:cNvSpPr/>
            <p:nvPr/>
          </p:nvSpPr>
          <p:spPr>
            <a:xfrm>
              <a:off x="7019445" y="2621556"/>
              <a:ext cx="758100" cy="717300"/>
            </a:xfrm>
            <a:prstGeom prst="flowChartConnector">
              <a:avLst/>
            </a:prstGeom>
            <a:solidFill>
              <a:srgbClr val="4D90D8"/>
            </a:solidFill>
            <a:ln w="19050" cap="flat" cmpd="sng">
              <a:solidFill>
                <a:srgbClr val="4D90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CH" sz="2400" b="1">
                  <a:solidFill>
                    <a:schemeClr val="lt1"/>
                  </a:solidFill>
                  <a:latin typeface="Roboto"/>
                  <a:ea typeface="Roboto"/>
                  <a:cs typeface="Roboto"/>
                  <a:sym typeface="Roboto"/>
                </a:rPr>
                <a:t>6</a:t>
              </a:r>
              <a:endParaRPr/>
            </a:p>
          </p:txBody>
        </p:sp>
        <p:sp>
          <p:nvSpPr>
            <p:cNvPr id="184" name="Google Shape;184;p4"/>
            <p:cNvSpPr/>
            <p:nvPr/>
          </p:nvSpPr>
          <p:spPr>
            <a:xfrm>
              <a:off x="6997792" y="1279918"/>
              <a:ext cx="758015" cy="717237"/>
            </a:xfrm>
            <a:prstGeom prst="flowChartConnector">
              <a:avLst/>
            </a:prstGeom>
            <a:solidFill>
              <a:srgbClr val="4D90D8"/>
            </a:solidFill>
            <a:ln w="19050" cap="flat" cmpd="sng">
              <a:solidFill>
                <a:srgbClr val="4D90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CH" sz="2400" b="1">
                  <a:solidFill>
                    <a:schemeClr val="lt1"/>
                  </a:solidFill>
                  <a:latin typeface="Roboto"/>
                  <a:ea typeface="Roboto"/>
                  <a:cs typeface="Roboto"/>
                  <a:sym typeface="Roboto"/>
                </a:rPr>
                <a:t>5</a:t>
              </a:r>
              <a:endParaRPr/>
            </a:p>
          </p:txBody>
        </p:sp>
        <p:sp>
          <p:nvSpPr>
            <p:cNvPr id="186" name="Google Shape;186;p4"/>
            <p:cNvSpPr txBox="1"/>
            <p:nvPr/>
          </p:nvSpPr>
          <p:spPr>
            <a:xfrm>
              <a:off x="7889436" y="1304336"/>
              <a:ext cx="3936000" cy="6684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buNone/>
                <a:defRPr sz="1800">
                  <a:solidFill>
                    <a:srgbClr val="BF9000"/>
                  </a:solidFill>
                  <a:latin typeface="Roboto"/>
                  <a:ea typeface="Roboto"/>
                  <a:cs typeface="Roboto"/>
                </a:defRPr>
              </a:lvl1pPr>
            </a:lstStyle>
            <a:p>
              <a:r>
                <a:rPr lang="de-CH" dirty="0" err="1">
                  <a:sym typeface="Roboto"/>
                </a:rPr>
                <a:t>Discuss</a:t>
              </a:r>
              <a:r>
                <a:rPr lang="de-CH" dirty="0">
                  <a:sym typeface="Roboto"/>
                </a:rPr>
                <a:t> </a:t>
              </a:r>
              <a:r>
                <a:rPr lang="de-CH" dirty="0" err="1">
                  <a:sym typeface="Roboto"/>
                </a:rPr>
                <a:t>how</a:t>
              </a:r>
              <a:r>
                <a:rPr lang="de-CH" dirty="0">
                  <a:sym typeface="Roboto"/>
                </a:rPr>
                <a:t> </a:t>
              </a:r>
              <a:r>
                <a:rPr lang="de-CH" dirty="0" err="1">
                  <a:sym typeface="Roboto"/>
                </a:rPr>
                <a:t>to</a:t>
              </a:r>
              <a:r>
                <a:rPr lang="de-CH" dirty="0">
                  <a:sym typeface="Roboto"/>
                </a:rPr>
                <a:t> support </a:t>
              </a:r>
              <a:r>
                <a:rPr lang="de-CH" dirty="0" err="1">
                  <a:sym typeface="Roboto"/>
                </a:rPr>
                <a:t>the</a:t>
              </a:r>
              <a:r>
                <a:rPr lang="de-CH" dirty="0">
                  <a:sym typeface="Roboto"/>
                </a:rPr>
                <a:t> INSARAG </a:t>
              </a:r>
              <a:r>
                <a:rPr lang="de-CH" dirty="0" err="1">
                  <a:sym typeface="Roboto"/>
                </a:rPr>
                <a:t>Secretariat</a:t>
              </a:r>
              <a:r>
                <a:rPr lang="de-CH" dirty="0">
                  <a:sym typeface="Roboto"/>
                </a:rPr>
                <a:t> </a:t>
              </a:r>
              <a:r>
                <a:rPr lang="de-CH" dirty="0" err="1">
                  <a:sym typeface="Roboto"/>
                </a:rPr>
                <a:t>during</a:t>
              </a:r>
              <a:r>
                <a:rPr lang="de-CH" dirty="0">
                  <a:sym typeface="Roboto"/>
                </a:rPr>
                <a:t> IEC/R </a:t>
              </a:r>
              <a:r>
                <a:rPr lang="de-CH" dirty="0" err="1">
                  <a:sym typeface="Roboto"/>
                </a:rPr>
                <a:t>Process</a:t>
              </a:r>
              <a:endParaRPr dirty="0"/>
            </a:p>
          </p:txBody>
        </p:sp>
        <p:sp>
          <p:nvSpPr>
            <p:cNvPr id="188" name="Google Shape;188;p4"/>
            <p:cNvSpPr txBox="1"/>
            <p:nvPr/>
          </p:nvSpPr>
          <p:spPr>
            <a:xfrm>
              <a:off x="7957575" y="2779817"/>
              <a:ext cx="4011000" cy="381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dirty="0">
                  <a:solidFill>
                    <a:srgbClr val="CC0000"/>
                  </a:solidFill>
                  <a:latin typeface="Roboto"/>
                  <a:ea typeface="Roboto"/>
                  <a:cs typeface="Roboto"/>
                  <a:sym typeface="Roboto"/>
                </a:rPr>
                <a:t>Review </a:t>
              </a:r>
              <a:r>
                <a:rPr lang="de-CH" sz="1800" dirty="0" err="1">
                  <a:solidFill>
                    <a:srgbClr val="CC0000"/>
                  </a:solidFill>
                  <a:latin typeface="Roboto"/>
                  <a:ea typeface="Roboto"/>
                  <a:cs typeface="Roboto"/>
                  <a:sym typeface="Roboto"/>
                </a:rPr>
                <a:t>of</a:t>
              </a:r>
              <a:r>
                <a:rPr lang="de-CH" sz="1800" dirty="0">
                  <a:solidFill>
                    <a:srgbClr val="CC0000"/>
                  </a:solidFill>
                  <a:latin typeface="Roboto"/>
                  <a:ea typeface="Roboto"/>
                  <a:cs typeface="Roboto"/>
                  <a:sym typeface="Roboto"/>
                </a:rPr>
                <a:t> </a:t>
              </a:r>
              <a:r>
                <a:rPr lang="de-CH" sz="1800" dirty="0" err="1">
                  <a:solidFill>
                    <a:srgbClr val="CC0000"/>
                  </a:solidFill>
                  <a:latin typeface="Roboto"/>
                  <a:ea typeface="Roboto"/>
                  <a:cs typeface="Roboto"/>
                  <a:sym typeface="Roboto"/>
                </a:rPr>
                <a:t>PoE</a:t>
              </a:r>
              <a:r>
                <a:rPr lang="de-CH" sz="1800" dirty="0">
                  <a:solidFill>
                    <a:srgbClr val="CC0000"/>
                  </a:solidFill>
                  <a:latin typeface="Roboto"/>
                  <a:ea typeface="Roboto"/>
                  <a:cs typeface="Roboto"/>
                  <a:sym typeface="Roboto"/>
                </a:rPr>
                <a:t> Format and </a:t>
              </a:r>
              <a:r>
                <a:rPr lang="de-CH" sz="1800" dirty="0" err="1">
                  <a:solidFill>
                    <a:srgbClr val="CC0000"/>
                  </a:solidFill>
                  <a:latin typeface="Roboto"/>
                  <a:ea typeface="Roboto"/>
                  <a:cs typeface="Roboto"/>
                  <a:sym typeface="Roboto"/>
                </a:rPr>
                <a:t>content</a:t>
              </a:r>
              <a:endParaRPr sz="1800" dirty="0">
                <a:solidFill>
                  <a:srgbClr val="CC0000"/>
                </a:solidFill>
                <a:latin typeface="Roboto"/>
                <a:ea typeface="Roboto"/>
                <a:cs typeface="Roboto"/>
                <a:sym typeface="Roboto"/>
              </a:endParaRPr>
            </a:p>
          </p:txBody>
        </p:sp>
      </p:grpSp>
      <p:grpSp>
        <p:nvGrpSpPr>
          <p:cNvPr id="190" name="Google Shape;190;p4"/>
          <p:cNvGrpSpPr/>
          <p:nvPr/>
        </p:nvGrpSpPr>
        <p:grpSpPr>
          <a:xfrm>
            <a:off x="1194325" y="2157881"/>
            <a:ext cx="4538873" cy="3163517"/>
            <a:chOff x="590553" y="1279918"/>
            <a:chExt cx="4452495" cy="3420388"/>
          </a:xfrm>
        </p:grpSpPr>
        <p:sp>
          <p:nvSpPr>
            <p:cNvPr id="192" name="Google Shape;192;p4"/>
            <p:cNvSpPr/>
            <p:nvPr/>
          </p:nvSpPr>
          <p:spPr>
            <a:xfrm>
              <a:off x="590553" y="1279918"/>
              <a:ext cx="758015" cy="717238"/>
            </a:xfrm>
            <a:prstGeom prst="flowChartConnector">
              <a:avLst/>
            </a:prstGeom>
            <a:solidFill>
              <a:srgbClr val="4D90D8"/>
            </a:solidFill>
            <a:ln w="19050" cap="flat" cmpd="sng">
              <a:solidFill>
                <a:srgbClr val="4D90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CH" sz="2400" b="1">
                  <a:solidFill>
                    <a:schemeClr val="lt1"/>
                  </a:solidFill>
                  <a:latin typeface="Roboto"/>
                  <a:ea typeface="Roboto"/>
                  <a:cs typeface="Roboto"/>
                  <a:sym typeface="Roboto"/>
                </a:rPr>
                <a:t>1</a:t>
              </a:r>
              <a:endParaRPr/>
            </a:p>
          </p:txBody>
        </p:sp>
        <p:grpSp>
          <p:nvGrpSpPr>
            <p:cNvPr id="197" name="Google Shape;197;p4"/>
            <p:cNvGrpSpPr/>
            <p:nvPr/>
          </p:nvGrpSpPr>
          <p:grpSpPr>
            <a:xfrm>
              <a:off x="590553" y="1294485"/>
              <a:ext cx="4198615" cy="1986179"/>
              <a:chOff x="590553" y="1294485"/>
              <a:chExt cx="4198615" cy="1986179"/>
            </a:xfrm>
          </p:grpSpPr>
          <p:sp>
            <p:nvSpPr>
              <p:cNvPr id="198" name="Google Shape;198;p4"/>
              <p:cNvSpPr/>
              <p:nvPr/>
            </p:nvSpPr>
            <p:spPr>
              <a:xfrm>
                <a:off x="590553" y="2563427"/>
                <a:ext cx="758015" cy="717237"/>
              </a:xfrm>
              <a:prstGeom prst="flowChartConnector">
                <a:avLst/>
              </a:prstGeom>
              <a:solidFill>
                <a:srgbClr val="4D90D8"/>
              </a:solidFill>
              <a:ln w="19050" cap="flat" cmpd="sng">
                <a:solidFill>
                  <a:srgbClr val="4D90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CH" sz="2400" b="1" dirty="0">
                    <a:solidFill>
                      <a:schemeClr val="lt1"/>
                    </a:solidFill>
                    <a:latin typeface="Roboto"/>
                    <a:ea typeface="Roboto"/>
                    <a:cs typeface="Roboto"/>
                    <a:sym typeface="Roboto"/>
                  </a:rPr>
                  <a:t>2</a:t>
                </a:r>
                <a:endParaRPr dirty="0"/>
              </a:p>
            </p:txBody>
          </p:sp>
          <p:sp>
            <p:nvSpPr>
              <p:cNvPr id="199" name="Google Shape;199;p4"/>
              <p:cNvSpPr txBox="1"/>
              <p:nvPr/>
            </p:nvSpPr>
            <p:spPr>
              <a:xfrm>
                <a:off x="1575802" y="1294485"/>
                <a:ext cx="3213366" cy="9982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dirty="0">
                    <a:solidFill>
                      <a:srgbClr val="00B050"/>
                    </a:solidFill>
                    <a:latin typeface="Roboto"/>
                    <a:ea typeface="Roboto"/>
                    <a:cs typeface="Roboto"/>
                    <a:sym typeface="Roboto"/>
                  </a:rPr>
                  <a:t>Review </a:t>
                </a:r>
                <a:r>
                  <a:rPr lang="de-CH" sz="1800" dirty="0" err="1">
                    <a:solidFill>
                      <a:srgbClr val="00B050"/>
                    </a:solidFill>
                    <a:latin typeface="Roboto"/>
                    <a:ea typeface="Roboto"/>
                    <a:cs typeface="Roboto"/>
                    <a:sym typeface="Roboto"/>
                  </a:rPr>
                  <a:t>of</a:t>
                </a:r>
                <a:r>
                  <a:rPr lang="de-CH" sz="1800" dirty="0">
                    <a:solidFill>
                      <a:srgbClr val="00B050"/>
                    </a:solidFill>
                    <a:latin typeface="Roboto"/>
                    <a:ea typeface="Roboto"/>
                    <a:cs typeface="Roboto"/>
                    <a:sym typeface="Roboto"/>
                  </a:rPr>
                  <a:t> INSARAG Guidelines </a:t>
                </a:r>
                <a:r>
                  <a:rPr lang="de-CH" sz="1800" dirty="0" err="1">
                    <a:solidFill>
                      <a:srgbClr val="00B050"/>
                    </a:solidFill>
                    <a:latin typeface="Roboto"/>
                    <a:ea typeface="Roboto"/>
                    <a:cs typeface="Roboto"/>
                    <a:sym typeface="Roboto"/>
                  </a:rPr>
                  <a:t>Vol</a:t>
                </a:r>
                <a:r>
                  <a:rPr lang="de-CH" sz="1800" dirty="0">
                    <a:solidFill>
                      <a:srgbClr val="00B050"/>
                    </a:solidFill>
                    <a:latin typeface="Roboto"/>
                    <a:ea typeface="Roboto"/>
                    <a:cs typeface="Roboto"/>
                    <a:sym typeface="Roboto"/>
                  </a:rPr>
                  <a:t> II, Manual C 🡪 New </a:t>
                </a:r>
                <a:r>
                  <a:rPr lang="de-CH" sz="1800" dirty="0" err="1">
                    <a:solidFill>
                      <a:srgbClr val="00B050"/>
                    </a:solidFill>
                    <a:latin typeface="Roboto"/>
                    <a:ea typeface="Roboto"/>
                    <a:cs typeface="Roboto"/>
                    <a:sym typeface="Roboto"/>
                  </a:rPr>
                  <a:t>Vol</a:t>
                </a:r>
                <a:r>
                  <a:rPr lang="de-CH" sz="1800" dirty="0">
                    <a:solidFill>
                      <a:srgbClr val="00B050"/>
                    </a:solidFill>
                    <a:latin typeface="Roboto"/>
                    <a:ea typeface="Roboto"/>
                    <a:cs typeface="Roboto"/>
                    <a:sym typeface="Roboto"/>
                  </a:rPr>
                  <a:t> 4</a:t>
                </a:r>
                <a:endParaRPr sz="1800" dirty="0">
                  <a:solidFill>
                    <a:srgbClr val="00B050"/>
                  </a:solidFill>
                  <a:latin typeface="Roboto"/>
                  <a:ea typeface="Roboto"/>
                  <a:cs typeface="Roboto"/>
                  <a:sym typeface="Roboto"/>
                </a:endParaRPr>
              </a:p>
            </p:txBody>
          </p:sp>
        </p:grpSp>
        <p:grpSp>
          <p:nvGrpSpPr>
            <p:cNvPr id="200" name="Google Shape;200;p4"/>
            <p:cNvGrpSpPr/>
            <p:nvPr/>
          </p:nvGrpSpPr>
          <p:grpSpPr>
            <a:xfrm>
              <a:off x="590553" y="2613083"/>
              <a:ext cx="4452495" cy="2087223"/>
              <a:chOff x="590553" y="2613083"/>
              <a:chExt cx="4452495" cy="2087223"/>
            </a:xfrm>
          </p:grpSpPr>
          <p:sp>
            <p:nvSpPr>
              <p:cNvPr id="201" name="Google Shape;201;p4"/>
              <p:cNvSpPr/>
              <p:nvPr/>
            </p:nvSpPr>
            <p:spPr>
              <a:xfrm>
                <a:off x="590553" y="3983069"/>
                <a:ext cx="758015" cy="717237"/>
              </a:xfrm>
              <a:prstGeom prst="flowChartConnector">
                <a:avLst/>
              </a:prstGeom>
              <a:solidFill>
                <a:srgbClr val="4D90D8"/>
              </a:solidFill>
              <a:ln w="19050" cap="flat" cmpd="sng">
                <a:solidFill>
                  <a:srgbClr val="4D90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CH" sz="2400" b="1">
                    <a:solidFill>
                      <a:schemeClr val="lt1"/>
                    </a:solidFill>
                    <a:latin typeface="Roboto"/>
                    <a:ea typeface="Roboto"/>
                    <a:cs typeface="Roboto"/>
                    <a:sym typeface="Roboto"/>
                  </a:rPr>
                  <a:t>3</a:t>
                </a:r>
                <a:endParaRPr/>
              </a:p>
            </p:txBody>
          </p:sp>
          <p:sp>
            <p:nvSpPr>
              <p:cNvPr id="202" name="Google Shape;202;p4"/>
              <p:cNvSpPr txBox="1"/>
              <p:nvPr/>
            </p:nvSpPr>
            <p:spPr>
              <a:xfrm>
                <a:off x="1589748" y="2613083"/>
                <a:ext cx="3453300" cy="699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dirty="0">
                    <a:solidFill>
                      <a:srgbClr val="BF9000"/>
                    </a:solidFill>
                    <a:latin typeface="Roboto"/>
                    <a:ea typeface="Roboto"/>
                    <a:cs typeface="Roboto"/>
                    <a:sym typeface="Roboto"/>
                  </a:rPr>
                  <a:t>Review </a:t>
                </a:r>
                <a:r>
                  <a:rPr lang="de-CH" sz="1800" dirty="0" err="1">
                    <a:solidFill>
                      <a:srgbClr val="BF9000"/>
                    </a:solidFill>
                    <a:latin typeface="Roboto"/>
                    <a:ea typeface="Roboto"/>
                    <a:cs typeface="Roboto"/>
                    <a:sym typeface="Roboto"/>
                  </a:rPr>
                  <a:t>of</a:t>
                </a:r>
                <a:r>
                  <a:rPr lang="de-CH" sz="1800" dirty="0">
                    <a:solidFill>
                      <a:srgbClr val="BF9000"/>
                    </a:solidFill>
                    <a:latin typeface="Roboto"/>
                    <a:ea typeface="Roboto"/>
                    <a:cs typeface="Roboto"/>
                    <a:sym typeface="Roboto"/>
                  </a:rPr>
                  <a:t> INSARAG IEC/R Checklist </a:t>
                </a:r>
                <a:r>
                  <a:rPr lang="de-CH" sz="1800" dirty="0" err="1">
                    <a:solidFill>
                      <a:srgbClr val="BF9000"/>
                    </a:solidFill>
                    <a:latin typeface="Roboto"/>
                    <a:ea typeface="Roboto"/>
                    <a:cs typeface="Roboto"/>
                    <a:sym typeface="Roboto"/>
                  </a:rPr>
                  <a:t>within</a:t>
                </a:r>
                <a:r>
                  <a:rPr lang="de-CH" sz="1800" dirty="0">
                    <a:solidFill>
                      <a:srgbClr val="BF9000"/>
                    </a:solidFill>
                    <a:latin typeface="Roboto"/>
                    <a:ea typeface="Roboto"/>
                    <a:cs typeface="Roboto"/>
                    <a:sym typeface="Roboto"/>
                  </a:rPr>
                  <a:t> </a:t>
                </a:r>
                <a:r>
                  <a:rPr lang="de-CH" sz="1800" dirty="0" err="1">
                    <a:solidFill>
                      <a:srgbClr val="BF9000"/>
                    </a:solidFill>
                    <a:latin typeface="Roboto"/>
                    <a:ea typeface="Roboto"/>
                    <a:cs typeface="Roboto"/>
                    <a:sym typeface="Roboto"/>
                  </a:rPr>
                  <a:t>the</a:t>
                </a:r>
                <a:r>
                  <a:rPr lang="de-CH" sz="1800" dirty="0">
                    <a:solidFill>
                      <a:srgbClr val="BF9000"/>
                    </a:solidFill>
                    <a:latin typeface="Roboto"/>
                    <a:ea typeface="Roboto"/>
                    <a:cs typeface="Roboto"/>
                    <a:sym typeface="Roboto"/>
                  </a:rPr>
                  <a:t> 5-year </a:t>
                </a:r>
                <a:r>
                  <a:rPr lang="de-CH" sz="1800" dirty="0" err="1">
                    <a:solidFill>
                      <a:srgbClr val="BF9000"/>
                    </a:solidFill>
                    <a:latin typeface="Roboto"/>
                    <a:ea typeface="Roboto"/>
                    <a:cs typeface="Roboto"/>
                    <a:sym typeface="Roboto"/>
                  </a:rPr>
                  <a:t>cycle</a:t>
                </a:r>
                <a:endParaRPr dirty="0">
                  <a:solidFill>
                    <a:srgbClr val="BF9000"/>
                  </a:solidFill>
                </a:endParaRPr>
              </a:p>
            </p:txBody>
          </p:sp>
        </p:grpSp>
      </p:grpSp>
      <p:pic>
        <p:nvPicPr>
          <p:cNvPr id="203" name="Google Shape;203;p4"/>
          <p:cNvPicPr preferRelativeResize="0"/>
          <p:nvPr/>
        </p:nvPicPr>
        <p:blipFill rotWithShape="1">
          <a:blip r:embed="rId3">
            <a:alphaModFix/>
          </a:blip>
          <a:srcRect/>
          <a:stretch/>
        </p:blipFill>
        <p:spPr>
          <a:xfrm>
            <a:off x="-242208" y="-315456"/>
            <a:ext cx="2812888" cy="1583178"/>
          </a:xfrm>
          <a:prstGeom prst="rect">
            <a:avLst/>
          </a:prstGeom>
          <a:noFill/>
          <a:ln>
            <a:noFill/>
          </a:ln>
        </p:spPr>
      </p:pic>
      <p:sp>
        <p:nvSpPr>
          <p:cNvPr id="4" name="Google Shape;196;p4">
            <a:extLst>
              <a:ext uri="{FF2B5EF4-FFF2-40B4-BE49-F238E27FC236}">
                <a16:creationId xmlns:a16="http://schemas.microsoft.com/office/drawing/2014/main" id="{B2C2ACC8-15CC-E788-F526-32A238F5EC14}"/>
              </a:ext>
            </a:extLst>
          </p:cNvPr>
          <p:cNvSpPr/>
          <p:nvPr/>
        </p:nvSpPr>
        <p:spPr>
          <a:xfrm>
            <a:off x="6767574" y="2157881"/>
            <a:ext cx="772807" cy="663431"/>
          </a:xfrm>
          <a:prstGeom prst="flowChartConnector">
            <a:avLst/>
          </a:prstGeom>
          <a:solidFill>
            <a:srgbClr val="4D90D8"/>
          </a:solidFill>
          <a:ln w="19050" cap="flat" cmpd="sng">
            <a:solidFill>
              <a:srgbClr val="4D90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CH" sz="2400" b="1">
                <a:solidFill>
                  <a:schemeClr val="lt1"/>
                </a:solidFill>
                <a:latin typeface="Arial"/>
                <a:ea typeface="Arial"/>
                <a:cs typeface="Arial"/>
                <a:sym typeface="Arial"/>
              </a:rPr>
              <a:t>4</a:t>
            </a:r>
            <a:endParaRPr/>
          </a:p>
        </p:txBody>
      </p:sp>
      <p:sp>
        <p:nvSpPr>
          <p:cNvPr id="5" name="Google Shape;185;p4">
            <a:extLst>
              <a:ext uri="{FF2B5EF4-FFF2-40B4-BE49-F238E27FC236}">
                <a16:creationId xmlns:a16="http://schemas.microsoft.com/office/drawing/2014/main" id="{7CAF3183-574C-80F6-06A2-216363E302DD}"/>
              </a:ext>
            </a:extLst>
          </p:cNvPr>
          <p:cNvSpPr txBox="1"/>
          <p:nvPr/>
        </p:nvSpPr>
        <p:spPr>
          <a:xfrm>
            <a:off x="7646638" y="2134262"/>
            <a:ext cx="3180051" cy="36929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buNone/>
              <a:defRPr sz="1800">
                <a:solidFill>
                  <a:srgbClr val="BF9000"/>
                </a:solidFill>
                <a:latin typeface="Roboto"/>
                <a:ea typeface="Roboto"/>
                <a:cs typeface="Roboto"/>
              </a:defRPr>
            </a:lvl1pPr>
          </a:lstStyle>
          <a:p>
            <a:r>
              <a:rPr lang="de-CH" dirty="0">
                <a:sym typeface="Roboto"/>
              </a:rPr>
              <a:t>Review IEC/R </a:t>
            </a:r>
            <a:r>
              <a:rPr lang="de-CH" dirty="0" err="1">
                <a:sym typeface="Roboto"/>
              </a:rPr>
              <a:t>application</a:t>
            </a:r>
            <a:r>
              <a:rPr lang="de-CH" dirty="0">
                <a:sym typeface="Roboto"/>
              </a:rPr>
              <a:t> </a:t>
            </a:r>
            <a:r>
              <a:rPr lang="de-CH" dirty="0" err="1">
                <a:sym typeface="Roboto"/>
              </a:rPr>
              <a:t>clarified</a:t>
            </a:r>
            <a:r>
              <a:rPr lang="de-CH" dirty="0">
                <a:sym typeface="Roboto"/>
              </a:rPr>
              <a:t> </a:t>
            </a:r>
            <a:endParaRPr dirty="0"/>
          </a:p>
        </p:txBody>
      </p:sp>
      <p:sp>
        <p:nvSpPr>
          <p:cNvPr id="7" name="TextBox 6">
            <a:extLst>
              <a:ext uri="{FF2B5EF4-FFF2-40B4-BE49-F238E27FC236}">
                <a16:creationId xmlns:a16="http://schemas.microsoft.com/office/drawing/2014/main" id="{2D23D4BB-6163-0906-1B32-6F6E159EE597}"/>
              </a:ext>
            </a:extLst>
          </p:cNvPr>
          <p:cNvSpPr txBox="1"/>
          <p:nvPr/>
        </p:nvSpPr>
        <p:spPr>
          <a:xfrm>
            <a:off x="2198688" y="4627414"/>
            <a:ext cx="3520294" cy="92328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buNone/>
              <a:defRPr sz="1800">
                <a:solidFill>
                  <a:srgbClr val="BF9000"/>
                </a:solidFill>
                <a:latin typeface="Roboto"/>
                <a:ea typeface="Roboto"/>
                <a:cs typeface="Roboto"/>
              </a:defRPr>
            </a:lvl1pPr>
          </a:lstStyle>
          <a:p>
            <a:r>
              <a:rPr lang="en-US" dirty="0">
                <a:sym typeface="Roboto"/>
              </a:rPr>
              <a:t>QA of classifiers by the </a:t>
            </a:r>
            <a:r>
              <a:rPr lang="en-US" dirty="0" err="1">
                <a:sym typeface="Roboto"/>
              </a:rPr>
              <a:t>developement</a:t>
            </a:r>
            <a:r>
              <a:rPr lang="en-US" dirty="0">
                <a:sym typeface="Roboto"/>
              </a:rPr>
              <a:t> of training package</a:t>
            </a:r>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5"/>
          <p:cNvSpPr txBox="1"/>
          <p:nvPr/>
        </p:nvSpPr>
        <p:spPr>
          <a:xfrm>
            <a:off x="725925" y="1560736"/>
            <a:ext cx="10544700" cy="5293716"/>
          </a:xfrm>
          <a:prstGeom prst="rect">
            <a:avLst/>
          </a:prstGeom>
          <a:noFill/>
          <a:ln>
            <a:noFill/>
          </a:ln>
        </p:spPr>
        <p:txBody>
          <a:bodyPr spcFirstLastPara="1" wrap="square" lIns="91425" tIns="45700" rIns="91425" bIns="45700" anchor="t" anchorCtr="0">
            <a:spAutoFit/>
          </a:bodyPr>
          <a:lstStyle/>
          <a:p>
            <a:pPr marL="742950" marR="0" lvl="1" indent="-146050" algn="l" rtl="0">
              <a:spcBef>
                <a:spcPts val="0"/>
              </a:spcBef>
              <a:spcAft>
                <a:spcPts val="0"/>
              </a:spcAft>
              <a:buClr>
                <a:schemeClr val="dk1"/>
              </a:buClr>
              <a:buSzPts val="2200"/>
              <a:buFont typeface="Arial"/>
              <a:buNone/>
            </a:pPr>
            <a:endParaRPr sz="2000" b="0" i="0" u="none" strike="noStrike" cap="none" dirty="0">
              <a:solidFill>
                <a:schemeClr val="dk1"/>
              </a:solidFill>
              <a:latin typeface="Arial"/>
              <a:ea typeface="Arial"/>
              <a:cs typeface="Arial"/>
              <a:sym typeface="Arial"/>
            </a:endParaRPr>
          </a:p>
          <a:p>
            <a:pPr marL="457200" marR="0" lvl="0" indent="-355600" algn="l" rtl="0">
              <a:spcBef>
                <a:spcPts val="1200"/>
              </a:spcBef>
              <a:spcAft>
                <a:spcPts val="0"/>
              </a:spcAft>
              <a:buClr>
                <a:schemeClr val="dk1"/>
              </a:buClr>
              <a:buSzPts val="2000"/>
              <a:buAutoNum type="arabicPeriod"/>
            </a:pPr>
            <a:r>
              <a:rPr lang="de-CH" sz="2000" dirty="0">
                <a:solidFill>
                  <a:schemeClr val="dk1"/>
                </a:solidFill>
              </a:rPr>
              <a:t>Lack </a:t>
            </a:r>
            <a:r>
              <a:rPr lang="de-CH" sz="2000" dirty="0" err="1">
                <a:solidFill>
                  <a:schemeClr val="dk1"/>
                </a:solidFill>
              </a:rPr>
              <a:t>of</a:t>
            </a:r>
            <a:r>
              <a:rPr lang="de-CH" sz="2000" dirty="0">
                <a:solidFill>
                  <a:schemeClr val="dk1"/>
                </a:solidFill>
              </a:rPr>
              <a:t> </a:t>
            </a:r>
            <a:r>
              <a:rPr lang="de-CH" sz="2000" dirty="0" err="1">
                <a:solidFill>
                  <a:schemeClr val="dk1"/>
                </a:solidFill>
              </a:rPr>
              <a:t>clarity</a:t>
            </a:r>
            <a:r>
              <a:rPr lang="de-CH" sz="2000" dirty="0">
                <a:solidFill>
                  <a:schemeClr val="dk1"/>
                </a:solidFill>
              </a:rPr>
              <a:t> </a:t>
            </a:r>
            <a:r>
              <a:rPr lang="de-CH" sz="2000" dirty="0" err="1">
                <a:solidFill>
                  <a:schemeClr val="dk1"/>
                </a:solidFill>
              </a:rPr>
              <a:t>of</a:t>
            </a:r>
            <a:r>
              <a:rPr lang="de-CH" sz="2000" dirty="0">
                <a:solidFill>
                  <a:schemeClr val="dk1"/>
                </a:solidFill>
              </a:rPr>
              <a:t> </a:t>
            </a:r>
            <a:r>
              <a:rPr lang="de-CH" sz="2000" b="0" i="0" u="none" strike="noStrike" cap="none" dirty="0">
                <a:solidFill>
                  <a:schemeClr val="dk1"/>
                </a:solidFill>
                <a:latin typeface="Arial"/>
                <a:ea typeface="Arial"/>
                <a:cs typeface="Arial"/>
                <a:sym typeface="Arial"/>
              </a:rPr>
              <a:t>IEC/R </a:t>
            </a:r>
            <a:r>
              <a:rPr lang="de-CH" sz="2000" b="0" i="0" u="none" strike="noStrike" cap="none" dirty="0" err="1">
                <a:solidFill>
                  <a:schemeClr val="dk1"/>
                </a:solidFill>
                <a:latin typeface="Arial"/>
                <a:ea typeface="Arial"/>
                <a:cs typeface="Arial"/>
                <a:sym typeface="Arial"/>
              </a:rPr>
              <a:t>checklist</a:t>
            </a:r>
            <a:r>
              <a:rPr lang="de-CH" sz="2000" b="0" i="0" u="none" strike="noStrike" cap="none" dirty="0">
                <a:solidFill>
                  <a:schemeClr val="dk1"/>
                </a:solidFill>
                <a:latin typeface="Arial"/>
                <a:ea typeface="Arial"/>
                <a:cs typeface="Arial"/>
                <a:sym typeface="Arial"/>
              </a:rPr>
              <a:t> </a:t>
            </a:r>
            <a:r>
              <a:rPr lang="de-CH" sz="2000" b="0" i="0" u="none" strike="noStrike" cap="none" dirty="0" err="1">
                <a:solidFill>
                  <a:schemeClr val="dk1"/>
                </a:solidFill>
                <a:latin typeface="Arial"/>
                <a:ea typeface="Arial"/>
                <a:cs typeface="Arial"/>
                <a:sym typeface="Arial"/>
              </a:rPr>
              <a:t>for</a:t>
            </a:r>
            <a:r>
              <a:rPr lang="de-CH" sz="2000" b="0" i="0" u="none" strike="noStrike" cap="none" dirty="0">
                <a:solidFill>
                  <a:schemeClr val="dk1"/>
                </a:solidFill>
                <a:latin typeface="Arial"/>
                <a:ea typeface="Arial"/>
                <a:cs typeface="Arial"/>
                <a:sym typeface="Arial"/>
              </a:rPr>
              <a:t> </a:t>
            </a:r>
            <a:r>
              <a:rPr lang="de-CH" sz="2000" b="0" i="0" u="none" strike="noStrike" cap="none" dirty="0" err="1">
                <a:solidFill>
                  <a:schemeClr val="dk1"/>
                </a:solidFill>
                <a:latin typeface="Arial"/>
                <a:ea typeface="Arial"/>
                <a:cs typeface="Arial"/>
                <a:sym typeface="Arial"/>
              </a:rPr>
              <a:t>some</a:t>
            </a:r>
            <a:r>
              <a:rPr lang="de-CH" sz="2000" b="0" i="0" u="none" strike="noStrike" cap="none" dirty="0">
                <a:solidFill>
                  <a:schemeClr val="dk1"/>
                </a:solidFill>
                <a:latin typeface="Arial"/>
                <a:ea typeface="Arial"/>
                <a:cs typeface="Arial"/>
                <a:sym typeface="Arial"/>
              </a:rPr>
              <a:t> </a:t>
            </a:r>
            <a:r>
              <a:rPr lang="de-CH" sz="2000" b="0" i="0" u="none" strike="noStrike" cap="none" dirty="0" err="1">
                <a:solidFill>
                  <a:schemeClr val="dk1"/>
                </a:solidFill>
                <a:latin typeface="Arial"/>
                <a:ea typeface="Arial"/>
                <a:cs typeface="Arial"/>
                <a:sym typeface="Arial"/>
              </a:rPr>
              <a:t>classifiers</a:t>
            </a:r>
            <a:r>
              <a:rPr lang="de-CH" sz="2000" dirty="0">
                <a:solidFill>
                  <a:schemeClr val="dk1"/>
                </a:solidFill>
              </a:rPr>
              <a:t> and </a:t>
            </a:r>
            <a:r>
              <a:rPr lang="de-CH" sz="2000" b="0" i="0" u="none" strike="noStrike" cap="none" dirty="0">
                <a:solidFill>
                  <a:schemeClr val="dk1"/>
                </a:solidFill>
                <a:latin typeface="Arial"/>
                <a:ea typeface="Arial"/>
                <a:cs typeface="Arial"/>
                <a:sym typeface="Arial"/>
              </a:rPr>
              <a:t>TLs</a:t>
            </a:r>
            <a:endParaRPr sz="2000" dirty="0"/>
          </a:p>
          <a:p>
            <a:pPr marL="457200" lvl="0" indent="-355600">
              <a:buClr>
                <a:schemeClr val="dk1"/>
              </a:buClr>
              <a:buSzPts val="2000"/>
              <a:buAutoNum type="arabicPeriod"/>
            </a:pPr>
            <a:r>
              <a:rPr lang="de-CH" sz="2000" b="0" i="0" u="none" strike="noStrike" cap="none" dirty="0">
                <a:solidFill>
                  <a:schemeClr val="dk1"/>
                </a:solidFill>
                <a:latin typeface="Arial"/>
                <a:ea typeface="Arial"/>
                <a:cs typeface="Arial"/>
                <a:sym typeface="Arial"/>
              </a:rPr>
              <a:t>New </a:t>
            </a:r>
            <a:r>
              <a:rPr lang="de-CH" sz="2000" dirty="0" err="1">
                <a:solidFill>
                  <a:schemeClr val="dk1"/>
                </a:solidFill>
              </a:rPr>
              <a:t>appearing</a:t>
            </a:r>
            <a:r>
              <a:rPr lang="de-CH" sz="2000" dirty="0">
                <a:solidFill>
                  <a:schemeClr val="dk1"/>
                </a:solidFill>
              </a:rPr>
              <a:t> </a:t>
            </a:r>
            <a:r>
              <a:rPr lang="de-CH" sz="2000" b="0" i="0" u="none" strike="noStrike" cap="none" dirty="0" err="1">
                <a:solidFill>
                  <a:schemeClr val="dk1"/>
                </a:solidFill>
                <a:latin typeface="Arial"/>
                <a:ea typeface="Arial"/>
                <a:cs typeface="Arial"/>
                <a:sym typeface="Arial"/>
              </a:rPr>
              <a:t>technologies</a:t>
            </a:r>
            <a:r>
              <a:rPr lang="de-CH" sz="2000" b="0" i="0" u="none" strike="noStrike" cap="none" dirty="0">
                <a:solidFill>
                  <a:schemeClr val="dk1"/>
                </a:solidFill>
                <a:latin typeface="Arial"/>
                <a:ea typeface="Arial"/>
                <a:cs typeface="Arial"/>
                <a:sym typeface="Arial"/>
              </a:rPr>
              <a:t> in USAR</a:t>
            </a:r>
            <a:endParaRPr sz="2000" dirty="0"/>
          </a:p>
          <a:p>
            <a:pPr marL="457200" marR="0" lvl="0" indent="-355600" algn="l" rtl="0">
              <a:spcBef>
                <a:spcPts val="0"/>
              </a:spcBef>
              <a:spcAft>
                <a:spcPts val="0"/>
              </a:spcAft>
              <a:buClr>
                <a:schemeClr val="dk1"/>
              </a:buClr>
              <a:buSzPts val="2000"/>
              <a:buAutoNum type="arabicPeriod"/>
            </a:pPr>
            <a:r>
              <a:rPr lang="de-CH" sz="2000" dirty="0">
                <a:solidFill>
                  <a:schemeClr val="dk1"/>
                </a:solidFill>
              </a:rPr>
              <a:t>Focus on </a:t>
            </a:r>
            <a:r>
              <a:rPr lang="de-CH" sz="2000" dirty="0" err="1">
                <a:solidFill>
                  <a:schemeClr val="dk1"/>
                </a:solidFill>
              </a:rPr>
              <a:t>the</a:t>
            </a:r>
            <a:r>
              <a:rPr lang="de-CH" sz="2000" dirty="0">
                <a:solidFill>
                  <a:schemeClr val="dk1"/>
                </a:solidFill>
              </a:rPr>
              <a:t> WHAT (</a:t>
            </a:r>
            <a:r>
              <a:rPr lang="de-CH" sz="2000" dirty="0" err="1">
                <a:solidFill>
                  <a:schemeClr val="dk1"/>
                </a:solidFill>
              </a:rPr>
              <a:t>goal</a:t>
            </a:r>
            <a:r>
              <a:rPr lang="de-CH" sz="2000" dirty="0">
                <a:solidFill>
                  <a:schemeClr val="dk1"/>
                </a:solidFill>
              </a:rPr>
              <a:t>/</a:t>
            </a:r>
            <a:r>
              <a:rPr lang="de-CH" sz="2000" dirty="0" err="1">
                <a:solidFill>
                  <a:schemeClr val="dk1"/>
                </a:solidFill>
              </a:rPr>
              <a:t>task</a:t>
            </a:r>
            <a:r>
              <a:rPr lang="de-CH" sz="2000" dirty="0">
                <a:solidFill>
                  <a:schemeClr val="dk1"/>
                </a:solidFill>
              </a:rPr>
              <a:t> </a:t>
            </a:r>
            <a:r>
              <a:rPr lang="de-CH" sz="2000" dirty="0" err="1">
                <a:solidFill>
                  <a:schemeClr val="dk1"/>
                </a:solidFill>
              </a:rPr>
              <a:t>to</a:t>
            </a:r>
            <a:r>
              <a:rPr lang="de-CH" sz="2000" dirty="0">
                <a:solidFill>
                  <a:schemeClr val="dk1"/>
                </a:solidFill>
              </a:rPr>
              <a:t> </a:t>
            </a:r>
            <a:r>
              <a:rPr lang="de-CH" sz="2000" dirty="0" err="1">
                <a:solidFill>
                  <a:schemeClr val="dk1"/>
                </a:solidFill>
              </a:rPr>
              <a:t>be</a:t>
            </a:r>
            <a:r>
              <a:rPr lang="de-CH" sz="2000" dirty="0">
                <a:solidFill>
                  <a:schemeClr val="dk1"/>
                </a:solidFill>
              </a:rPr>
              <a:t> </a:t>
            </a:r>
            <a:r>
              <a:rPr lang="de-CH" sz="2000" dirty="0" err="1">
                <a:solidFill>
                  <a:schemeClr val="dk1"/>
                </a:solidFill>
              </a:rPr>
              <a:t>achieved</a:t>
            </a:r>
            <a:r>
              <a:rPr lang="de-CH" sz="2000" dirty="0">
                <a:solidFill>
                  <a:schemeClr val="dk1"/>
                </a:solidFill>
              </a:rPr>
              <a:t>) </a:t>
            </a:r>
            <a:r>
              <a:rPr lang="de-CH" sz="2000" dirty="0" err="1">
                <a:solidFill>
                  <a:schemeClr val="dk1"/>
                </a:solidFill>
              </a:rPr>
              <a:t>more</a:t>
            </a:r>
            <a:r>
              <a:rPr lang="de-CH" sz="2000" dirty="0">
                <a:solidFill>
                  <a:schemeClr val="dk1"/>
                </a:solidFill>
              </a:rPr>
              <a:t> </a:t>
            </a:r>
            <a:r>
              <a:rPr lang="de-CH" sz="2000" dirty="0" err="1">
                <a:solidFill>
                  <a:schemeClr val="dk1"/>
                </a:solidFill>
              </a:rPr>
              <a:t>than</a:t>
            </a:r>
            <a:r>
              <a:rPr lang="de-CH" sz="2000" dirty="0">
                <a:solidFill>
                  <a:schemeClr val="dk1"/>
                </a:solidFill>
              </a:rPr>
              <a:t> on </a:t>
            </a:r>
            <a:r>
              <a:rPr lang="de-CH" sz="2000" dirty="0" err="1">
                <a:solidFill>
                  <a:schemeClr val="dk1"/>
                </a:solidFill>
              </a:rPr>
              <a:t>the</a:t>
            </a:r>
            <a:r>
              <a:rPr lang="de-CH" sz="2000" dirty="0">
                <a:solidFill>
                  <a:schemeClr val="dk1"/>
                </a:solidFill>
              </a:rPr>
              <a:t> HOW (</a:t>
            </a:r>
            <a:r>
              <a:rPr lang="de-CH" sz="2000" dirty="0" err="1">
                <a:solidFill>
                  <a:schemeClr val="dk1"/>
                </a:solidFill>
              </a:rPr>
              <a:t>process</a:t>
            </a:r>
            <a:r>
              <a:rPr lang="de-CH" sz="2000" dirty="0">
                <a:solidFill>
                  <a:schemeClr val="dk1"/>
                </a:solidFill>
              </a:rPr>
              <a:t>)</a:t>
            </a:r>
            <a:endParaRPr sz="2000" dirty="0"/>
          </a:p>
          <a:p>
            <a:pPr marL="457200" marR="0" lvl="0" indent="-355600" algn="l" rtl="0">
              <a:spcBef>
                <a:spcPts val="0"/>
              </a:spcBef>
              <a:spcAft>
                <a:spcPts val="0"/>
              </a:spcAft>
              <a:buClr>
                <a:schemeClr val="dk1"/>
              </a:buClr>
              <a:buSzPts val="2000"/>
              <a:buAutoNum type="arabicPeriod"/>
            </a:pPr>
            <a:r>
              <a:rPr lang="de-CH" sz="2000" dirty="0" err="1">
                <a:solidFill>
                  <a:schemeClr val="dk1"/>
                </a:solidFill>
              </a:rPr>
              <a:t>Reduction</a:t>
            </a:r>
            <a:r>
              <a:rPr lang="de-CH" sz="2000" dirty="0">
                <a:solidFill>
                  <a:schemeClr val="dk1"/>
                </a:solidFill>
              </a:rPr>
              <a:t> </a:t>
            </a:r>
            <a:r>
              <a:rPr lang="de-CH" sz="2000" dirty="0" err="1">
                <a:solidFill>
                  <a:schemeClr val="dk1"/>
                </a:solidFill>
              </a:rPr>
              <a:t>of</a:t>
            </a:r>
            <a:r>
              <a:rPr lang="de-CH" sz="2000" dirty="0">
                <a:solidFill>
                  <a:schemeClr val="dk1"/>
                </a:solidFill>
              </a:rPr>
              <a:t> C</a:t>
            </a:r>
            <a:r>
              <a:rPr lang="de-CH" sz="2000" b="0" i="0" u="none" strike="noStrike" cap="none" dirty="0">
                <a:solidFill>
                  <a:schemeClr val="dk1"/>
                </a:solidFill>
                <a:latin typeface="Arial"/>
                <a:ea typeface="Arial"/>
                <a:cs typeface="Arial"/>
                <a:sym typeface="Arial"/>
              </a:rPr>
              <a:t>osts</a:t>
            </a:r>
            <a:br>
              <a:rPr lang="de-CH" sz="2000" b="0" i="0" u="none" strike="noStrike" cap="none" dirty="0">
                <a:solidFill>
                  <a:schemeClr val="dk1"/>
                </a:solidFill>
                <a:latin typeface="Arial"/>
                <a:ea typeface="Arial"/>
                <a:cs typeface="Arial"/>
                <a:sym typeface="Arial"/>
              </a:rPr>
            </a:br>
            <a:endParaRPr sz="2000" dirty="0"/>
          </a:p>
          <a:p>
            <a:pPr marL="1828800" marR="0" lvl="0" indent="457200" algn="l" rtl="0">
              <a:spcBef>
                <a:spcPts val="1200"/>
              </a:spcBef>
              <a:spcAft>
                <a:spcPts val="0"/>
              </a:spcAft>
              <a:buNone/>
            </a:pPr>
            <a:r>
              <a:rPr lang="de-CH" sz="2000" b="1" i="0" u="none" strike="noStrike" cap="none" dirty="0">
                <a:solidFill>
                  <a:schemeClr val="dk1"/>
                </a:solidFill>
              </a:rPr>
              <a:t>* Quality </a:t>
            </a:r>
            <a:r>
              <a:rPr lang="de-CH" sz="2000" b="1" i="0" u="none" strike="noStrike" cap="none" dirty="0" err="1">
                <a:solidFill>
                  <a:schemeClr val="dk1"/>
                </a:solidFill>
              </a:rPr>
              <a:t>assurance</a:t>
            </a:r>
            <a:r>
              <a:rPr lang="de-CH" sz="2000" b="1" i="0" u="none" strike="noStrike" cap="none" dirty="0">
                <a:solidFill>
                  <a:schemeClr val="dk1"/>
                </a:solidFill>
              </a:rPr>
              <a:t> </a:t>
            </a:r>
            <a:r>
              <a:rPr lang="de-CH" sz="2000" b="1" i="0" u="none" strike="noStrike" cap="none" dirty="0" err="1">
                <a:solidFill>
                  <a:schemeClr val="dk1"/>
                </a:solidFill>
              </a:rPr>
              <a:t>must</a:t>
            </a:r>
            <a:r>
              <a:rPr lang="de-CH" sz="2000" b="1" i="0" u="none" strike="noStrike" cap="none" dirty="0">
                <a:solidFill>
                  <a:schemeClr val="dk1"/>
                </a:solidFill>
              </a:rPr>
              <a:t> </a:t>
            </a:r>
            <a:r>
              <a:rPr lang="de-CH" sz="2000" b="1" i="0" u="none" strike="noStrike" cap="none" dirty="0" err="1">
                <a:solidFill>
                  <a:schemeClr val="dk1"/>
                </a:solidFill>
              </a:rPr>
              <a:t>remain</a:t>
            </a:r>
            <a:r>
              <a:rPr lang="de-CH" sz="2000" b="1" i="0" u="none" strike="noStrike" cap="none" dirty="0">
                <a:solidFill>
                  <a:schemeClr val="dk1"/>
                </a:solidFill>
              </a:rPr>
              <a:t> </a:t>
            </a:r>
            <a:r>
              <a:rPr lang="de-CH" sz="2000" b="1" i="0" u="none" strike="noStrike" cap="none" dirty="0" err="1">
                <a:solidFill>
                  <a:schemeClr val="dk1"/>
                </a:solidFill>
              </a:rPr>
              <a:t>granted</a:t>
            </a:r>
            <a:br>
              <a:rPr lang="de-CH" sz="2000" b="0" i="0" u="none" strike="noStrike" cap="none" dirty="0">
                <a:solidFill>
                  <a:schemeClr val="dk1"/>
                </a:solidFill>
                <a:latin typeface="Arial"/>
                <a:ea typeface="Arial"/>
                <a:cs typeface="Arial"/>
                <a:sym typeface="Arial"/>
              </a:rPr>
            </a:br>
            <a:endParaRPr sz="2000" dirty="0"/>
          </a:p>
          <a:p>
            <a:pPr marL="0" lvl="0" indent="0" algn="l" rtl="0">
              <a:lnSpc>
                <a:spcPct val="115000"/>
              </a:lnSpc>
              <a:spcBef>
                <a:spcPts val="1200"/>
              </a:spcBef>
              <a:spcAft>
                <a:spcPts val="0"/>
              </a:spcAft>
              <a:buNone/>
            </a:pPr>
            <a:r>
              <a:rPr lang="de-CH" sz="2000" dirty="0" err="1">
                <a:solidFill>
                  <a:schemeClr val="dk1"/>
                </a:solidFill>
              </a:rPr>
              <a:t>Discussions</a:t>
            </a:r>
            <a:r>
              <a:rPr lang="de-CH" sz="2000" dirty="0">
                <a:solidFill>
                  <a:schemeClr val="dk1"/>
                </a:solidFill>
              </a:rPr>
              <a:t> &amp; Involvement </a:t>
            </a:r>
            <a:r>
              <a:rPr lang="de-CH" sz="2000" dirty="0" err="1">
                <a:solidFill>
                  <a:schemeClr val="dk1"/>
                </a:solidFill>
              </a:rPr>
              <a:t>with</a:t>
            </a:r>
            <a:r>
              <a:rPr lang="de-CH" sz="2000" dirty="0">
                <a:solidFill>
                  <a:schemeClr val="dk1"/>
                </a:solidFill>
              </a:rPr>
              <a:t> </a:t>
            </a:r>
            <a:r>
              <a:rPr lang="de-CH" sz="2000" dirty="0" err="1">
                <a:solidFill>
                  <a:schemeClr val="dk1"/>
                </a:solidFill>
              </a:rPr>
              <a:t>the</a:t>
            </a:r>
            <a:r>
              <a:rPr lang="de-CH" sz="2000" dirty="0">
                <a:solidFill>
                  <a:schemeClr val="dk1"/>
                </a:solidFill>
              </a:rPr>
              <a:t> network: </a:t>
            </a:r>
            <a:br>
              <a:rPr lang="de-CH" sz="2000" dirty="0">
                <a:solidFill>
                  <a:schemeClr val="dk1"/>
                </a:solidFill>
              </a:rPr>
            </a:br>
            <a:r>
              <a:rPr lang="de-CH" sz="2000" dirty="0">
                <a:solidFill>
                  <a:schemeClr val="dk1"/>
                </a:solidFill>
              </a:rPr>
              <a:t>	&gt; Qatar 23 - Belo Horizonte 24 - </a:t>
            </a:r>
            <a:r>
              <a:rPr lang="de-CH" sz="2000" dirty="0" err="1">
                <a:solidFill>
                  <a:schemeClr val="dk1"/>
                </a:solidFill>
              </a:rPr>
              <a:t>Bucharest</a:t>
            </a:r>
            <a:r>
              <a:rPr lang="de-CH" sz="2000" dirty="0">
                <a:solidFill>
                  <a:schemeClr val="dk1"/>
                </a:solidFill>
              </a:rPr>
              <a:t> 24 - Tunis 25 - Geneva 25 - Prague 25</a:t>
            </a:r>
            <a:br>
              <a:rPr lang="de-CH" sz="2000" dirty="0">
                <a:solidFill>
                  <a:schemeClr val="dk1"/>
                </a:solidFill>
              </a:rPr>
            </a:br>
            <a:r>
              <a:rPr lang="de-CH" sz="2000" dirty="0">
                <a:solidFill>
                  <a:schemeClr val="dk1"/>
                </a:solidFill>
              </a:rPr>
              <a:t>	&gt; Checklist </a:t>
            </a:r>
            <a:r>
              <a:rPr lang="de-CH" sz="2000" dirty="0" err="1">
                <a:solidFill>
                  <a:schemeClr val="dk1"/>
                </a:solidFill>
              </a:rPr>
              <a:t>changes</a:t>
            </a:r>
            <a:r>
              <a:rPr lang="de-CH" sz="2000" dirty="0">
                <a:solidFill>
                  <a:schemeClr val="dk1"/>
                </a:solidFill>
              </a:rPr>
              <a:t> </a:t>
            </a:r>
            <a:r>
              <a:rPr lang="de-CH" sz="2000" dirty="0" err="1">
                <a:solidFill>
                  <a:schemeClr val="dk1"/>
                </a:solidFill>
              </a:rPr>
              <a:t>have</a:t>
            </a:r>
            <a:r>
              <a:rPr lang="de-CH" sz="2000" dirty="0">
                <a:solidFill>
                  <a:schemeClr val="dk1"/>
                </a:solidFill>
              </a:rPr>
              <a:t> </a:t>
            </a:r>
            <a:r>
              <a:rPr lang="de-CH" sz="2000" dirty="0" err="1">
                <a:solidFill>
                  <a:schemeClr val="dk1"/>
                </a:solidFill>
              </a:rPr>
              <a:t>been</a:t>
            </a:r>
            <a:r>
              <a:rPr lang="de-CH" sz="2000" dirty="0">
                <a:solidFill>
                  <a:schemeClr val="dk1"/>
                </a:solidFill>
              </a:rPr>
              <a:t> </a:t>
            </a:r>
            <a:r>
              <a:rPr lang="de-CH" sz="2000" dirty="0" err="1">
                <a:solidFill>
                  <a:schemeClr val="dk1"/>
                </a:solidFill>
              </a:rPr>
              <a:t>consulted</a:t>
            </a:r>
            <a:r>
              <a:rPr lang="de-CH" sz="2000" dirty="0">
                <a:solidFill>
                  <a:schemeClr val="dk1"/>
                </a:solidFill>
              </a:rPr>
              <a:t> in </a:t>
            </a:r>
            <a:r>
              <a:rPr lang="de-CH" sz="2000" dirty="0" err="1">
                <a:solidFill>
                  <a:schemeClr val="dk1"/>
                </a:solidFill>
              </a:rPr>
              <a:t>detail</a:t>
            </a:r>
            <a:r>
              <a:rPr lang="de-CH" sz="2000" dirty="0">
                <a:solidFill>
                  <a:schemeClr val="dk1"/>
                </a:solidFill>
              </a:rPr>
              <a:t> </a:t>
            </a:r>
            <a:r>
              <a:rPr lang="de-CH" sz="2000" dirty="0" err="1">
                <a:solidFill>
                  <a:schemeClr val="dk1"/>
                </a:solidFill>
              </a:rPr>
              <a:t>with</a:t>
            </a:r>
            <a:r>
              <a:rPr lang="de-CH" sz="2000" dirty="0">
                <a:solidFill>
                  <a:schemeClr val="dk1"/>
                </a:solidFill>
              </a:rPr>
              <a:t> </a:t>
            </a:r>
            <a:r>
              <a:rPr lang="de-CH" sz="2000" dirty="0" err="1">
                <a:solidFill>
                  <a:schemeClr val="dk1"/>
                </a:solidFill>
              </a:rPr>
              <a:t>the</a:t>
            </a:r>
            <a:r>
              <a:rPr lang="de-CH" sz="2000" dirty="0">
                <a:solidFill>
                  <a:schemeClr val="dk1"/>
                </a:solidFill>
              </a:rPr>
              <a:t> </a:t>
            </a:r>
            <a:r>
              <a:rPr lang="de-CH" sz="2000" dirty="0" err="1">
                <a:solidFill>
                  <a:schemeClr val="dk1"/>
                </a:solidFill>
              </a:rPr>
              <a:t>team</a:t>
            </a:r>
            <a:r>
              <a:rPr lang="de-CH" sz="2000" dirty="0">
                <a:solidFill>
                  <a:schemeClr val="dk1"/>
                </a:solidFill>
              </a:rPr>
              <a:t> </a:t>
            </a:r>
            <a:br>
              <a:rPr lang="de-CH" sz="2000" dirty="0">
                <a:solidFill>
                  <a:schemeClr val="dk1"/>
                </a:solidFill>
              </a:rPr>
            </a:br>
            <a:r>
              <a:rPr lang="de-CH" sz="2000" dirty="0">
                <a:solidFill>
                  <a:schemeClr val="dk1"/>
                </a:solidFill>
              </a:rPr>
              <a:t>	</a:t>
            </a:r>
            <a:r>
              <a:rPr lang="de-CH" sz="2000" dirty="0" err="1">
                <a:solidFill>
                  <a:schemeClr val="dk1"/>
                </a:solidFill>
              </a:rPr>
              <a:t>leaders</a:t>
            </a:r>
            <a:r>
              <a:rPr lang="de-CH" sz="2000" dirty="0">
                <a:solidFill>
                  <a:schemeClr val="dk1"/>
                </a:solidFill>
              </a:rPr>
              <a:t> </a:t>
            </a:r>
            <a:r>
              <a:rPr lang="de-CH" sz="2000" dirty="0" err="1">
                <a:solidFill>
                  <a:schemeClr val="dk1"/>
                </a:solidFill>
              </a:rPr>
              <a:t>this</a:t>
            </a:r>
            <a:r>
              <a:rPr lang="de-CH" sz="2000" dirty="0">
                <a:solidFill>
                  <a:schemeClr val="dk1"/>
                </a:solidFill>
              </a:rPr>
              <a:t> Monday 6</a:t>
            </a:r>
            <a:br>
              <a:rPr lang="de-CH" sz="2000" dirty="0">
                <a:solidFill>
                  <a:schemeClr val="dk1"/>
                </a:solidFill>
              </a:rPr>
            </a:br>
            <a:r>
              <a:rPr lang="de-CH" sz="2000" dirty="0">
                <a:solidFill>
                  <a:schemeClr val="dk1"/>
                </a:solidFill>
              </a:rPr>
              <a:t>	</a:t>
            </a:r>
            <a:r>
              <a:rPr lang="de-CH" sz="2000" b="1" dirty="0">
                <a:solidFill>
                  <a:schemeClr val="dk1"/>
                </a:solidFill>
              </a:rPr>
              <a:t>&gt; </a:t>
            </a:r>
            <a:r>
              <a:rPr lang="de-CH" sz="2000" b="1" dirty="0" err="1">
                <a:solidFill>
                  <a:schemeClr val="dk1"/>
                </a:solidFill>
              </a:rPr>
              <a:t>Endorsement</a:t>
            </a:r>
            <a:r>
              <a:rPr lang="de-CH" sz="2000" b="1" dirty="0">
                <a:solidFill>
                  <a:schemeClr val="dk1"/>
                </a:solidFill>
              </a:rPr>
              <a:t> </a:t>
            </a:r>
            <a:r>
              <a:rPr lang="de-CH" sz="2000" b="1" dirty="0" err="1">
                <a:solidFill>
                  <a:schemeClr val="dk1"/>
                </a:solidFill>
              </a:rPr>
              <a:t>is</a:t>
            </a:r>
            <a:r>
              <a:rPr lang="de-CH" sz="2000" b="1" dirty="0">
                <a:solidFill>
                  <a:schemeClr val="dk1"/>
                </a:solidFill>
              </a:rPr>
              <a:t> </a:t>
            </a:r>
            <a:r>
              <a:rPr lang="de-CH" sz="2000" b="1" dirty="0" err="1">
                <a:solidFill>
                  <a:schemeClr val="dk1"/>
                </a:solidFill>
              </a:rPr>
              <a:t>planned</a:t>
            </a:r>
            <a:r>
              <a:rPr lang="de-CH" sz="2000" b="1" dirty="0">
                <a:solidFill>
                  <a:schemeClr val="dk1"/>
                </a:solidFill>
              </a:rPr>
              <a:t> </a:t>
            </a:r>
            <a:r>
              <a:rPr lang="de-CH" sz="2000" b="1" dirty="0" err="1">
                <a:solidFill>
                  <a:schemeClr val="dk1"/>
                </a:solidFill>
              </a:rPr>
              <a:t>by</a:t>
            </a:r>
            <a:r>
              <a:rPr lang="de-CH" sz="2000" b="1" dirty="0">
                <a:solidFill>
                  <a:schemeClr val="dk1"/>
                </a:solidFill>
              </a:rPr>
              <a:t> ISG in Geneva (March 2027)</a:t>
            </a:r>
          </a:p>
          <a:p>
            <a:pPr marL="0" lvl="0" indent="0" algn="l" rtl="0">
              <a:lnSpc>
                <a:spcPct val="115000"/>
              </a:lnSpc>
              <a:spcBef>
                <a:spcPts val="1200"/>
              </a:spcBef>
              <a:spcAft>
                <a:spcPts val="0"/>
              </a:spcAft>
              <a:buNone/>
            </a:pPr>
            <a:endParaRPr sz="2000" b="0" i="0" u="none" strike="noStrike" cap="none" dirty="0">
              <a:solidFill>
                <a:schemeClr val="dk1"/>
              </a:solidFill>
              <a:latin typeface="Arial"/>
              <a:ea typeface="Arial"/>
              <a:cs typeface="Arial"/>
              <a:sym typeface="Arial"/>
            </a:endParaRPr>
          </a:p>
        </p:txBody>
      </p:sp>
      <p:sp>
        <p:nvSpPr>
          <p:cNvPr id="210" name="Google Shape;210;p5"/>
          <p:cNvSpPr txBox="1"/>
          <p:nvPr/>
        </p:nvSpPr>
        <p:spPr>
          <a:xfrm>
            <a:off x="2022755" y="842497"/>
            <a:ext cx="8934600" cy="492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2600" b="1">
                <a:solidFill>
                  <a:srgbClr val="0070C0"/>
                </a:solidFill>
                <a:latin typeface="Arial"/>
                <a:ea typeface="Arial"/>
                <a:cs typeface="Arial"/>
                <a:sym typeface="Arial"/>
              </a:rPr>
              <a:t>Reason and history of review of the IEC/R Checklist</a:t>
            </a:r>
            <a:endParaRPr sz="2600"/>
          </a:p>
        </p:txBody>
      </p:sp>
      <p:pic>
        <p:nvPicPr>
          <p:cNvPr id="211" name="Google Shape;211;p5"/>
          <p:cNvPicPr preferRelativeResize="0"/>
          <p:nvPr/>
        </p:nvPicPr>
        <p:blipFill rotWithShape="1">
          <a:blip r:embed="rId3">
            <a:alphaModFix/>
          </a:blip>
          <a:srcRect/>
          <a:stretch/>
        </p:blipFill>
        <p:spPr>
          <a:xfrm>
            <a:off x="-242208" y="-315456"/>
            <a:ext cx="2812888" cy="1583178"/>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6"/>
          <p:cNvSpPr txBox="1"/>
          <p:nvPr/>
        </p:nvSpPr>
        <p:spPr>
          <a:xfrm>
            <a:off x="617775" y="1415375"/>
            <a:ext cx="11195700" cy="1773522"/>
          </a:xfrm>
          <a:prstGeom prst="rect">
            <a:avLst/>
          </a:prstGeom>
          <a:noFill/>
          <a:ln>
            <a:noFill/>
          </a:ln>
        </p:spPr>
        <p:txBody>
          <a:bodyPr spcFirstLastPara="1" wrap="square" lIns="91425" tIns="45700" rIns="91425" bIns="45700" anchor="t" anchorCtr="0">
            <a:spAutoFit/>
          </a:bodyPr>
          <a:lstStyle/>
          <a:p>
            <a:pPr marL="0" marR="0" lvl="1" indent="0" algn="l" rtl="0">
              <a:lnSpc>
                <a:spcPct val="115000"/>
              </a:lnSpc>
              <a:spcBef>
                <a:spcPts val="0"/>
              </a:spcBef>
              <a:spcAft>
                <a:spcPts val="0"/>
              </a:spcAft>
              <a:buClr>
                <a:schemeClr val="dk1"/>
              </a:buClr>
              <a:buSzPts val="2200"/>
              <a:buFont typeface="Arial"/>
              <a:buNone/>
            </a:pPr>
            <a:r>
              <a:rPr lang="de-CH" sz="1900" i="1" dirty="0">
                <a:solidFill>
                  <a:schemeClr val="dk1"/>
                </a:solidFill>
              </a:rPr>
              <a:t>The IEC/R Checklist </a:t>
            </a:r>
            <a:r>
              <a:rPr lang="de-CH" sz="1900" i="1" dirty="0" err="1">
                <a:solidFill>
                  <a:schemeClr val="dk1"/>
                </a:solidFill>
              </a:rPr>
              <a:t>has</a:t>
            </a:r>
            <a:r>
              <a:rPr lang="de-CH" sz="1900" i="1" dirty="0">
                <a:solidFill>
                  <a:schemeClr val="dk1"/>
                </a:solidFill>
              </a:rPr>
              <a:t> </a:t>
            </a:r>
            <a:r>
              <a:rPr lang="de-CH" sz="1900" i="1" dirty="0" err="1">
                <a:solidFill>
                  <a:schemeClr val="dk1"/>
                </a:solidFill>
              </a:rPr>
              <a:t>been</a:t>
            </a:r>
            <a:r>
              <a:rPr lang="de-CH" sz="1900" i="1" dirty="0">
                <a:solidFill>
                  <a:schemeClr val="dk1"/>
                </a:solidFill>
              </a:rPr>
              <a:t> </a:t>
            </a:r>
            <a:r>
              <a:rPr lang="de-CH" sz="1900" i="1" dirty="0" err="1">
                <a:solidFill>
                  <a:schemeClr val="dk1"/>
                </a:solidFill>
              </a:rPr>
              <a:t>c</a:t>
            </a:r>
            <a:r>
              <a:rPr lang="de-CH" sz="1900" b="0" i="1" u="none" strike="noStrike" cap="none" dirty="0" err="1">
                <a:solidFill>
                  <a:schemeClr val="dk1"/>
                </a:solidFill>
                <a:latin typeface="Arial"/>
                <a:ea typeface="Arial"/>
                <a:cs typeface="Arial"/>
                <a:sym typeface="Arial"/>
              </a:rPr>
              <a:t>leaned</a:t>
            </a:r>
            <a:r>
              <a:rPr lang="de-CH" sz="1900" b="0" i="1" u="none" strike="noStrike" cap="none" dirty="0">
                <a:solidFill>
                  <a:schemeClr val="dk1"/>
                </a:solidFill>
                <a:latin typeface="Arial"/>
                <a:ea typeface="Arial"/>
                <a:cs typeface="Arial"/>
                <a:sym typeface="Arial"/>
              </a:rPr>
              <a:t> </a:t>
            </a:r>
            <a:r>
              <a:rPr lang="de-CH" sz="1900" b="0" i="1" u="none" strike="noStrike" cap="none" dirty="0" err="1">
                <a:solidFill>
                  <a:schemeClr val="dk1"/>
                </a:solidFill>
                <a:latin typeface="Arial"/>
                <a:ea typeface="Arial"/>
                <a:cs typeface="Arial"/>
                <a:sym typeface="Arial"/>
              </a:rPr>
              <a:t>up</a:t>
            </a:r>
            <a:r>
              <a:rPr lang="de-CH" sz="1900" b="0" i="1" u="none" strike="noStrike" cap="none" dirty="0">
                <a:solidFill>
                  <a:schemeClr val="dk1"/>
                </a:solidFill>
                <a:latin typeface="Arial"/>
                <a:ea typeface="Arial"/>
                <a:cs typeface="Arial"/>
                <a:sym typeface="Arial"/>
              </a:rPr>
              <a:t> </a:t>
            </a:r>
            <a:r>
              <a:rPr lang="de-CH" sz="1900" b="0" i="1" u="none" strike="noStrike" cap="none" dirty="0" err="1">
                <a:solidFill>
                  <a:schemeClr val="dk1"/>
                </a:solidFill>
                <a:latin typeface="Arial"/>
                <a:ea typeface="Arial"/>
                <a:cs typeface="Arial"/>
                <a:sym typeface="Arial"/>
              </a:rPr>
              <a:t>as</a:t>
            </a:r>
            <a:r>
              <a:rPr lang="de-CH" sz="1900" b="0" i="1" u="none" strike="noStrike" cap="none" dirty="0">
                <a:solidFill>
                  <a:schemeClr val="dk1"/>
                </a:solidFill>
                <a:latin typeface="Arial"/>
                <a:ea typeface="Arial"/>
                <a:cs typeface="Arial"/>
                <a:sym typeface="Arial"/>
              </a:rPr>
              <a:t> </a:t>
            </a:r>
            <a:r>
              <a:rPr lang="de-CH" sz="1900" b="0" i="1" u="none" strike="noStrike" cap="none" dirty="0" err="1">
                <a:solidFill>
                  <a:schemeClr val="dk1"/>
                </a:solidFill>
                <a:latin typeface="Arial"/>
                <a:ea typeface="Arial"/>
                <a:cs typeface="Arial"/>
                <a:sym typeface="Arial"/>
              </a:rPr>
              <a:t>follows</a:t>
            </a:r>
            <a:r>
              <a:rPr lang="de-CH" sz="1900" b="0" i="1" u="none" strike="noStrike" cap="none" dirty="0">
                <a:solidFill>
                  <a:schemeClr val="dk1"/>
                </a:solidFill>
                <a:latin typeface="Arial"/>
                <a:ea typeface="Arial"/>
                <a:cs typeface="Arial"/>
                <a:sym typeface="Arial"/>
              </a:rPr>
              <a:t>:</a:t>
            </a:r>
            <a:endParaRPr sz="1900" i="1" dirty="0"/>
          </a:p>
          <a:p>
            <a:pPr marL="457200" marR="0" lvl="0" indent="-349250" algn="l" rtl="0">
              <a:lnSpc>
                <a:spcPct val="115000"/>
              </a:lnSpc>
              <a:spcBef>
                <a:spcPts val="0"/>
              </a:spcBef>
              <a:spcAft>
                <a:spcPts val="0"/>
              </a:spcAft>
              <a:buClr>
                <a:schemeClr val="dk1"/>
              </a:buClr>
              <a:buSzPts val="1900"/>
              <a:buAutoNum type="arabicPeriod"/>
            </a:pPr>
            <a:r>
              <a:rPr lang="de-CH" sz="1900" dirty="0">
                <a:solidFill>
                  <a:schemeClr val="dk1"/>
                </a:solidFill>
              </a:rPr>
              <a:t>Layout </a:t>
            </a:r>
            <a:r>
              <a:rPr lang="de-CH" sz="1900" dirty="0" err="1">
                <a:solidFill>
                  <a:schemeClr val="dk1"/>
                </a:solidFill>
              </a:rPr>
              <a:t>slightly</a:t>
            </a:r>
            <a:r>
              <a:rPr lang="de-CH" sz="1900" dirty="0">
                <a:solidFill>
                  <a:schemeClr val="dk1"/>
                </a:solidFill>
              </a:rPr>
              <a:t> </a:t>
            </a:r>
            <a:r>
              <a:rPr lang="de-CH" sz="1900" dirty="0" err="1">
                <a:solidFill>
                  <a:schemeClr val="dk1"/>
                </a:solidFill>
              </a:rPr>
              <a:t>adapted</a:t>
            </a:r>
            <a:r>
              <a:rPr lang="de-CH" sz="1900" dirty="0">
                <a:solidFill>
                  <a:schemeClr val="dk1"/>
                </a:solidFill>
              </a:rPr>
              <a:t> </a:t>
            </a:r>
            <a:r>
              <a:rPr lang="de-CH" sz="1900" dirty="0" err="1">
                <a:solidFill>
                  <a:schemeClr val="dk1"/>
                </a:solidFill>
              </a:rPr>
              <a:t>to</a:t>
            </a:r>
            <a:r>
              <a:rPr lang="de-CH" sz="1900" dirty="0">
                <a:solidFill>
                  <a:schemeClr val="dk1"/>
                </a:solidFill>
              </a:rPr>
              <a:t> </a:t>
            </a:r>
            <a:r>
              <a:rPr lang="de-CH" sz="1900" dirty="0" err="1">
                <a:solidFill>
                  <a:schemeClr val="dk1"/>
                </a:solidFill>
              </a:rPr>
              <a:t>become</a:t>
            </a:r>
            <a:r>
              <a:rPr lang="de-CH" sz="1900" dirty="0">
                <a:solidFill>
                  <a:schemeClr val="dk1"/>
                </a:solidFill>
              </a:rPr>
              <a:t> </a:t>
            </a:r>
            <a:r>
              <a:rPr lang="de-CH" sz="1900" dirty="0" err="1">
                <a:solidFill>
                  <a:schemeClr val="dk1"/>
                </a:solidFill>
              </a:rPr>
              <a:t>more</a:t>
            </a:r>
            <a:r>
              <a:rPr lang="de-CH" sz="1900" dirty="0">
                <a:solidFill>
                  <a:schemeClr val="dk1"/>
                </a:solidFill>
              </a:rPr>
              <a:t> user-</a:t>
            </a:r>
            <a:r>
              <a:rPr lang="de-CH" sz="1900" dirty="0" err="1">
                <a:solidFill>
                  <a:schemeClr val="dk1"/>
                </a:solidFill>
              </a:rPr>
              <a:t>friendly</a:t>
            </a:r>
            <a:endParaRPr sz="1900" dirty="0">
              <a:solidFill>
                <a:schemeClr val="dk1"/>
              </a:solidFill>
            </a:endParaRPr>
          </a:p>
          <a:p>
            <a:pPr marL="457200" marR="0" lvl="0" indent="-349250" algn="l" rtl="0">
              <a:lnSpc>
                <a:spcPct val="115000"/>
              </a:lnSpc>
              <a:spcBef>
                <a:spcPts val="0"/>
              </a:spcBef>
              <a:spcAft>
                <a:spcPts val="0"/>
              </a:spcAft>
              <a:buClr>
                <a:schemeClr val="dk1"/>
              </a:buClr>
              <a:buSzPts val="1900"/>
              <a:buAutoNum type="arabicPeriod"/>
            </a:pPr>
            <a:r>
              <a:rPr lang="de-CH" sz="1900" dirty="0">
                <a:solidFill>
                  <a:schemeClr val="dk1"/>
                </a:solidFill>
              </a:rPr>
              <a:t>Alignment </a:t>
            </a:r>
            <a:r>
              <a:rPr lang="de-CH" sz="1900" dirty="0" err="1">
                <a:solidFill>
                  <a:schemeClr val="dk1"/>
                </a:solidFill>
              </a:rPr>
              <a:t>of</a:t>
            </a:r>
            <a:r>
              <a:rPr lang="de-CH" sz="1900" dirty="0">
                <a:solidFill>
                  <a:schemeClr val="dk1"/>
                </a:solidFill>
              </a:rPr>
              <a:t> </a:t>
            </a:r>
            <a:r>
              <a:rPr lang="de-CH" sz="1900" b="0" i="0" u="none" strike="noStrike" cap="none" dirty="0">
                <a:solidFill>
                  <a:schemeClr val="dk1"/>
                </a:solidFill>
                <a:latin typeface="Arial"/>
                <a:ea typeface="Arial"/>
                <a:cs typeface="Arial"/>
                <a:sym typeface="Arial"/>
              </a:rPr>
              <a:t>Order </a:t>
            </a:r>
            <a:r>
              <a:rPr lang="de-CH" sz="1900" dirty="0">
                <a:solidFill>
                  <a:schemeClr val="dk1"/>
                </a:solidFill>
              </a:rPr>
              <a:t>&amp;</a:t>
            </a:r>
            <a:r>
              <a:rPr lang="de-CH" sz="1900" b="0" i="0" u="none" strike="noStrike" cap="none" dirty="0">
                <a:solidFill>
                  <a:schemeClr val="dk1"/>
                </a:solidFill>
                <a:latin typeface="Arial"/>
                <a:ea typeface="Arial"/>
                <a:cs typeface="Arial"/>
                <a:sym typeface="Arial"/>
              </a:rPr>
              <a:t> </a:t>
            </a:r>
            <a:r>
              <a:rPr lang="de-CH" sz="1900" dirty="0" err="1">
                <a:solidFill>
                  <a:schemeClr val="dk1"/>
                </a:solidFill>
              </a:rPr>
              <a:t>C</a:t>
            </a:r>
            <a:r>
              <a:rPr lang="de-CH" sz="1900" b="0" i="0" u="none" strike="noStrike" cap="none" dirty="0" err="1">
                <a:solidFill>
                  <a:schemeClr val="dk1"/>
                </a:solidFill>
                <a:latin typeface="Arial"/>
                <a:ea typeface="Arial"/>
                <a:cs typeface="Arial"/>
                <a:sym typeface="Arial"/>
              </a:rPr>
              <a:t>hronology</a:t>
            </a:r>
            <a:r>
              <a:rPr lang="de-CH" sz="1900" dirty="0">
                <a:solidFill>
                  <a:schemeClr val="dk1"/>
                </a:solidFill>
              </a:rPr>
              <a:t> </a:t>
            </a:r>
            <a:r>
              <a:rPr lang="de-CH" sz="1900" dirty="0" err="1">
                <a:solidFill>
                  <a:schemeClr val="dk1"/>
                </a:solidFill>
              </a:rPr>
              <a:t>of</a:t>
            </a:r>
            <a:r>
              <a:rPr lang="de-CH" sz="1900" dirty="0">
                <a:solidFill>
                  <a:schemeClr val="dk1"/>
                </a:solidFill>
              </a:rPr>
              <a:t> </a:t>
            </a:r>
            <a:r>
              <a:rPr lang="de-CH" sz="1900" dirty="0" err="1">
                <a:solidFill>
                  <a:schemeClr val="dk1"/>
                </a:solidFill>
              </a:rPr>
              <a:t>points</a:t>
            </a:r>
            <a:r>
              <a:rPr lang="de-CH" sz="1900" dirty="0">
                <a:solidFill>
                  <a:schemeClr val="dk1"/>
                </a:solidFill>
              </a:rPr>
              <a:t> 1 </a:t>
            </a:r>
            <a:r>
              <a:rPr lang="de-CH" sz="1900" dirty="0" err="1">
                <a:solidFill>
                  <a:schemeClr val="dk1"/>
                </a:solidFill>
              </a:rPr>
              <a:t>to</a:t>
            </a:r>
            <a:r>
              <a:rPr lang="de-CH" sz="1900" dirty="0">
                <a:solidFill>
                  <a:schemeClr val="dk1"/>
                </a:solidFill>
              </a:rPr>
              <a:t> 6 (</a:t>
            </a:r>
            <a:r>
              <a:rPr lang="de-CH" sz="1900" b="0" i="0" u="none" strike="noStrike" cap="none" dirty="0">
                <a:solidFill>
                  <a:schemeClr val="dk1"/>
                </a:solidFill>
                <a:latin typeface="Arial"/>
                <a:ea typeface="Arial"/>
                <a:cs typeface="Arial"/>
                <a:sym typeface="Arial"/>
              </a:rPr>
              <a:t>Day 1 – Day 3)</a:t>
            </a:r>
            <a:endParaRPr sz="1900" dirty="0">
              <a:solidFill>
                <a:schemeClr val="dk1"/>
              </a:solidFill>
            </a:endParaRPr>
          </a:p>
          <a:p>
            <a:pPr marL="457200" marR="0" lvl="0" indent="-349250" algn="l" rtl="0">
              <a:lnSpc>
                <a:spcPct val="115000"/>
              </a:lnSpc>
              <a:spcBef>
                <a:spcPts val="0"/>
              </a:spcBef>
              <a:spcAft>
                <a:spcPts val="0"/>
              </a:spcAft>
              <a:buClr>
                <a:schemeClr val="dk1"/>
              </a:buClr>
              <a:buSzPts val="1900"/>
              <a:buAutoNum type="arabicPeriod"/>
            </a:pPr>
            <a:r>
              <a:rPr lang="de-CH" sz="1900" dirty="0">
                <a:solidFill>
                  <a:schemeClr val="dk1"/>
                </a:solidFill>
              </a:rPr>
              <a:t>Wording </a:t>
            </a:r>
            <a:r>
              <a:rPr lang="de-CH" sz="1900" dirty="0" err="1">
                <a:solidFill>
                  <a:schemeClr val="dk1"/>
                </a:solidFill>
              </a:rPr>
              <a:t>more</a:t>
            </a:r>
            <a:r>
              <a:rPr lang="de-CH" sz="1900" dirty="0">
                <a:solidFill>
                  <a:schemeClr val="dk1"/>
                </a:solidFill>
              </a:rPr>
              <a:t> </a:t>
            </a:r>
            <a:r>
              <a:rPr lang="de-CH" sz="1900" dirty="0" err="1">
                <a:solidFill>
                  <a:schemeClr val="dk1"/>
                </a:solidFill>
              </a:rPr>
              <a:t>clear</a:t>
            </a:r>
            <a:r>
              <a:rPr lang="de-CH" sz="1900" dirty="0">
                <a:solidFill>
                  <a:schemeClr val="dk1"/>
                </a:solidFill>
              </a:rPr>
              <a:t> </a:t>
            </a:r>
            <a:r>
              <a:rPr lang="de-CH" sz="1900" dirty="0" err="1">
                <a:solidFill>
                  <a:schemeClr val="dk1"/>
                </a:solidFill>
              </a:rPr>
              <a:t>for</a:t>
            </a:r>
            <a:r>
              <a:rPr lang="de-CH" sz="1900" dirty="0">
                <a:solidFill>
                  <a:schemeClr val="dk1"/>
                </a:solidFill>
              </a:rPr>
              <a:t> </a:t>
            </a:r>
            <a:r>
              <a:rPr lang="de-CH" sz="1900" dirty="0" err="1">
                <a:solidFill>
                  <a:schemeClr val="dk1"/>
                </a:solidFill>
              </a:rPr>
              <a:t>teams</a:t>
            </a:r>
            <a:r>
              <a:rPr lang="de-CH" sz="1900" dirty="0">
                <a:solidFill>
                  <a:schemeClr val="dk1"/>
                </a:solidFill>
              </a:rPr>
              <a:t> and </a:t>
            </a:r>
            <a:r>
              <a:rPr lang="de-CH" sz="1900" dirty="0" err="1">
                <a:solidFill>
                  <a:schemeClr val="dk1"/>
                </a:solidFill>
              </a:rPr>
              <a:t>classifiers</a:t>
            </a:r>
            <a:r>
              <a:rPr lang="de-CH" sz="1900" dirty="0">
                <a:solidFill>
                  <a:schemeClr val="dk1"/>
                </a:solidFill>
              </a:rPr>
              <a:t> (</a:t>
            </a:r>
            <a:r>
              <a:rPr lang="de-CH" sz="1900" dirty="0" err="1">
                <a:solidFill>
                  <a:schemeClr val="dk1"/>
                </a:solidFill>
              </a:rPr>
              <a:t>e.g.diagonal</a:t>
            </a:r>
            <a:r>
              <a:rPr lang="de-CH" sz="1900" dirty="0">
                <a:solidFill>
                  <a:schemeClr val="dk1"/>
                </a:solidFill>
              </a:rPr>
              <a:t> </a:t>
            </a:r>
            <a:r>
              <a:rPr lang="de-CH" sz="1900" dirty="0" err="1">
                <a:solidFill>
                  <a:schemeClr val="dk1"/>
                </a:solidFill>
              </a:rPr>
              <a:t>stabilization</a:t>
            </a:r>
            <a:r>
              <a:rPr lang="de-CH" sz="1900" dirty="0">
                <a:solidFill>
                  <a:schemeClr val="dk1"/>
                </a:solidFill>
              </a:rPr>
              <a:t>; </a:t>
            </a:r>
            <a:r>
              <a:rPr lang="de-CH" sz="1900" dirty="0" err="1">
                <a:solidFill>
                  <a:schemeClr val="dk1"/>
                </a:solidFill>
              </a:rPr>
              <a:t>raker</a:t>
            </a:r>
            <a:r>
              <a:rPr lang="de-CH" sz="1900" dirty="0">
                <a:solidFill>
                  <a:schemeClr val="dk1"/>
                </a:solidFill>
              </a:rPr>
              <a:t> </a:t>
            </a:r>
            <a:r>
              <a:rPr lang="de-CH" sz="1900" dirty="0" err="1">
                <a:solidFill>
                  <a:schemeClr val="dk1"/>
                </a:solidFill>
              </a:rPr>
              <a:t>shore</a:t>
            </a:r>
            <a:r>
              <a:rPr lang="de-CH" sz="1900" dirty="0">
                <a:solidFill>
                  <a:schemeClr val="dk1"/>
                </a:solidFill>
              </a:rPr>
              <a:t>; 4 </a:t>
            </a:r>
            <a:r>
              <a:rPr lang="de-CH" sz="1900" dirty="0" err="1">
                <a:solidFill>
                  <a:schemeClr val="dk1"/>
                </a:solidFill>
              </a:rPr>
              <a:t>dogs</a:t>
            </a:r>
            <a:r>
              <a:rPr lang="de-CH" sz="1900" dirty="0">
                <a:solidFill>
                  <a:schemeClr val="dk1"/>
                </a:solidFill>
              </a:rPr>
              <a:t> </a:t>
            </a:r>
            <a:r>
              <a:rPr lang="de-CH" sz="1900" dirty="0" err="1">
                <a:solidFill>
                  <a:schemeClr val="dk1"/>
                </a:solidFill>
              </a:rPr>
              <a:t>minimum</a:t>
            </a:r>
            <a:r>
              <a:rPr lang="de-CH" sz="1900" dirty="0">
                <a:solidFill>
                  <a:schemeClr val="dk1"/>
                </a:solidFill>
              </a:rPr>
              <a:t> </a:t>
            </a:r>
            <a:r>
              <a:rPr lang="de-CH" sz="1900" dirty="0" err="1">
                <a:solidFill>
                  <a:schemeClr val="dk1"/>
                </a:solidFill>
              </a:rPr>
              <a:t>for</a:t>
            </a:r>
            <a:r>
              <a:rPr lang="de-CH" sz="1900" dirty="0">
                <a:solidFill>
                  <a:schemeClr val="dk1"/>
                </a:solidFill>
              </a:rPr>
              <a:t> heavy </a:t>
            </a:r>
            <a:r>
              <a:rPr lang="de-CH" sz="1900" dirty="0" err="1">
                <a:solidFill>
                  <a:schemeClr val="dk1"/>
                </a:solidFill>
              </a:rPr>
              <a:t>teams</a:t>
            </a:r>
            <a:r>
              <a:rPr lang="de-CH" sz="1900" dirty="0">
                <a:solidFill>
                  <a:schemeClr val="dk1"/>
                </a:solidFill>
              </a:rPr>
              <a:t>)</a:t>
            </a:r>
            <a:endParaRPr sz="1900" b="0" i="0" u="none" strike="noStrike" cap="none" dirty="0">
              <a:solidFill>
                <a:schemeClr val="dk1"/>
              </a:solidFill>
              <a:latin typeface="Arial"/>
              <a:ea typeface="Arial"/>
              <a:cs typeface="Arial"/>
              <a:sym typeface="Arial"/>
            </a:endParaRPr>
          </a:p>
        </p:txBody>
      </p:sp>
      <p:sp>
        <p:nvSpPr>
          <p:cNvPr id="218" name="Google Shape;218;p6"/>
          <p:cNvSpPr txBox="1"/>
          <p:nvPr/>
        </p:nvSpPr>
        <p:spPr>
          <a:xfrm>
            <a:off x="2297902" y="598436"/>
            <a:ext cx="7923300" cy="49240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2600" b="1" dirty="0" err="1">
                <a:solidFill>
                  <a:srgbClr val="0070C0"/>
                </a:solidFill>
                <a:latin typeface="Arial"/>
                <a:ea typeface="Arial"/>
                <a:cs typeface="Arial"/>
                <a:sym typeface="Arial"/>
              </a:rPr>
              <a:t>Proposed</a:t>
            </a:r>
            <a:r>
              <a:rPr lang="de-CH" sz="2600" b="1" dirty="0">
                <a:solidFill>
                  <a:srgbClr val="0070C0"/>
                </a:solidFill>
                <a:latin typeface="Arial"/>
                <a:ea typeface="Arial"/>
                <a:cs typeface="Arial"/>
                <a:sym typeface="Arial"/>
              </a:rPr>
              <a:t> </a:t>
            </a:r>
            <a:r>
              <a:rPr lang="de-CH" sz="2600" b="1" dirty="0" err="1">
                <a:solidFill>
                  <a:srgbClr val="0070C0"/>
                </a:solidFill>
                <a:latin typeface="Arial"/>
                <a:ea typeface="Arial"/>
                <a:cs typeface="Arial"/>
                <a:sym typeface="Arial"/>
              </a:rPr>
              <a:t>Changes</a:t>
            </a:r>
            <a:r>
              <a:rPr lang="de-CH" sz="2600" b="1" dirty="0">
                <a:solidFill>
                  <a:srgbClr val="0070C0"/>
                </a:solidFill>
                <a:latin typeface="Arial"/>
                <a:ea typeface="Arial"/>
                <a:cs typeface="Arial"/>
                <a:sym typeface="Arial"/>
              </a:rPr>
              <a:t> </a:t>
            </a:r>
            <a:r>
              <a:rPr lang="de-CH" sz="2600" b="1" dirty="0" err="1">
                <a:solidFill>
                  <a:srgbClr val="0070C0"/>
                </a:solidFill>
                <a:latin typeface="Arial"/>
                <a:ea typeface="Arial"/>
                <a:cs typeface="Arial"/>
                <a:sym typeface="Arial"/>
              </a:rPr>
              <a:t>for</a:t>
            </a:r>
            <a:r>
              <a:rPr lang="de-CH" sz="2600" b="1" dirty="0">
                <a:solidFill>
                  <a:srgbClr val="0070C0"/>
                </a:solidFill>
                <a:latin typeface="Arial"/>
                <a:ea typeface="Arial"/>
                <a:cs typeface="Arial"/>
                <a:sym typeface="Arial"/>
              </a:rPr>
              <a:t> IEC/R Checklist</a:t>
            </a:r>
            <a:endParaRPr sz="2400" b="1" dirty="0">
              <a:solidFill>
                <a:srgbClr val="0070C0"/>
              </a:solidFill>
              <a:latin typeface="Arial"/>
              <a:ea typeface="Arial"/>
              <a:cs typeface="Arial"/>
              <a:sym typeface="Arial"/>
            </a:endParaRPr>
          </a:p>
        </p:txBody>
      </p:sp>
      <p:pic>
        <p:nvPicPr>
          <p:cNvPr id="219" name="Google Shape;219;p6"/>
          <p:cNvPicPr preferRelativeResize="0"/>
          <p:nvPr/>
        </p:nvPicPr>
        <p:blipFill rotWithShape="1">
          <a:blip r:embed="rId3">
            <a:alphaModFix/>
          </a:blip>
          <a:srcRect/>
          <a:stretch/>
        </p:blipFill>
        <p:spPr>
          <a:xfrm>
            <a:off x="-242208" y="-315456"/>
            <a:ext cx="2812888" cy="1583178"/>
          </a:xfrm>
          <a:prstGeom prst="rect">
            <a:avLst/>
          </a:prstGeom>
          <a:noFill/>
          <a:ln>
            <a:noFill/>
          </a:ln>
        </p:spPr>
      </p:pic>
      <p:graphicFrame>
        <p:nvGraphicFramePr>
          <p:cNvPr id="220" name="Google Shape;220;p6"/>
          <p:cNvGraphicFramePr/>
          <p:nvPr/>
        </p:nvGraphicFramePr>
        <p:xfrm>
          <a:off x="482935" y="3277356"/>
          <a:ext cx="11317150" cy="3261300"/>
        </p:xfrm>
        <a:graphic>
          <a:graphicData uri="http://schemas.openxmlformats.org/drawingml/2006/table">
            <a:tbl>
              <a:tblPr>
                <a:noFill/>
              </a:tblPr>
              <a:tblGrid>
                <a:gridCol w="6061050">
                  <a:extLst>
                    <a:ext uri="{9D8B030D-6E8A-4147-A177-3AD203B41FA5}">
                      <a16:colId xmlns:a16="http://schemas.microsoft.com/office/drawing/2014/main" val="20000"/>
                    </a:ext>
                  </a:extLst>
                </a:gridCol>
                <a:gridCol w="52561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de-CH" sz="1900" dirty="0"/>
                        <a:t>New </a:t>
                      </a:r>
                      <a:r>
                        <a:rPr lang="de-CH" sz="1900" dirty="0" err="1"/>
                        <a:t>Additions</a:t>
                      </a:r>
                      <a:endParaRPr sz="1900" dirty="0"/>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de-CH" sz="1900" dirty="0"/>
                        <a:t>Amendments</a:t>
                      </a:r>
                      <a:endParaRPr sz="1900" dirty="0"/>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457200" lvl="0" indent="-349250" algn="l" rtl="0">
                        <a:spcBef>
                          <a:spcPts val="0"/>
                        </a:spcBef>
                        <a:spcAft>
                          <a:spcPts val="0"/>
                        </a:spcAft>
                        <a:buSzPts val="1900"/>
                        <a:buChar char="➔"/>
                      </a:pPr>
                      <a:r>
                        <a:rPr lang="de-CH" sz="1900" dirty="0"/>
                        <a:t>ISG </a:t>
                      </a:r>
                      <a:r>
                        <a:rPr lang="de-CH" sz="1900" dirty="0" err="1"/>
                        <a:t>decision</a:t>
                      </a:r>
                      <a:r>
                        <a:rPr lang="de-CH" sz="1900" dirty="0"/>
                        <a:t> </a:t>
                      </a:r>
                      <a:r>
                        <a:rPr lang="de-CH" sz="1900" dirty="0" err="1"/>
                        <a:t>that</a:t>
                      </a:r>
                      <a:r>
                        <a:rPr lang="de-CH" sz="1900" dirty="0"/>
                        <a:t> </a:t>
                      </a:r>
                      <a:r>
                        <a:rPr lang="de-CH" sz="1900" dirty="0" err="1"/>
                        <a:t>classified</a:t>
                      </a:r>
                      <a:r>
                        <a:rPr lang="de-CH" sz="1900" dirty="0"/>
                        <a:t> </a:t>
                      </a:r>
                      <a:r>
                        <a:rPr lang="de-CH" sz="1900" dirty="0" err="1"/>
                        <a:t>teams</a:t>
                      </a:r>
                      <a:r>
                        <a:rPr lang="de-CH" sz="1900" dirty="0"/>
                        <a:t> </a:t>
                      </a:r>
                      <a:r>
                        <a:rPr lang="de-CH" sz="1900" dirty="0" err="1"/>
                        <a:t>have</a:t>
                      </a:r>
                      <a:r>
                        <a:rPr lang="de-CH" sz="1900" dirty="0"/>
                        <a:t> </a:t>
                      </a:r>
                      <a:r>
                        <a:rPr lang="de-CH" sz="1900" dirty="0" err="1"/>
                        <a:t>to</a:t>
                      </a:r>
                      <a:r>
                        <a:rPr lang="de-CH" sz="1900" dirty="0"/>
                        <a:t> </a:t>
                      </a:r>
                      <a:r>
                        <a:rPr lang="de-CH" sz="1900" dirty="0" err="1"/>
                        <a:t>offer</a:t>
                      </a:r>
                      <a:r>
                        <a:rPr lang="de-CH" sz="1900" dirty="0"/>
                        <a:t>/</a:t>
                      </a:r>
                      <a:r>
                        <a:rPr lang="de-CH" sz="1900" dirty="0" err="1"/>
                        <a:t>provide</a:t>
                      </a:r>
                      <a:r>
                        <a:rPr lang="de-CH" sz="1900" dirty="0"/>
                        <a:t> </a:t>
                      </a:r>
                      <a:r>
                        <a:rPr lang="de-CH" sz="1900" dirty="0" err="1"/>
                        <a:t>classifiers</a:t>
                      </a:r>
                      <a:endParaRPr sz="1900" dirty="0"/>
                    </a:p>
                    <a:p>
                      <a:pPr marL="457200" lvl="0" indent="-349250" algn="l" rtl="0">
                        <a:spcBef>
                          <a:spcPts val="0"/>
                        </a:spcBef>
                        <a:spcAft>
                          <a:spcPts val="0"/>
                        </a:spcAft>
                        <a:buSzPts val="1900"/>
                        <a:buChar char="➔"/>
                      </a:pPr>
                      <a:r>
                        <a:rPr lang="de-CH" sz="1900" dirty="0"/>
                        <a:t>More </a:t>
                      </a:r>
                      <a:r>
                        <a:rPr lang="de-CH" sz="1900" dirty="0" err="1"/>
                        <a:t>consideration</a:t>
                      </a:r>
                      <a:r>
                        <a:rPr lang="de-CH" sz="1900" dirty="0"/>
                        <a:t> </a:t>
                      </a:r>
                      <a:r>
                        <a:rPr lang="de-CH" sz="1900" dirty="0" err="1"/>
                        <a:t>to</a:t>
                      </a:r>
                      <a:r>
                        <a:rPr lang="de-CH" sz="1900" dirty="0"/>
                        <a:t> National </a:t>
                      </a:r>
                      <a:r>
                        <a:rPr lang="de-CH" sz="1900" dirty="0" err="1"/>
                        <a:t>legislation</a:t>
                      </a:r>
                      <a:r>
                        <a:rPr lang="de-CH" sz="1900" dirty="0"/>
                        <a:t> and </a:t>
                      </a:r>
                      <a:r>
                        <a:rPr lang="de-CH" sz="1900" dirty="0" err="1"/>
                        <a:t>standards</a:t>
                      </a:r>
                      <a:r>
                        <a:rPr lang="de-CH" sz="1900" dirty="0"/>
                        <a:t> (e.g. </a:t>
                      </a:r>
                      <a:r>
                        <a:rPr lang="de-CH" sz="1900" dirty="0" err="1"/>
                        <a:t>confined</a:t>
                      </a:r>
                      <a:r>
                        <a:rPr lang="de-CH" sz="1900" dirty="0"/>
                        <a:t>/</a:t>
                      </a:r>
                      <a:r>
                        <a:rPr lang="de-CH" sz="1900" dirty="0" err="1"/>
                        <a:t>restricted</a:t>
                      </a:r>
                      <a:r>
                        <a:rPr lang="de-CH" sz="1900" dirty="0"/>
                        <a:t> </a:t>
                      </a:r>
                      <a:r>
                        <a:rPr lang="de-CH" sz="1900" dirty="0" err="1"/>
                        <a:t>space</a:t>
                      </a:r>
                      <a:r>
                        <a:rPr lang="de-CH" sz="1900" dirty="0"/>
                        <a:t>; </a:t>
                      </a:r>
                      <a:r>
                        <a:rPr lang="de-CH" sz="1900" dirty="0" err="1"/>
                        <a:t>shoring</a:t>
                      </a:r>
                      <a:r>
                        <a:rPr lang="de-CH" sz="1900" dirty="0"/>
                        <a:t>/</a:t>
                      </a:r>
                      <a:r>
                        <a:rPr lang="de-CH" sz="1900" dirty="0" err="1"/>
                        <a:t>stabilization</a:t>
                      </a:r>
                      <a:r>
                        <a:rPr lang="de-CH" sz="1900" dirty="0"/>
                        <a:t>, and </a:t>
                      </a:r>
                      <a:r>
                        <a:rPr lang="de-CH" sz="1900" dirty="0" err="1"/>
                        <a:t>operations</a:t>
                      </a:r>
                      <a:r>
                        <a:rPr lang="de-CH" sz="1900" dirty="0"/>
                        <a:t> in </a:t>
                      </a:r>
                      <a:r>
                        <a:rPr lang="de-CH" sz="1900" dirty="0" err="1"/>
                        <a:t>general</a:t>
                      </a:r>
                      <a:r>
                        <a:rPr lang="de-CH" sz="1900" dirty="0"/>
                        <a:t>)</a:t>
                      </a:r>
                      <a:endParaRPr sz="1900" dirty="0"/>
                    </a:p>
                    <a:p>
                      <a:pPr marL="457200" lvl="0" indent="-349250" algn="l" rtl="0">
                        <a:spcBef>
                          <a:spcPts val="0"/>
                        </a:spcBef>
                        <a:spcAft>
                          <a:spcPts val="0"/>
                        </a:spcAft>
                        <a:buSzPts val="1900"/>
                        <a:buChar char="➔"/>
                      </a:pPr>
                      <a:r>
                        <a:rPr lang="de-CH" sz="1900" dirty="0"/>
                        <a:t>Technologies (e.g. </a:t>
                      </a:r>
                      <a:r>
                        <a:rPr lang="de-CH" sz="1900" dirty="0" err="1"/>
                        <a:t>tech</a:t>
                      </a:r>
                      <a:r>
                        <a:rPr lang="de-CH" sz="1900" dirty="0"/>
                        <a:t> </a:t>
                      </a:r>
                      <a:r>
                        <a:rPr lang="de-CH" sz="1900" dirty="0" err="1"/>
                        <a:t>search</a:t>
                      </a:r>
                      <a:r>
                        <a:rPr lang="de-CH" sz="1900" dirty="0"/>
                        <a:t> </a:t>
                      </a:r>
                      <a:r>
                        <a:rPr lang="de-CH" sz="1900" dirty="0" err="1"/>
                        <a:t>is</a:t>
                      </a:r>
                      <a:r>
                        <a:rPr lang="de-CH" sz="1900" dirty="0"/>
                        <a:t> </a:t>
                      </a:r>
                      <a:r>
                        <a:rPr lang="de-CH" sz="1900" dirty="0" err="1"/>
                        <a:t>now</a:t>
                      </a:r>
                      <a:r>
                        <a:rPr lang="de-CH" sz="1900" dirty="0"/>
                        <a:t> open, </a:t>
                      </a:r>
                      <a:r>
                        <a:rPr lang="de-CH" sz="1900" dirty="0" err="1"/>
                        <a:t>hot</a:t>
                      </a:r>
                      <a:r>
                        <a:rPr lang="de-CH" sz="1900" dirty="0"/>
                        <a:t> </a:t>
                      </a:r>
                      <a:r>
                        <a:rPr lang="de-CH" sz="1900" dirty="0" err="1"/>
                        <a:t>cutting</a:t>
                      </a:r>
                      <a:r>
                        <a:rPr lang="de-CH" sz="1900" dirty="0"/>
                        <a:t> </a:t>
                      </a:r>
                      <a:r>
                        <a:rPr lang="de-CH" sz="1900" dirty="0" err="1"/>
                        <a:t>has</a:t>
                      </a:r>
                      <a:r>
                        <a:rPr lang="de-CH" sz="1900" dirty="0"/>
                        <a:t> </a:t>
                      </a:r>
                      <a:r>
                        <a:rPr lang="de-CH" sz="1900" dirty="0" err="1"/>
                        <a:t>been</a:t>
                      </a:r>
                      <a:r>
                        <a:rPr lang="de-CH" sz="1900" dirty="0"/>
                        <a:t> </a:t>
                      </a:r>
                      <a:r>
                        <a:rPr lang="de-CH" sz="1900" dirty="0" err="1"/>
                        <a:t>removed</a:t>
                      </a:r>
                      <a:r>
                        <a:rPr lang="de-CH" sz="1900" dirty="0"/>
                        <a:t>)</a:t>
                      </a:r>
                      <a:endParaRPr sz="1900" dirty="0"/>
                    </a:p>
                    <a:p>
                      <a:pPr marL="457200" lvl="0" indent="-349250" algn="l" rtl="0">
                        <a:spcBef>
                          <a:spcPts val="0"/>
                        </a:spcBef>
                        <a:spcAft>
                          <a:spcPts val="0"/>
                        </a:spcAft>
                        <a:buSzPts val="1900"/>
                        <a:buChar char="➔"/>
                      </a:pPr>
                      <a:r>
                        <a:rPr lang="de-CH" sz="1900" dirty="0"/>
                        <a:t>Medical; </a:t>
                      </a:r>
                      <a:r>
                        <a:rPr lang="de-CH" sz="1900" dirty="0" err="1"/>
                        <a:t>based</a:t>
                      </a:r>
                      <a:r>
                        <a:rPr lang="de-CH" sz="1900" dirty="0"/>
                        <a:t> on </a:t>
                      </a:r>
                      <a:r>
                        <a:rPr lang="de-CH" sz="1900" dirty="0" err="1"/>
                        <a:t>proposals</a:t>
                      </a:r>
                      <a:r>
                        <a:rPr lang="de-CH" sz="1900" dirty="0"/>
                        <a:t> </a:t>
                      </a:r>
                      <a:r>
                        <a:rPr lang="de-CH" sz="1900" dirty="0" err="1"/>
                        <a:t>from</a:t>
                      </a:r>
                      <a:r>
                        <a:rPr lang="de-CH" sz="1900" dirty="0"/>
                        <a:t> </a:t>
                      </a:r>
                      <a:r>
                        <a:rPr lang="de-CH" sz="1900" dirty="0" err="1"/>
                        <a:t>the</a:t>
                      </a:r>
                      <a:r>
                        <a:rPr lang="de-CH" sz="1900" dirty="0"/>
                        <a:t> </a:t>
                      </a:r>
                      <a:r>
                        <a:rPr lang="de-CH" sz="1900" dirty="0" err="1"/>
                        <a:t>medical</a:t>
                      </a:r>
                      <a:r>
                        <a:rPr lang="de-CH" sz="1900" dirty="0"/>
                        <a:t> WG: </a:t>
                      </a:r>
                      <a:r>
                        <a:rPr lang="de-CH" sz="1900" dirty="0" err="1"/>
                        <a:t>impalement</a:t>
                      </a:r>
                      <a:endParaRPr sz="1900" dirty="0"/>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tc>
                  <a:txBody>
                    <a:bodyPr/>
                    <a:lstStyle/>
                    <a:p>
                      <a:pPr marL="457200" lvl="0" indent="-349250" algn="l" rtl="0">
                        <a:spcBef>
                          <a:spcPts val="0"/>
                        </a:spcBef>
                        <a:spcAft>
                          <a:spcPts val="0"/>
                        </a:spcAft>
                        <a:buSzPts val="1900"/>
                        <a:buChar char="➔"/>
                      </a:pPr>
                      <a:r>
                        <a:rPr lang="de-CH" sz="1900" dirty="0"/>
                        <a:t>Crane </a:t>
                      </a:r>
                      <a:r>
                        <a:rPr lang="de-CH" sz="1900" dirty="0" err="1"/>
                        <a:t>operation</a:t>
                      </a:r>
                      <a:r>
                        <a:rPr lang="de-CH" sz="1900" dirty="0"/>
                        <a:t> (</a:t>
                      </a:r>
                      <a:r>
                        <a:rPr lang="de-CH" sz="1900" dirty="0" err="1"/>
                        <a:t>weight</a:t>
                      </a:r>
                      <a:r>
                        <a:rPr lang="de-CH" sz="1900" dirty="0"/>
                        <a:t> </a:t>
                      </a:r>
                      <a:r>
                        <a:rPr lang="de-CH" sz="1900" dirty="0" err="1"/>
                        <a:t>from</a:t>
                      </a:r>
                      <a:r>
                        <a:rPr lang="de-CH" sz="1900" dirty="0"/>
                        <a:t> 5T </a:t>
                      </a:r>
                      <a:r>
                        <a:rPr lang="de-CH" sz="1900" dirty="0" err="1"/>
                        <a:t>to</a:t>
                      </a:r>
                      <a:r>
                        <a:rPr lang="de-CH" sz="1900" dirty="0"/>
                        <a:t> 1T and </a:t>
                      </a:r>
                      <a:r>
                        <a:rPr lang="de-CH" sz="1900" dirty="0" err="1"/>
                        <a:t>only</a:t>
                      </a:r>
                      <a:r>
                        <a:rPr lang="de-CH" sz="1900" dirty="0"/>
                        <a:t> 1 </a:t>
                      </a:r>
                      <a:r>
                        <a:rPr lang="de-CH" sz="1900" dirty="0" err="1"/>
                        <a:t>operation</a:t>
                      </a:r>
                      <a:r>
                        <a:rPr lang="de-CH" sz="1900" dirty="0"/>
                        <a:t>)</a:t>
                      </a:r>
                      <a:endParaRPr sz="1900" dirty="0"/>
                    </a:p>
                    <a:p>
                      <a:pPr marL="457200" lvl="0" indent="-349250" algn="l" rtl="0">
                        <a:spcBef>
                          <a:spcPts val="0"/>
                        </a:spcBef>
                        <a:spcAft>
                          <a:spcPts val="0"/>
                        </a:spcAft>
                        <a:buSzPts val="1900"/>
                        <a:buChar char="➔"/>
                      </a:pPr>
                      <a:r>
                        <a:rPr lang="de-CH" sz="1900" dirty="0" err="1"/>
                        <a:t>Ropework</a:t>
                      </a:r>
                      <a:r>
                        <a:rPr lang="de-CH" sz="1900" dirty="0"/>
                        <a:t> </a:t>
                      </a:r>
                      <a:r>
                        <a:rPr lang="de-CH" sz="1900" dirty="0" err="1"/>
                        <a:t>reduction</a:t>
                      </a:r>
                      <a:r>
                        <a:rPr lang="de-CH" sz="1900" dirty="0"/>
                        <a:t> </a:t>
                      </a:r>
                      <a:r>
                        <a:rPr lang="de-CH" sz="1900" dirty="0" err="1"/>
                        <a:t>from</a:t>
                      </a:r>
                      <a:r>
                        <a:rPr lang="de-CH" sz="1900" dirty="0"/>
                        <a:t> 10 </a:t>
                      </a:r>
                      <a:r>
                        <a:rPr lang="de-CH" sz="1900" dirty="0" err="1"/>
                        <a:t>to</a:t>
                      </a:r>
                      <a:r>
                        <a:rPr lang="de-CH" sz="1900" dirty="0"/>
                        <a:t> 7 </a:t>
                      </a:r>
                      <a:r>
                        <a:rPr lang="de-CH" sz="1900" dirty="0" err="1"/>
                        <a:t>metres</a:t>
                      </a:r>
                      <a:endParaRPr lang="de-CH" sz="1900" dirty="0"/>
                    </a:p>
                    <a:p>
                      <a:pPr marL="457200" lvl="0" indent="-349250" algn="l" rtl="0">
                        <a:spcBef>
                          <a:spcPts val="0"/>
                        </a:spcBef>
                        <a:spcAft>
                          <a:spcPts val="0"/>
                        </a:spcAft>
                        <a:buSzPts val="1900"/>
                        <a:buChar char="➔"/>
                      </a:pPr>
                      <a:r>
                        <a:rPr lang="en-US" sz="1900" dirty="0"/>
                        <a:t>Flexible duration of IEC/R (between 36 – 48hrs on request by team and coordination with IEC/R Cadre)</a:t>
                      </a:r>
                    </a:p>
                    <a:p>
                      <a:pPr marL="457200" lvl="0" indent="-349250" algn="l" rtl="0">
                        <a:spcBef>
                          <a:spcPts val="0"/>
                        </a:spcBef>
                        <a:spcAft>
                          <a:spcPts val="0"/>
                        </a:spcAft>
                        <a:buSzPts val="1900"/>
                        <a:buChar char="➔"/>
                      </a:pPr>
                      <a:endParaRPr lang="de-CH" sz="1900" dirty="0"/>
                    </a:p>
                    <a:p>
                      <a:pPr marL="457200" lvl="0" indent="-349250" algn="l" rtl="0">
                        <a:spcBef>
                          <a:spcPts val="0"/>
                        </a:spcBef>
                        <a:spcAft>
                          <a:spcPts val="0"/>
                        </a:spcAft>
                        <a:buSzPts val="1900"/>
                        <a:buChar char="➔"/>
                      </a:pPr>
                      <a:endParaRPr sz="1900" dirty="0"/>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7"/>
          <p:cNvSpPr txBox="1"/>
          <p:nvPr/>
        </p:nvSpPr>
        <p:spPr>
          <a:xfrm>
            <a:off x="4586455" y="245301"/>
            <a:ext cx="257228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2400" b="1" dirty="0" err="1">
                <a:solidFill>
                  <a:srgbClr val="0070C0"/>
                </a:solidFill>
                <a:latin typeface="Arial"/>
                <a:ea typeface="Arial"/>
                <a:cs typeface="Arial"/>
                <a:sym typeface="Arial"/>
              </a:rPr>
              <a:t>Thank</a:t>
            </a:r>
            <a:r>
              <a:rPr lang="de-CH" sz="2400" b="1" dirty="0">
                <a:solidFill>
                  <a:srgbClr val="0070C0"/>
                </a:solidFill>
                <a:latin typeface="Arial"/>
                <a:ea typeface="Arial"/>
                <a:cs typeface="Arial"/>
                <a:sym typeface="Arial"/>
              </a:rPr>
              <a:t> </a:t>
            </a:r>
            <a:r>
              <a:rPr lang="de-CH" sz="2400" b="1" dirty="0" err="1">
                <a:solidFill>
                  <a:srgbClr val="0070C0"/>
                </a:solidFill>
                <a:latin typeface="Arial"/>
                <a:ea typeface="Arial"/>
                <a:cs typeface="Arial"/>
                <a:sym typeface="Arial"/>
              </a:rPr>
              <a:t>You</a:t>
            </a:r>
            <a:endParaRPr sz="2400" dirty="0">
              <a:solidFill>
                <a:srgbClr val="0070C0"/>
              </a:solidFill>
              <a:latin typeface="Arial"/>
              <a:ea typeface="Arial"/>
              <a:cs typeface="Arial"/>
              <a:sym typeface="Arial"/>
            </a:endParaRPr>
          </a:p>
        </p:txBody>
      </p:sp>
      <p:pic>
        <p:nvPicPr>
          <p:cNvPr id="227" name="Google Shape;227;p7"/>
          <p:cNvPicPr preferRelativeResize="0"/>
          <p:nvPr/>
        </p:nvPicPr>
        <p:blipFill rotWithShape="1">
          <a:blip r:embed="rId3">
            <a:alphaModFix/>
          </a:blip>
          <a:srcRect/>
          <a:stretch/>
        </p:blipFill>
        <p:spPr>
          <a:xfrm>
            <a:off x="-242208" y="-315456"/>
            <a:ext cx="2812888" cy="1583178"/>
          </a:xfrm>
          <a:prstGeom prst="rect">
            <a:avLst/>
          </a:prstGeom>
          <a:noFill/>
          <a:ln>
            <a:noFill/>
          </a:ln>
        </p:spPr>
      </p:pic>
      <p:pic>
        <p:nvPicPr>
          <p:cNvPr id="2" name="Picture 1">
            <a:extLst>
              <a:ext uri="{FF2B5EF4-FFF2-40B4-BE49-F238E27FC236}">
                <a16:creationId xmlns:a16="http://schemas.microsoft.com/office/drawing/2014/main" id="{DC10EA3A-5B58-7F8F-D055-A94E10A6D75F}"/>
              </a:ext>
            </a:extLst>
          </p:cNvPr>
          <p:cNvPicPr>
            <a:picLocks noChangeAspect="1"/>
          </p:cNvPicPr>
          <p:nvPr/>
        </p:nvPicPr>
        <p:blipFill>
          <a:blip r:embed="rId4"/>
          <a:stretch>
            <a:fillRect/>
          </a:stretch>
        </p:blipFill>
        <p:spPr>
          <a:xfrm>
            <a:off x="1588958" y="868747"/>
            <a:ext cx="9383842" cy="5861421"/>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AC0993-92FD-48F9-85DE-46B2DA630D59}"/>
              </a:ext>
            </a:extLst>
          </p:cNvPr>
          <p:cNvSpPr>
            <a:spLocks noGrp="1"/>
          </p:cNvSpPr>
          <p:nvPr/>
        </p:nvSpPr>
        <p:spPr>
          <a:xfrm>
            <a:off x="2637775" y="1127616"/>
            <a:ext cx="6916445" cy="44319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b="1" kern="1200">
                <a:solidFill>
                  <a:schemeClr val="tx2"/>
                </a:solidFill>
                <a:latin typeface="Roboto"/>
                <a:ea typeface="+mj-ea"/>
                <a:cs typeface="+mj-cs"/>
              </a:defRPr>
            </a:lvl1pPr>
          </a:lstStyle>
          <a:p>
            <a:pPr algn="ctr"/>
            <a:r>
              <a:rPr lang="en-US" sz="5400">
                <a:solidFill>
                  <a:schemeClr val="bg1"/>
                </a:solidFill>
              </a:rPr>
              <a:t>TEA/COFFEE BREAK</a:t>
            </a:r>
            <a:endParaRPr lang="en-US" sz="5400">
              <a:solidFill>
                <a:schemeClr val="bg1"/>
              </a:solidFill>
              <a:ea typeface="Roboto"/>
              <a:cs typeface="Roboto"/>
            </a:endParaRPr>
          </a:p>
        </p:txBody>
      </p:sp>
      <p:sp>
        <p:nvSpPr>
          <p:cNvPr id="6" name="TextBox 5">
            <a:extLst>
              <a:ext uri="{FF2B5EF4-FFF2-40B4-BE49-F238E27FC236}">
                <a16:creationId xmlns:a16="http://schemas.microsoft.com/office/drawing/2014/main" id="{A2369A95-ADC3-4558-B86B-2D783691129B}"/>
              </a:ext>
            </a:extLst>
          </p:cNvPr>
          <p:cNvSpPr txBox="1"/>
          <p:nvPr/>
        </p:nvSpPr>
        <p:spPr>
          <a:xfrm>
            <a:off x="4241859" y="5191643"/>
            <a:ext cx="3479678" cy="400110"/>
          </a:xfrm>
          <a:prstGeom prst="rect">
            <a:avLst/>
          </a:prstGeom>
          <a:noFill/>
        </p:spPr>
        <p:txBody>
          <a:bodyPr wrap="square" lIns="91440" tIns="45720" rIns="91440" bIns="45720"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chemeClr val="bg1"/>
                </a:solidFill>
              </a:rPr>
              <a:t>Session 8 will begin at 11:05</a:t>
            </a:r>
            <a:endParaRPr lang="en-US" sz="2000" b="1">
              <a:solidFill>
                <a:schemeClr val="bg1"/>
              </a:solidFill>
              <a:ea typeface="Roboto"/>
              <a:cs typeface="Roboto"/>
            </a:endParaRPr>
          </a:p>
        </p:txBody>
      </p:sp>
      <p:pic>
        <p:nvPicPr>
          <p:cNvPr id="8" name="Graphic 7" descr="Coffee outline">
            <a:extLst>
              <a:ext uri="{FF2B5EF4-FFF2-40B4-BE49-F238E27FC236}">
                <a16:creationId xmlns:a16="http://schemas.microsoft.com/office/drawing/2014/main" id="{73CDC5F4-DBBD-FB56-C403-6263631FAB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53000" y="2505075"/>
            <a:ext cx="2057400" cy="2057400"/>
          </a:xfrm>
          <a:prstGeom prst="rect">
            <a:avLst/>
          </a:prstGeom>
        </p:spPr>
      </p:pic>
    </p:spTree>
    <p:extLst>
      <p:ext uri="{BB962C8B-B14F-4D97-AF65-F5344CB8AC3E}">
        <p14:creationId xmlns:p14="http://schemas.microsoft.com/office/powerpoint/2010/main" val="1255524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F824F307-421B-A77A-E5F1-B5721C951586}"/>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5D0A227-C4D6-79B3-1356-7B3B5B641AD3}"/>
              </a:ext>
            </a:extLst>
          </p:cNvPr>
          <p:cNvSpPr txBox="1"/>
          <p:nvPr/>
        </p:nvSpPr>
        <p:spPr>
          <a:xfrm>
            <a:off x="800347" y="931306"/>
            <a:ext cx="529305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chemeClr val="bg1"/>
                </a:solidFill>
              </a:rPr>
              <a:t>INSARAG Strategy 2026-2030</a:t>
            </a:r>
            <a:endParaRPr lang="en-US" sz="4800">
              <a:solidFill>
                <a:schemeClr val="bg1"/>
              </a:solidFill>
            </a:endParaRPr>
          </a:p>
        </p:txBody>
      </p:sp>
      <p:pic>
        <p:nvPicPr>
          <p:cNvPr id="4" name="Picture 3" descr="A white text on a black background&#10;&#10;AI-generated content may be incorrect.">
            <a:extLst>
              <a:ext uri="{FF2B5EF4-FFF2-40B4-BE49-F238E27FC236}">
                <a16:creationId xmlns:a16="http://schemas.microsoft.com/office/drawing/2014/main" id="{38AF4AE0-6286-6F03-4889-59829C7E11D3}"/>
              </a:ext>
            </a:extLst>
          </p:cNvPr>
          <p:cNvPicPr>
            <a:picLocks noChangeAspect="1"/>
          </p:cNvPicPr>
          <p:nvPr/>
        </p:nvPicPr>
        <p:blipFill>
          <a:blip r:embed="rId3"/>
          <a:stretch>
            <a:fillRect/>
          </a:stretch>
        </p:blipFill>
        <p:spPr>
          <a:xfrm>
            <a:off x="7629525" y="505471"/>
            <a:ext cx="4193800" cy="5987664"/>
          </a:xfrm>
          <a:prstGeom prst="rect">
            <a:avLst/>
          </a:prstGeom>
        </p:spPr>
      </p:pic>
      <p:sp>
        <p:nvSpPr>
          <p:cNvPr id="3" name="TextBox 2">
            <a:extLst>
              <a:ext uri="{FF2B5EF4-FFF2-40B4-BE49-F238E27FC236}">
                <a16:creationId xmlns:a16="http://schemas.microsoft.com/office/drawing/2014/main" id="{AA3637B8-660E-B332-2CA1-BCA6C16FC68B}"/>
              </a:ext>
            </a:extLst>
          </p:cNvPr>
          <p:cNvSpPr txBox="1"/>
          <p:nvPr/>
        </p:nvSpPr>
        <p:spPr>
          <a:xfrm>
            <a:off x="1035627" y="3249661"/>
            <a:ext cx="6593898" cy="2308324"/>
          </a:xfrm>
          <a:prstGeom prst="rect">
            <a:avLst/>
          </a:prstGeom>
          <a:noFill/>
        </p:spPr>
        <p:txBody>
          <a:bodyPr wrap="square">
            <a:spAutoFit/>
          </a:bodyPr>
          <a:lstStyle/>
          <a:p>
            <a:r>
              <a:rPr lang="fr-CH" sz="2400" i="1">
                <a:solidFill>
                  <a:schemeClr val="bg1"/>
                </a:solidFill>
              </a:rPr>
              <a:t>«Our Vision </a:t>
            </a:r>
            <a:r>
              <a:rPr lang="fr-CH" sz="2400" i="1" err="1">
                <a:solidFill>
                  <a:schemeClr val="bg1"/>
                </a:solidFill>
              </a:rPr>
              <a:t>is</a:t>
            </a:r>
            <a:r>
              <a:rPr lang="fr-CH" sz="2400" i="1">
                <a:solidFill>
                  <a:schemeClr val="bg1"/>
                </a:solidFill>
              </a:rPr>
              <a:t> to </a:t>
            </a:r>
            <a:r>
              <a:rPr lang="fr-CH" sz="2400" i="1" err="1">
                <a:solidFill>
                  <a:schemeClr val="bg1"/>
                </a:solidFill>
              </a:rPr>
              <a:t>save</a:t>
            </a:r>
            <a:r>
              <a:rPr lang="fr-CH" sz="2400" i="1">
                <a:solidFill>
                  <a:schemeClr val="bg1"/>
                </a:solidFill>
              </a:rPr>
              <a:t> </a:t>
            </a:r>
            <a:r>
              <a:rPr lang="fr-CH" sz="2400" i="1" err="1">
                <a:solidFill>
                  <a:schemeClr val="bg1"/>
                </a:solidFill>
              </a:rPr>
              <a:t>lives</a:t>
            </a:r>
            <a:r>
              <a:rPr lang="fr-CH" sz="2400" i="1">
                <a:solidFill>
                  <a:schemeClr val="bg1"/>
                </a:solidFill>
              </a:rPr>
              <a:t> by </a:t>
            </a:r>
            <a:r>
              <a:rPr lang="fr-CH" sz="2400" i="1" err="1">
                <a:solidFill>
                  <a:schemeClr val="bg1"/>
                </a:solidFill>
              </a:rPr>
              <a:t>promoting</a:t>
            </a:r>
            <a:r>
              <a:rPr lang="fr-CH" sz="2400" i="1">
                <a:solidFill>
                  <a:schemeClr val="bg1"/>
                </a:solidFill>
              </a:rPr>
              <a:t> </a:t>
            </a:r>
            <a:r>
              <a:rPr lang="fr-CH" sz="2400" i="1" err="1">
                <a:solidFill>
                  <a:schemeClr val="bg1"/>
                </a:solidFill>
              </a:rPr>
              <a:t>efficiency</a:t>
            </a:r>
            <a:r>
              <a:rPr lang="fr-CH" sz="2400" i="1">
                <a:solidFill>
                  <a:schemeClr val="bg1"/>
                </a:solidFill>
              </a:rPr>
              <a:t>, </a:t>
            </a:r>
            <a:r>
              <a:rPr lang="fr-CH" sz="2400" i="1" err="1">
                <a:solidFill>
                  <a:schemeClr val="bg1"/>
                </a:solidFill>
              </a:rPr>
              <a:t>enhanced</a:t>
            </a:r>
            <a:r>
              <a:rPr lang="fr-CH" sz="2400" i="1">
                <a:solidFill>
                  <a:schemeClr val="bg1"/>
                </a:solidFill>
              </a:rPr>
              <a:t> </a:t>
            </a:r>
            <a:r>
              <a:rPr lang="fr-CH" sz="2400" i="1" err="1">
                <a:solidFill>
                  <a:schemeClr val="bg1"/>
                </a:solidFill>
              </a:rPr>
              <a:t>quality</a:t>
            </a:r>
            <a:r>
              <a:rPr lang="fr-CH" sz="2400" i="1">
                <a:solidFill>
                  <a:schemeClr val="bg1"/>
                </a:solidFill>
              </a:rPr>
              <a:t> and coordination </a:t>
            </a:r>
            <a:r>
              <a:rPr lang="fr-CH" sz="2400" i="1" err="1">
                <a:solidFill>
                  <a:schemeClr val="bg1"/>
                </a:solidFill>
              </a:rPr>
              <a:t>amongst</a:t>
            </a:r>
            <a:r>
              <a:rPr lang="fr-CH" sz="2400" i="1">
                <a:solidFill>
                  <a:schemeClr val="bg1"/>
                </a:solidFill>
              </a:rPr>
              <a:t> national and international Urban Search and Rescue (USAR) teams </a:t>
            </a:r>
            <a:r>
              <a:rPr lang="fr-CH" sz="2400" i="1" err="1">
                <a:solidFill>
                  <a:schemeClr val="bg1"/>
                </a:solidFill>
              </a:rPr>
              <a:t>based</a:t>
            </a:r>
            <a:r>
              <a:rPr lang="fr-CH" sz="2400" i="1">
                <a:solidFill>
                  <a:schemeClr val="bg1"/>
                </a:solidFill>
              </a:rPr>
              <a:t> on </a:t>
            </a:r>
            <a:r>
              <a:rPr lang="fr-CH" sz="2400" i="1" err="1">
                <a:solidFill>
                  <a:schemeClr val="bg1"/>
                </a:solidFill>
              </a:rPr>
              <a:t>adherence</a:t>
            </a:r>
            <a:r>
              <a:rPr lang="fr-CH" sz="2400" i="1">
                <a:solidFill>
                  <a:schemeClr val="bg1"/>
                </a:solidFill>
              </a:rPr>
              <a:t> to </a:t>
            </a:r>
            <a:r>
              <a:rPr lang="fr-CH" sz="2400" i="1" err="1">
                <a:solidFill>
                  <a:schemeClr val="bg1"/>
                </a:solidFill>
              </a:rPr>
              <a:t>common</a:t>
            </a:r>
            <a:r>
              <a:rPr lang="fr-CH" sz="2400" i="1">
                <a:solidFill>
                  <a:schemeClr val="bg1"/>
                </a:solidFill>
              </a:rPr>
              <a:t> guidelines and </a:t>
            </a:r>
            <a:r>
              <a:rPr lang="fr-CH" sz="2400" i="1" err="1">
                <a:solidFill>
                  <a:schemeClr val="bg1"/>
                </a:solidFill>
              </a:rPr>
              <a:t>methodologies</a:t>
            </a:r>
            <a:r>
              <a:rPr lang="fr-CH" sz="2400" i="1">
                <a:solidFill>
                  <a:schemeClr val="bg1"/>
                </a:solidFill>
              </a:rPr>
              <a:t>.»</a:t>
            </a:r>
          </a:p>
        </p:txBody>
      </p:sp>
      <p:pic>
        <p:nvPicPr>
          <p:cNvPr id="2" name="Picture 1" descr="Endorsed Vector Images &amp; Graphics for Commercial Use | VectorStock">
            <a:extLst>
              <a:ext uri="{FF2B5EF4-FFF2-40B4-BE49-F238E27FC236}">
                <a16:creationId xmlns:a16="http://schemas.microsoft.com/office/drawing/2014/main" id="{FC5D67CE-6E38-85B2-ADD1-789FFBBF480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261323" y="2669428"/>
            <a:ext cx="2930203" cy="1371818"/>
          </a:xfrm>
          <a:prstGeom prst="rect">
            <a:avLst/>
          </a:prstGeom>
        </p:spPr>
      </p:pic>
    </p:spTree>
    <p:extLst>
      <p:ext uri="{BB962C8B-B14F-4D97-AF65-F5344CB8AC3E}">
        <p14:creationId xmlns:p14="http://schemas.microsoft.com/office/powerpoint/2010/main" val="133766140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9D528E9A-71F5-423D-97B5-54239A5C6C19}"/>
              </a:ext>
            </a:extLst>
          </p:cNvPr>
          <p:cNvSpPr>
            <a:spLocks noGrp="1"/>
          </p:cNvSpPr>
          <p:nvPr>
            <p:ph type="body" sz="quarter" idx="21"/>
          </p:nvPr>
        </p:nvSpPr>
        <p:spPr>
          <a:xfrm>
            <a:off x="3051610" y="2985565"/>
            <a:ext cx="552450" cy="887984"/>
          </a:xfrm>
        </p:spPr>
        <p:txBody>
          <a:bodyPr/>
          <a:lstStyle/>
          <a:p>
            <a:r>
              <a:rPr lang="en-US">
                <a:ea typeface="Roboto"/>
                <a:cs typeface="Roboto"/>
              </a:rPr>
              <a:t>8</a:t>
            </a:r>
          </a:p>
        </p:txBody>
      </p:sp>
      <p:sp>
        <p:nvSpPr>
          <p:cNvPr id="16" name="Text Placeholder 15">
            <a:extLst>
              <a:ext uri="{FF2B5EF4-FFF2-40B4-BE49-F238E27FC236}">
                <a16:creationId xmlns:a16="http://schemas.microsoft.com/office/drawing/2014/main" id="{70C5CE2F-9B8D-4FE0-B399-1C0DE5B02E36}"/>
              </a:ext>
            </a:extLst>
          </p:cNvPr>
          <p:cNvSpPr>
            <a:spLocks noGrp="1"/>
          </p:cNvSpPr>
          <p:nvPr>
            <p:ph type="body" sz="quarter" idx="22"/>
          </p:nvPr>
        </p:nvSpPr>
        <p:spPr>
          <a:xfrm>
            <a:off x="4272765" y="3544066"/>
            <a:ext cx="6212904" cy="1293813"/>
          </a:xfrm>
        </p:spPr>
        <p:txBody>
          <a:bodyPr/>
          <a:lstStyle/>
          <a:p>
            <a:r>
              <a:rPr lang="en-US"/>
              <a:t>Session 8b: </a:t>
            </a:r>
          </a:p>
          <a:p>
            <a:r>
              <a:rPr lang="en-US"/>
              <a:t>Debrief on the IEC/R Checklist Discussion and next steps </a:t>
            </a:r>
            <a:endParaRPr lang="en-US">
              <a:ea typeface="Roboto"/>
              <a:cs typeface="Roboto"/>
            </a:endParaRPr>
          </a:p>
          <a:p>
            <a:endParaRPr lang="en-US">
              <a:solidFill>
                <a:srgbClr val="FF0000"/>
              </a:solidFill>
            </a:endParaRPr>
          </a:p>
          <a:p>
            <a:endParaRPr lang="en-US">
              <a:solidFill>
                <a:srgbClr val="FF0000"/>
              </a:solidFill>
            </a:endParaRPr>
          </a:p>
        </p:txBody>
      </p:sp>
    </p:spTree>
    <p:extLst>
      <p:ext uri="{BB962C8B-B14F-4D97-AF65-F5344CB8AC3E}">
        <p14:creationId xmlns:p14="http://schemas.microsoft.com/office/powerpoint/2010/main" val="14520915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9D528E9A-71F5-423D-97B5-54239A5C6C19}"/>
              </a:ext>
            </a:extLst>
          </p:cNvPr>
          <p:cNvSpPr>
            <a:spLocks noGrp="1"/>
          </p:cNvSpPr>
          <p:nvPr>
            <p:ph type="body" sz="quarter" idx="21"/>
          </p:nvPr>
        </p:nvSpPr>
        <p:spPr>
          <a:xfrm>
            <a:off x="3051610" y="3011989"/>
            <a:ext cx="552450" cy="887984"/>
          </a:xfrm>
        </p:spPr>
        <p:txBody>
          <a:bodyPr/>
          <a:lstStyle/>
          <a:p>
            <a:r>
              <a:rPr lang="en-US">
                <a:ea typeface="Roboto"/>
                <a:cs typeface="Roboto"/>
              </a:rPr>
              <a:t>9</a:t>
            </a:r>
          </a:p>
        </p:txBody>
      </p:sp>
      <p:sp>
        <p:nvSpPr>
          <p:cNvPr id="16" name="Text Placeholder 15">
            <a:extLst>
              <a:ext uri="{FF2B5EF4-FFF2-40B4-BE49-F238E27FC236}">
                <a16:creationId xmlns:a16="http://schemas.microsoft.com/office/drawing/2014/main" id="{70C5CE2F-9B8D-4FE0-B399-1C0DE5B02E36}"/>
              </a:ext>
            </a:extLst>
          </p:cNvPr>
          <p:cNvSpPr>
            <a:spLocks noGrp="1"/>
          </p:cNvSpPr>
          <p:nvPr>
            <p:ph type="body" sz="quarter" idx="22"/>
          </p:nvPr>
        </p:nvSpPr>
        <p:spPr>
          <a:xfrm>
            <a:off x="4234665" y="3037509"/>
            <a:ext cx="6212904" cy="1674813"/>
          </a:xfrm>
        </p:spPr>
        <p:txBody>
          <a:bodyPr/>
          <a:lstStyle/>
          <a:p>
            <a:r>
              <a:rPr lang="en-US"/>
              <a:t>Session 9:</a:t>
            </a:r>
          </a:p>
          <a:p>
            <a:r>
              <a:rPr lang="en-US">
                <a:ea typeface="Roboto"/>
                <a:cs typeface="Roboto"/>
              </a:rPr>
              <a:t>Team Leaders Recommendations </a:t>
            </a:r>
            <a:endParaRPr lang="en-US">
              <a:solidFill>
                <a:srgbClr val="FF0000"/>
              </a:solidFill>
            </a:endParaRPr>
          </a:p>
        </p:txBody>
      </p:sp>
    </p:spTree>
    <p:extLst>
      <p:ext uri="{BB962C8B-B14F-4D97-AF65-F5344CB8AC3E}">
        <p14:creationId xmlns:p14="http://schemas.microsoft.com/office/powerpoint/2010/main" val="40743253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9D528E9A-71F5-423D-97B5-54239A5C6C19}"/>
              </a:ext>
            </a:extLst>
          </p:cNvPr>
          <p:cNvSpPr>
            <a:spLocks noGrp="1"/>
          </p:cNvSpPr>
          <p:nvPr>
            <p:ph type="body" sz="quarter" idx="21"/>
          </p:nvPr>
        </p:nvSpPr>
        <p:spPr>
          <a:xfrm>
            <a:off x="3041964" y="3002343"/>
            <a:ext cx="552450" cy="887984"/>
          </a:xfrm>
        </p:spPr>
        <p:txBody>
          <a:bodyPr/>
          <a:lstStyle/>
          <a:p>
            <a:r>
              <a:rPr lang="en-US">
                <a:ea typeface="Roboto"/>
                <a:cs typeface="Roboto"/>
              </a:rPr>
              <a:t>0</a:t>
            </a:r>
          </a:p>
        </p:txBody>
      </p:sp>
      <p:sp>
        <p:nvSpPr>
          <p:cNvPr id="4" name="TextBox 3">
            <a:extLst>
              <a:ext uri="{FF2B5EF4-FFF2-40B4-BE49-F238E27FC236}">
                <a16:creationId xmlns:a16="http://schemas.microsoft.com/office/drawing/2014/main" id="{D23665F8-D3EA-3AAB-DE42-C8A005EC7C65}"/>
              </a:ext>
            </a:extLst>
          </p:cNvPr>
          <p:cNvSpPr txBox="1"/>
          <p:nvPr/>
        </p:nvSpPr>
        <p:spPr>
          <a:xfrm>
            <a:off x="2557896" y="3034146"/>
            <a:ext cx="488866" cy="747897"/>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6" name="Text Placeholder 15">
            <a:extLst>
              <a:ext uri="{FF2B5EF4-FFF2-40B4-BE49-F238E27FC236}">
                <a16:creationId xmlns:a16="http://schemas.microsoft.com/office/drawing/2014/main" id="{70C5CE2F-9B8D-4FE0-B399-1C0DE5B02E36}"/>
              </a:ext>
            </a:extLst>
          </p:cNvPr>
          <p:cNvSpPr>
            <a:spLocks noGrp="1"/>
          </p:cNvSpPr>
          <p:nvPr>
            <p:ph type="body" sz="quarter" idx="22"/>
          </p:nvPr>
        </p:nvSpPr>
        <p:spPr>
          <a:xfrm>
            <a:off x="4234665" y="3037509"/>
            <a:ext cx="6212904" cy="1674813"/>
          </a:xfrm>
        </p:spPr>
        <p:txBody>
          <a:bodyPr/>
          <a:lstStyle/>
          <a:p>
            <a:r>
              <a:rPr lang="en-US"/>
              <a:t>Session 9:</a:t>
            </a:r>
          </a:p>
          <a:p>
            <a:r>
              <a:rPr lang="en-US">
                <a:ea typeface="Roboto"/>
                <a:cs typeface="Roboto"/>
              </a:rPr>
              <a:t>Closing Remarks, Review of Achievements and Next Steps</a:t>
            </a:r>
          </a:p>
          <a:p>
            <a:endParaRPr lang="en-US">
              <a:solidFill>
                <a:srgbClr val="FF0000"/>
              </a:solidFill>
            </a:endParaRPr>
          </a:p>
          <a:p>
            <a:endParaRPr lang="en-US">
              <a:solidFill>
                <a:srgbClr val="FF0000"/>
              </a:solidFill>
            </a:endParaRPr>
          </a:p>
        </p:txBody>
      </p:sp>
      <p:sp>
        <p:nvSpPr>
          <p:cNvPr id="3" name="Text Placeholder 14">
            <a:extLst>
              <a:ext uri="{FF2B5EF4-FFF2-40B4-BE49-F238E27FC236}">
                <a16:creationId xmlns:a16="http://schemas.microsoft.com/office/drawing/2014/main" id="{D0EDA41D-77FD-AC7F-A322-C6CE83DA39C9}"/>
              </a:ext>
            </a:extLst>
          </p:cNvPr>
          <p:cNvSpPr txBox="1">
            <a:spLocks/>
          </p:cNvSpPr>
          <p:nvPr/>
        </p:nvSpPr>
        <p:spPr>
          <a:xfrm>
            <a:off x="2493965" y="2999866"/>
            <a:ext cx="552450" cy="887984"/>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500"/>
              </a:spcAft>
              <a:buClr>
                <a:schemeClr val="accent1"/>
              </a:buClr>
              <a:buFont typeface="Arial" panose="020B0604020202020204" pitchFamily="34" charset="0"/>
              <a:buNone/>
              <a:defRPr sz="7200" b="1" kern="1200">
                <a:solidFill>
                  <a:schemeClr val="tx1"/>
                </a:solidFill>
                <a:latin typeface="Roboto"/>
                <a:ea typeface="+mn-ea"/>
                <a:cs typeface="+mn-cs"/>
              </a:defRPr>
            </a:lvl1pPr>
            <a:lvl2pPr marL="0" indent="0" algn="l" defTabSz="914400" rtl="0" eaLnBrk="1" latinLnBrk="0" hangingPunct="1">
              <a:lnSpc>
                <a:spcPct val="90000"/>
              </a:lnSpc>
              <a:spcBef>
                <a:spcPts val="500"/>
              </a:spcBef>
              <a:buClr>
                <a:schemeClr val="accent1"/>
              </a:buClr>
              <a:buFont typeface="Arial" panose="020B0604020202020204" pitchFamily="34" charset="0"/>
              <a:buNone/>
              <a:defRPr sz="2100" kern="1200">
                <a:solidFill>
                  <a:schemeClr val="tx1"/>
                </a:solidFill>
                <a:latin typeface="Roboto"/>
                <a:ea typeface="+mn-ea"/>
                <a:cs typeface="+mn-cs"/>
              </a:defRPr>
            </a:lvl2pPr>
            <a:lvl3pPr marL="342900" indent="-342900" algn="l" defTabSz="914400" rtl="0" eaLnBrk="1" latinLnBrk="0" hangingPunct="1">
              <a:lnSpc>
                <a:spcPct val="100000"/>
              </a:lnSpc>
              <a:spcBef>
                <a:spcPts val="500"/>
              </a:spcBef>
              <a:buClr>
                <a:schemeClr val="accent1"/>
              </a:buClr>
              <a:buFont typeface="Arial" panose="020B0604020202020204" pitchFamily="34" charset="0"/>
              <a:buChar char="•"/>
              <a:defRPr sz="2100" kern="1200">
                <a:solidFill>
                  <a:schemeClr val="tx1"/>
                </a:solidFill>
                <a:latin typeface="Roboto"/>
                <a:ea typeface="+mn-ea"/>
                <a:cs typeface="+mn-cs"/>
              </a:defRPr>
            </a:lvl3pPr>
            <a:lvl4pPr marL="694944" indent="-342900" algn="l" defTabSz="914400" rtl="0" eaLnBrk="1" latinLnBrk="0" hangingPunct="1">
              <a:lnSpc>
                <a:spcPct val="100000"/>
              </a:lnSpc>
              <a:spcBef>
                <a:spcPts val="500"/>
              </a:spcBef>
              <a:buClr>
                <a:schemeClr val="accent1"/>
              </a:buClr>
              <a:buFont typeface="Arial" panose="020B0604020202020204" pitchFamily="34" charset="0"/>
              <a:buChar char="•"/>
              <a:defRPr sz="2100" kern="1200">
                <a:solidFill>
                  <a:schemeClr val="tx1"/>
                </a:solidFill>
                <a:latin typeface="Roboto"/>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ea typeface="Roboto"/>
                <a:cs typeface="Roboto"/>
              </a:rPr>
              <a:t>1</a:t>
            </a:r>
          </a:p>
        </p:txBody>
      </p:sp>
    </p:spTree>
    <p:extLst>
      <p:ext uri="{BB962C8B-B14F-4D97-AF65-F5344CB8AC3E}">
        <p14:creationId xmlns:p14="http://schemas.microsoft.com/office/powerpoint/2010/main" val="7167561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CFE054-CE6F-A604-C3E7-27180A05D76E}"/>
              </a:ext>
            </a:extLst>
          </p:cNvPr>
          <p:cNvPicPr>
            <a:picLocks noChangeAspect="1"/>
          </p:cNvPicPr>
          <p:nvPr/>
        </p:nvPicPr>
        <p:blipFill>
          <a:blip r:embed="rId2"/>
          <a:stretch>
            <a:fillRect/>
          </a:stretch>
        </p:blipFill>
        <p:spPr>
          <a:xfrm>
            <a:off x="6736773" y="4826372"/>
            <a:ext cx="4823114" cy="2710296"/>
          </a:xfrm>
          <a:prstGeom prst="rect">
            <a:avLst/>
          </a:prstGeom>
        </p:spPr>
      </p:pic>
      <p:sp>
        <p:nvSpPr>
          <p:cNvPr id="5" name="Text Placeholder 4">
            <a:extLst>
              <a:ext uri="{FF2B5EF4-FFF2-40B4-BE49-F238E27FC236}">
                <a16:creationId xmlns:a16="http://schemas.microsoft.com/office/drawing/2014/main" id="{4FFCDADC-D7C8-F8A4-EC1F-ADBC8BA10DFF}"/>
              </a:ext>
            </a:extLst>
          </p:cNvPr>
          <p:cNvSpPr>
            <a:spLocks noGrp="1"/>
          </p:cNvSpPr>
          <p:nvPr>
            <p:ph type="body" sz="quarter" idx="22"/>
          </p:nvPr>
        </p:nvSpPr>
        <p:spPr/>
        <p:txBody>
          <a:bodyPr/>
          <a:lstStyle/>
          <a:p>
            <a:r>
              <a:rPr lang="en-US">
                <a:ea typeface="Roboto"/>
                <a:cs typeface="Roboto"/>
              </a:rPr>
              <a:t>Thank you!</a:t>
            </a:r>
            <a:endParaRPr lang="en-US"/>
          </a:p>
        </p:txBody>
      </p:sp>
    </p:spTree>
    <p:extLst>
      <p:ext uri="{BB962C8B-B14F-4D97-AF65-F5344CB8AC3E}">
        <p14:creationId xmlns:p14="http://schemas.microsoft.com/office/powerpoint/2010/main" val="42581154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CHA">
      <a:dk1>
        <a:srgbClr val="5A5A5A"/>
      </a:dk1>
      <a:lt1>
        <a:srgbClr val="FFFFFF"/>
      </a:lt1>
      <a:dk2>
        <a:srgbClr val="418FDE"/>
      </a:dk2>
      <a:lt2>
        <a:srgbClr val="FFFFFF"/>
      </a:lt2>
      <a:accent1>
        <a:srgbClr val="418FDE"/>
      </a:accent1>
      <a:accent2>
        <a:srgbClr val="E56A54"/>
      </a:accent2>
      <a:accent3>
        <a:srgbClr val="E9F2FB"/>
      </a:accent3>
      <a:accent4>
        <a:srgbClr val="D4E5F7"/>
      </a:accent4>
      <a:accent5>
        <a:srgbClr val="82B5E9"/>
      </a:accent5>
      <a:accent6>
        <a:srgbClr val="0B2641"/>
      </a:accent6>
      <a:hlink>
        <a:srgbClr val="418FDE"/>
      </a:hlink>
      <a:folHlink>
        <a:srgbClr val="418FDE"/>
      </a:folHlink>
    </a:clrScheme>
    <a:fontScheme name="OCHA">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7552F354-4FF4-2340-84AA-B5E88FE27250}" vid="{B7D1E23E-4F0B-3E4D-9FE9-8380EED89B3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f1bae91e-3907-439b-bcc8-55e41ee05a99" xsi:nil="true"/>
    <lcf76f155ced4ddcb4097134ff3c332f xmlns="f1bae91e-3907-439b-bcc8-55e41ee05a99">
      <Terms xmlns="http://schemas.microsoft.com/office/infopath/2007/PartnerControls"/>
    </lcf76f155ced4ddcb4097134ff3c332f>
    <TaxCatchAll xmlns="985ec44e-1bab-4c0b-9df0-6ba128686fc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Flow_SignoffStatus xmlns="f1bae91e-3907-439b-bcc8-55e41ee05a99" xsi:nil="true"/>
    <lcf76f155ced4ddcb4097134ff3c332f xmlns="f1bae91e-3907-439b-bcc8-55e41ee05a99">
      <Terms xmlns="http://schemas.microsoft.com/office/infopath/2007/PartnerControls"/>
    </lcf76f155ced4ddcb4097134ff3c332f>
    <TaxCatchAll xmlns="985ec44e-1bab-4c0b-9df0-6ba128686fc9" xsi:nil="true"/>
  </documentManagement>
</p:properties>
</file>

<file path=customXml/item5.xml><?xml version="1.0" encoding="utf-8"?>
<ct:contentTypeSchema xmlns:ct="http://schemas.microsoft.com/office/2006/metadata/contentType" xmlns:ma="http://schemas.microsoft.com/office/2006/metadata/properties/metaAttributes" ct:_="" ma:_="" ma:contentTypeName="Document" ma:contentTypeID="0x010100AFB7C7DF9AA3604DBA9EFFD7647AF866" ma:contentTypeVersion="21" ma:contentTypeDescription="Create a new document." ma:contentTypeScope="" ma:versionID="5c0c67e5276e7b4da65011df703e0b60">
  <xsd:schema xmlns:xsd="http://www.w3.org/2001/XMLSchema" xmlns:xs="http://www.w3.org/2001/XMLSchema" xmlns:p="http://schemas.microsoft.com/office/2006/metadata/properties" xmlns:ns2="f1bae91e-3907-439b-bcc8-55e41ee05a99" xmlns:ns3="1f53fade-b7a2-46aa-9ff1-583a0afc40b4" xmlns:ns4="985ec44e-1bab-4c0b-9df0-6ba128686fc9" targetNamespace="http://schemas.microsoft.com/office/2006/metadata/properties" ma:root="true" ma:fieldsID="8ea7a85ce080d2958ca48fb630d11a4c" ns2:_="" ns3:_="" ns4:_="">
    <xsd:import namespace="f1bae91e-3907-439b-bcc8-55e41ee05a99"/>
    <xsd:import namespace="1f53fade-b7a2-46aa-9ff1-583a0afc40b4"/>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_Flow_SignoffStatu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bae91e-3907-439b-bcc8-55e41ee05a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53fade-b7a2-46aa-9ff1-583a0afc40b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f9aa507d-aaca-4591-aee8-da00b252780d}" ma:internalName="TaxCatchAll" ma:showField="CatchAllData" ma:web="1f53fade-b7a2-46aa-9ff1-583a0afc40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2DF645-5AB6-4A1E-8D72-AD1C1AFD4321}">
  <ds:schemaRefs>
    <ds:schemaRef ds:uri="1f53fade-b7a2-46aa-9ff1-583a0afc40b4"/>
    <ds:schemaRef ds:uri="985ec44e-1bab-4c0b-9df0-6ba128686fc9"/>
    <ds:schemaRef ds:uri="f1bae91e-3907-439b-bcc8-55e41ee05a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64861E4-DA9A-41E2-9F52-BC7CC6ADA86F}">
  <ds:schemaRefs>
    <ds:schemaRef ds:uri="http://schemas.microsoft.com/sharepoint/v3/contenttype/forms"/>
  </ds:schemaRefs>
</ds:datastoreItem>
</file>

<file path=customXml/itemProps3.xml><?xml version="1.0" encoding="utf-8"?>
<ds:datastoreItem xmlns:ds="http://schemas.openxmlformats.org/officeDocument/2006/customXml" ds:itemID="{91D42FB1-FB6A-4792-AADA-AA6AE45CE1F1}">
  <ds:schemaRefs>
    <ds:schemaRef ds:uri="http://schemas.microsoft.com/sharepoint/v3/contenttype/forms"/>
  </ds:schemaRefs>
</ds:datastoreItem>
</file>

<file path=customXml/itemProps4.xml><?xml version="1.0" encoding="utf-8"?>
<ds:datastoreItem xmlns:ds="http://schemas.openxmlformats.org/officeDocument/2006/customXml" ds:itemID="{9235C512-A3E1-4C3E-AA75-46CB2702FE27}">
  <ds:schemaRefs>
    <ds:schemaRef ds:uri="985ec44e-1bab-4c0b-9df0-6ba128686fc9"/>
    <ds:schemaRef ds:uri="f1bae91e-3907-439b-bcc8-55e41ee05a99"/>
    <ds:schemaRef ds:uri="http://schemas.microsoft.com/office/2006/metadata/properties"/>
    <ds:schemaRef ds:uri="http://schemas.microsoft.com/office/infopath/2007/PartnerControls"/>
  </ds:schemaRefs>
</ds:datastoreItem>
</file>

<file path=customXml/itemProps5.xml><?xml version="1.0" encoding="utf-8"?>
<ds:datastoreItem xmlns:ds="http://schemas.openxmlformats.org/officeDocument/2006/customXml" ds:itemID="{5098321F-BC5C-4789-BF03-8E11D8291CD1}">
  <ds:schemaRefs>
    <ds:schemaRef ds:uri="1f53fade-b7a2-46aa-9ff1-583a0afc40b4"/>
    <ds:schemaRef ds:uri="985ec44e-1bab-4c0b-9df0-6ba128686fc9"/>
    <ds:schemaRef ds:uri="f1bae91e-3907-439b-bcc8-55e41ee05a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606bed3f-efae-4d70-a15b-866bb27c918d}" enabled="1" method="Privileged" siteId="{0f9e35db-544f-4f60-bdcc-5ea416e6dc70}"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6680</Words>
  <Application>Microsoft Office PowerPoint</Application>
  <PresentationFormat>Widescreen</PresentationFormat>
  <Paragraphs>903</Paragraphs>
  <Slides>93</Slides>
  <Notes>59</Notes>
  <HiddenSlides>2</HiddenSlides>
  <MMClips>1</MMClips>
  <ScaleCrop>false</ScaleCrop>
  <HeadingPairs>
    <vt:vector size="4" baseType="variant">
      <vt:variant>
        <vt:lpstr>Theme</vt:lpstr>
      </vt:variant>
      <vt:variant>
        <vt:i4>2</vt:i4>
      </vt:variant>
      <vt:variant>
        <vt:lpstr>Slide Titles</vt:lpstr>
      </vt:variant>
      <vt:variant>
        <vt:i4>93</vt:i4>
      </vt:variant>
    </vt:vector>
  </HeadingPairs>
  <TitlesOfParts>
    <vt:vector size="95" baseType="lpstr">
      <vt:lpstr>office theme</vt:lpstr>
      <vt:lpstr>Office Theme</vt:lpstr>
      <vt:lpstr>PowerPoint Presentation</vt:lpstr>
      <vt:lpstr>PowerPoint Presentation</vt:lpstr>
      <vt:lpstr>PowerPoint Presentation</vt:lpstr>
      <vt:lpstr>Introduction of Participants</vt:lpstr>
      <vt:lpstr>PowerPoint Presentation</vt:lpstr>
      <vt:lpstr>GROUP PHOTO</vt:lpstr>
      <vt:lpstr>PowerPoint Presentation</vt:lpstr>
      <vt:lpstr>Secretariat Updates</vt:lpstr>
      <vt:lpstr>PowerPoint Presentation</vt:lpstr>
      <vt:lpstr>Strategy 2026-2030</vt:lpstr>
      <vt:lpstr>2026 – Programme of Work</vt:lpstr>
      <vt:lpstr>INSARAG Teams</vt:lpstr>
      <vt:lpstr>Ongoing Projects</vt:lpstr>
      <vt:lpstr>PowerPoint Presentation</vt:lpstr>
      <vt:lpstr>PowerPoint Presentation</vt:lpstr>
      <vt:lpstr>USAR Directories and Factsheets</vt:lpstr>
      <vt:lpstr>USAR Exercise Sites Map</vt:lpstr>
      <vt:lpstr>USAR Teams Factsheets</vt:lpstr>
      <vt:lpstr>Training Calendar – Event Submission Form</vt:lpstr>
      <vt:lpstr>Registering Events with the INSARAG Secretariat</vt:lpstr>
      <vt:lpstr>PowerPoint Presentation</vt:lpstr>
      <vt:lpstr>Observations:</vt:lpstr>
      <vt:lpstr>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Closing of Day 1 &amp; Review of Day 2 Agenda</vt:lpstr>
      <vt:lpstr>PowerPoint Presentation</vt:lpstr>
      <vt:lpstr>PowerPoint Presentation</vt:lpstr>
      <vt:lpstr>Welcome Address – Day 2</vt:lpstr>
      <vt:lpstr>Agenda – Day 2 </vt:lpstr>
      <vt:lpstr>PowerPoint Presentation</vt:lpstr>
      <vt:lpstr>PowerPoint Presentation</vt:lpstr>
      <vt:lpstr>TORs and Assignment </vt:lpstr>
      <vt:lpstr>IEC/R QA WG Members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Karolyn MOORE</dc:creator>
  <cp:lastModifiedBy>Lara Cansizoglu</cp:lastModifiedBy>
  <cp:revision>70</cp:revision>
  <dcterms:created xsi:type="dcterms:W3CDTF">2024-11-15T09:07:25Z</dcterms:created>
  <dcterms:modified xsi:type="dcterms:W3CDTF">2026-08-04T11:07:25Z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0x010100AFB7C7DF9AA3604DBA9EFFD7647AF866</vt:lpwstr>
  </property>
  <property fmtid="{D5CDD505-2E9C-101B-9397-08002B2CF9AE}" pid="3" name="MediaServiceImageTags">
    <vt:lpwstr/>
  </property>
</Properties>
</file>