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2"/>
  </p:notesMasterIdLst>
  <p:handoutMasterIdLst>
    <p:handoutMasterId r:id="rId23"/>
  </p:handoutMasterIdLst>
  <p:sldIdLst>
    <p:sldId id="369" r:id="rId7"/>
    <p:sldId id="341" r:id="rId8"/>
    <p:sldId id="401" r:id="rId9"/>
    <p:sldId id="383" r:id="rId10"/>
    <p:sldId id="406" r:id="rId11"/>
    <p:sldId id="411" r:id="rId12"/>
    <p:sldId id="410" r:id="rId13"/>
    <p:sldId id="409" r:id="rId14"/>
    <p:sldId id="412" r:id="rId15"/>
    <p:sldId id="408" r:id="rId16"/>
    <p:sldId id="407" r:id="rId17"/>
    <p:sldId id="413" r:id="rId18"/>
    <p:sldId id="414" r:id="rId19"/>
    <p:sldId id="370" r:id="rId20"/>
    <p:sldId id="36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C8D"/>
    <a:srgbClr val="174C8E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444B74-F5D0-48F1-8B70-01413BDD5D92}" v="46" dt="2023-01-10T06:08:45.5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27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F7444B74-F5D0-48F1-8B70-01413BDD5D92}"/>
    <pc:docChg chg="custSel addSld delSld modSld sldOrd">
      <pc:chgData name="Rudina Goxharaj" userId="4c7967008258634d" providerId="LiveId" clId="{F7444B74-F5D0-48F1-8B70-01413BDD5D92}" dt="2023-01-10T06:53:57.557" v="632" actId="47"/>
      <pc:docMkLst>
        <pc:docMk/>
      </pc:docMkLst>
      <pc:sldChg chg="modSp mod">
        <pc:chgData name="Rudina Goxharaj" userId="4c7967008258634d" providerId="LiveId" clId="{F7444B74-F5D0-48F1-8B70-01413BDD5D92}" dt="2023-01-09T13:00:28.171" v="143" actId="14100"/>
        <pc:sldMkLst>
          <pc:docMk/>
          <pc:sldMk cId="0" sldId="341"/>
        </pc:sldMkLst>
        <pc:spChg chg="mod">
          <ac:chgData name="Rudina Goxharaj" userId="4c7967008258634d" providerId="LiveId" clId="{F7444B74-F5D0-48F1-8B70-01413BDD5D92}" dt="2023-01-09T12:57:40.726" v="41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F7444B74-F5D0-48F1-8B70-01413BDD5D92}" dt="2023-01-09T13:00:28.171" v="143" actId="14100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F7444B74-F5D0-48F1-8B70-01413BDD5D92}" dt="2023-01-09T12:57:22.804" v="21" actId="20577"/>
        <pc:sldMkLst>
          <pc:docMk/>
          <pc:sldMk cId="0" sldId="369"/>
        </pc:sldMkLst>
        <pc:spChg chg="mod">
          <ac:chgData name="Rudina Goxharaj" userId="4c7967008258634d" providerId="LiveId" clId="{F7444B74-F5D0-48F1-8B70-01413BDD5D92}" dt="2023-01-09T12:57:22.804" v="21" actId="20577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F7444B74-F5D0-48F1-8B70-01413BDD5D92}" dt="2023-01-09T12:57:03.983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addSp delSp modSp del">
        <pc:chgData name="Rudina Goxharaj" userId="4c7967008258634d" providerId="LiveId" clId="{F7444B74-F5D0-48F1-8B70-01413BDD5D92}" dt="2023-01-10T05:52:21.744" v="282" actId="47"/>
        <pc:sldMkLst>
          <pc:docMk/>
          <pc:sldMk cId="0" sldId="372"/>
        </pc:sldMkLst>
        <pc:spChg chg="add del mod">
          <ac:chgData name="Rudina Goxharaj" userId="4c7967008258634d" providerId="LiveId" clId="{F7444B74-F5D0-48F1-8B70-01413BDD5D92}" dt="2023-01-10T05:44:18.403" v="147" actId="478"/>
          <ac:spMkLst>
            <pc:docMk/>
            <pc:sldMk cId="0" sldId="372"/>
            <ac:spMk id="2" creationId="{7F992390-1642-3BCB-9C61-13364FA5EEB6}"/>
          </ac:spMkLst>
        </pc:spChg>
        <pc:spChg chg="del">
          <ac:chgData name="Rudina Goxharaj" userId="4c7967008258634d" providerId="LiveId" clId="{F7444B74-F5D0-48F1-8B70-01413BDD5D92}" dt="2023-01-10T05:44:16.492" v="146" actId="478"/>
          <ac:spMkLst>
            <pc:docMk/>
            <pc:sldMk cId="0" sldId="372"/>
            <ac:spMk id="9218" creationId="{88F8B889-9380-6C9D-694B-8A6E7465E289}"/>
          </ac:spMkLst>
        </pc:spChg>
        <pc:spChg chg="del">
          <ac:chgData name="Rudina Goxharaj" userId="4c7967008258634d" providerId="LiveId" clId="{F7444B74-F5D0-48F1-8B70-01413BDD5D92}" dt="2023-01-10T05:44:14.081" v="145" actId="478"/>
          <ac:spMkLst>
            <pc:docMk/>
            <pc:sldMk cId="0" sldId="372"/>
            <ac:spMk id="10242" creationId="{1FEDAE6F-25A7-6D42-04F6-6D94B81D3432}"/>
          </ac:spMkLst>
        </pc:spChg>
      </pc:sldChg>
      <pc:sldChg chg="del">
        <pc:chgData name="Rudina Goxharaj" userId="4c7967008258634d" providerId="LiveId" clId="{F7444B74-F5D0-48F1-8B70-01413BDD5D92}" dt="2023-01-10T06:53:57.557" v="632" actId="47"/>
        <pc:sldMkLst>
          <pc:docMk/>
          <pc:sldMk cId="1400427510" sldId="373"/>
        </pc:sldMkLst>
      </pc:sldChg>
      <pc:sldChg chg="del">
        <pc:chgData name="Rudina Goxharaj" userId="4c7967008258634d" providerId="LiveId" clId="{F7444B74-F5D0-48F1-8B70-01413BDD5D92}" dt="2023-01-10T05:52:32.009" v="286" actId="47"/>
        <pc:sldMkLst>
          <pc:docMk/>
          <pc:sldMk cId="3292271206" sldId="374"/>
        </pc:sldMkLst>
      </pc:sldChg>
      <pc:sldChg chg="del">
        <pc:chgData name="Rudina Goxharaj" userId="4c7967008258634d" providerId="LiveId" clId="{F7444B74-F5D0-48F1-8B70-01413BDD5D92}" dt="2023-01-10T05:52:32.292" v="287" actId="47"/>
        <pc:sldMkLst>
          <pc:docMk/>
          <pc:sldMk cId="3794609091" sldId="375"/>
        </pc:sldMkLst>
      </pc:sldChg>
      <pc:sldChg chg="del">
        <pc:chgData name="Rudina Goxharaj" userId="4c7967008258634d" providerId="LiveId" clId="{F7444B74-F5D0-48F1-8B70-01413BDD5D92}" dt="2023-01-10T05:52:34.072" v="288" actId="47"/>
        <pc:sldMkLst>
          <pc:docMk/>
          <pc:sldMk cId="2413403506" sldId="376"/>
        </pc:sldMkLst>
      </pc:sldChg>
      <pc:sldChg chg="del">
        <pc:chgData name="Rudina Goxharaj" userId="4c7967008258634d" providerId="LiveId" clId="{F7444B74-F5D0-48F1-8B70-01413BDD5D92}" dt="2023-01-10T05:52:35.110" v="289" actId="47"/>
        <pc:sldMkLst>
          <pc:docMk/>
          <pc:sldMk cId="4277777635" sldId="377"/>
        </pc:sldMkLst>
      </pc:sldChg>
      <pc:sldChg chg="del">
        <pc:chgData name="Rudina Goxharaj" userId="4c7967008258634d" providerId="LiveId" clId="{F7444B74-F5D0-48F1-8B70-01413BDD5D92}" dt="2023-01-10T05:52:36.022" v="290" actId="47"/>
        <pc:sldMkLst>
          <pc:docMk/>
          <pc:sldMk cId="2138802699" sldId="378"/>
        </pc:sldMkLst>
      </pc:sldChg>
      <pc:sldChg chg="del">
        <pc:chgData name="Rudina Goxharaj" userId="4c7967008258634d" providerId="LiveId" clId="{F7444B74-F5D0-48F1-8B70-01413BDD5D92}" dt="2023-01-10T05:52:37.314" v="291" actId="47"/>
        <pc:sldMkLst>
          <pc:docMk/>
          <pc:sldMk cId="1135611390" sldId="379"/>
        </pc:sldMkLst>
      </pc:sldChg>
      <pc:sldChg chg="del">
        <pc:chgData name="Rudina Goxharaj" userId="4c7967008258634d" providerId="LiveId" clId="{F7444B74-F5D0-48F1-8B70-01413BDD5D92}" dt="2023-01-10T05:52:38.967" v="292" actId="47"/>
        <pc:sldMkLst>
          <pc:docMk/>
          <pc:sldMk cId="961669475" sldId="380"/>
        </pc:sldMkLst>
      </pc:sldChg>
      <pc:sldChg chg="del">
        <pc:chgData name="Rudina Goxharaj" userId="4c7967008258634d" providerId="LiveId" clId="{F7444B74-F5D0-48F1-8B70-01413BDD5D92}" dt="2023-01-10T05:52:40.145" v="293" actId="47"/>
        <pc:sldMkLst>
          <pc:docMk/>
          <pc:sldMk cId="1818401720" sldId="381"/>
        </pc:sldMkLst>
      </pc:sldChg>
      <pc:sldChg chg="modSp del mod">
        <pc:chgData name="Rudina Goxharaj" userId="4c7967008258634d" providerId="LiveId" clId="{F7444B74-F5D0-48F1-8B70-01413BDD5D92}" dt="2023-01-10T06:53:54.371" v="631" actId="47"/>
        <pc:sldMkLst>
          <pc:docMk/>
          <pc:sldMk cId="2649972319" sldId="382"/>
        </pc:sldMkLst>
        <pc:spChg chg="mod">
          <ac:chgData name="Rudina Goxharaj" userId="4c7967008258634d" providerId="LiveId" clId="{F7444B74-F5D0-48F1-8B70-01413BDD5D92}" dt="2023-01-10T05:48:56.564" v="262" actId="20577"/>
          <ac:spMkLst>
            <pc:docMk/>
            <pc:sldMk cId="2649972319" sldId="382"/>
            <ac:spMk id="10242" creationId="{1FEDAE6F-25A7-6D42-04F6-6D94B81D3432}"/>
          </ac:spMkLst>
        </pc:spChg>
      </pc:sldChg>
      <pc:sldChg chg="addSp delSp modSp mod ord">
        <pc:chgData name="Rudina Goxharaj" userId="4c7967008258634d" providerId="LiveId" clId="{F7444B74-F5D0-48F1-8B70-01413BDD5D92}" dt="2023-01-10T06:03:30.035" v="442"/>
        <pc:sldMkLst>
          <pc:docMk/>
          <pc:sldMk cId="633706777" sldId="383"/>
        </pc:sldMkLst>
        <pc:spChg chg="add del mod">
          <ac:chgData name="Rudina Goxharaj" userId="4c7967008258634d" providerId="LiveId" clId="{F7444B74-F5D0-48F1-8B70-01413BDD5D92}" dt="2023-01-10T05:45:05.346" v="199" actId="478"/>
          <ac:spMkLst>
            <pc:docMk/>
            <pc:sldMk cId="633706777" sldId="383"/>
            <ac:spMk id="2" creationId="{A7E22F7F-7706-E352-D46C-9493347B5F5E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5" creationId="{49F3E153-67C4-876F-B0D8-4846AE1C9E25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6" creationId="{7FE7C5EC-F76B-D283-57E3-113E5429DA0C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7" creationId="{64B26C77-19FC-00D2-ADB0-F41D944221AF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8" creationId="{D5037FCE-86CA-4657-A88A-51D46D268765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9" creationId="{C9734B49-4FC4-5AAC-1906-D54DC7AA6F13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10" creationId="{793E1657-C4EA-7CB1-820E-671C5C3451F3}"/>
          </ac:spMkLst>
        </pc:spChg>
        <pc:spChg chg="add mod">
          <ac:chgData name="Rudina Goxharaj" userId="4c7967008258634d" providerId="LiveId" clId="{F7444B74-F5D0-48F1-8B70-01413BDD5D92}" dt="2023-01-10T06:03:16.841" v="441"/>
          <ac:spMkLst>
            <pc:docMk/>
            <pc:sldMk cId="633706777" sldId="383"/>
            <ac:spMk id="11" creationId="{09FB239C-DFD6-1133-2ECC-3DEBF103BB28}"/>
          </ac:spMkLst>
        </pc:spChg>
        <pc:spChg chg="del">
          <ac:chgData name="Rudina Goxharaj" userId="4c7967008258634d" providerId="LiveId" clId="{F7444B74-F5D0-48F1-8B70-01413BDD5D92}" dt="2023-01-10T05:45:02.802" v="198" actId="478"/>
          <ac:spMkLst>
            <pc:docMk/>
            <pc:sldMk cId="633706777" sldId="383"/>
            <ac:spMk id="9218" creationId="{88F8B889-9380-6C9D-694B-8A6E7465E289}"/>
          </ac:spMkLst>
        </pc:spChg>
        <pc:spChg chg="mod">
          <ac:chgData name="Rudina Goxharaj" userId="4c7967008258634d" providerId="LiveId" clId="{F7444B74-F5D0-48F1-8B70-01413BDD5D92}" dt="2023-01-10T06:03:14.675" v="440" actId="1076"/>
          <ac:spMkLst>
            <pc:docMk/>
            <pc:sldMk cId="633706777" sldId="383"/>
            <ac:spMk id="10242" creationId="{1FEDAE6F-25A7-6D42-04F6-6D94B81D3432}"/>
          </ac:spMkLst>
        </pc:spChg>
        <pc:picChg chg="add del mod">
          <ac:chgData name="Rudina Goxharaj" userId="4c7967008258634d" providerId="LiveId" clId="{F7444B74-F5D0-48F1-8B70-01413BDD5D92}" dt="2023-01-10T06:03:10.965" v="439" actId="478"/>
          <ac:picMkLst>
            <pc:docMk/>
            <pc:sldMk cId="633706777" sldId="383"/>
            <ac:picMk id="3" creationId="{C457894E-2E10-97F0-0557-241B6C2A8F66}"/>
          </ac:picMkLst>
        </pc:picChg>
        <pc:picChg chg="add del mod">
          <ac:chgData name="Rudina Goxharaj" userId="4c7967008258634d" providerId="LiveId" clId="{F7444B74-F5D0-48F1-8B70-01413BDD5D92}" dt="2023-01-10T06:03:09.803" v="438" actId="478"/>
          <ac:picMkLst>
            <pc:docMk/>
            <pc:sldMk cId="633706777" sldId="383"/>
            <ac:picMk id="4" creationId="{1062D4E9-3097-66EF-175F-FB3E3217021D}"/>
          </ac:picMkLst>
        </pc:picChg>
        <pc:picChg chg="add mod">
          <ac:chgData name="Rudina Goxharaj" userId="4c7967008258634d" providerId="LiveId" clId="{F7444B74-F5D0-48F1-8B70-01413BDD5D92}" dt="2023-01-10T06:03:16.841" v="441"/>
          <ac:picMkLst>
            <pc:docMk/>
            <pc:sldMk cId="633706777" sldId="383"/>
            <ac:picMk id="12" creationId="{257EF42C-577D-81CF-AD3B-AA94257C735A}"/>
          </ac:picMkLst>
        </pc:picChg>
        <pc:picChg chg="add mod">
          <ac:chgData name="Rudina Goxharaj" userId="4c7967008258634d" providerId="LiveId" clId="{F7444B74-F5D0-48F1-8B70-01413BDD5D92}" dt="2023-01-10T06:03:30.035" v="442"/>
          <ac:picMkLst>
            <pc:docMk/>
            <pc:sldMk cId="633706777" sldId="383"/>
            <ac:picMk id="13" creationId="{78C25B8F-084A-2386-630B-BC82250C8426}"/>
          </ac:picMkLst>
        </pc:picChg>
      </pc:sldChg>
      <pc:sldChg chg="add">
        <pc:chgData name="Rudina Goxharaj" userId="4c7967008258634d" providerId="LiveId" clId="{F7444B74-F5D0-48F1-8B70-01413BDD5D92}" dt="2023-01-10T05:42:46.061" v="144"/>
        <pc:sldMkLst>
          <pc:docMk/>
          <pc:sldMk cId="0" sldId="401"/>
        </pc:sldMkLst>
      </pc:sldChg>
      <pc:sldChg chg="add del">
        <pc:chgData name="Rudina Goxharaj" userId="4c7967008258634d" providerId="LiveId" clId="{F7444B74-F5D0-48F1-8B70-01413BDD5D92}" dt="2023-01-10T05:52:25.614" v="284" actId="47"/>
        <pc:sldMkLst>
          <pc:docMk/>
          <pc:sldMk cId="1965749615" sldId="402"/>
        </pc:sldMkLst>
      </pc:sldChg>
      <pc:sldChg chg="add del">
        <pc:chgData name="Rudina Goxharaj" userId="4c7967008258634d" providerId="LiveId" clId="{F7444B74-F5D0-48F1-8B70-01413BDD5D92}" dt="2023-01-10T05:52:26.794" v="285" actId="47"/>
        <pc:sldMkLst>
          <pc:docMk/>
          <pc:sldMk cId="597920904" sldId="403"/>
        </pc:sldMkLst>
      </pc:sldChg>
      <pc:sldChg chg="add del">
        <pc:chgData name="Rudina Goxharaj" userId="4c7967008258634d" providerId="LiveId" clId="{F7444B74-F5D0-48F1-8B70-01413BDD5D92}" dt="2023-01-10T05:52:23.425" v="283" actId="47"/>
        <pc:sldMkLst>
          <pc:docMk/>
          <pc:sldMk cId="2849571057" sldId="404"/>
        </pc:sldMkLst>
      </pc:sldChg>
      <pc:sldChg chg="add del">
        <pc:chgData name="Rudina Goxharaj" userId="4c7967008258634d" providerId="LiveId" clId="{F7444B74-F5D0-48F1-8B70-01413BDD5D92}" dt="2023-01-10T05:52:19.747" v="281" actId="47"/>
        <pc:sldMkLst>
          <pc:docMk/>
          <pc:sldMk cId="23293024" sldId="405"/>
        </pc:sldMkLst>
      </pc:sldChg>
      <pc:sldChg chg="addSp delSp modSp add mod">
        <pc:chgData name="Rudina Goxharaj" userId="4c7967008258634d" providerId="LiveId" clId="{F7444B74-F5D0-48F1-8B70-01413BDD5D92}" dt="2023-01-10T06:00:15.726" v="363"/>
        <pc:sldMkLst>
          <pc:docMk/>
          <pc:sldMk cId="4061280892" sldId="406"/>
        </pc:sldMkLst>
        <pc:spChg chg="add mod">
          <ac:chgData name="Rudina Goxharaj" userId="4c7967008258634d" providerId="LiveId" clId="{F7444B74-F5D0-48F1-8B70-01413BDD5D92}" dt="2023-01-10T05:59:41.837" v="360" actId="6549"/>
          <ac:spMkLst>
            <pc:docMk/>
            <pc:sldMk cId="4061280892" sldId="406"/>
            <ac:spMk id="3" creationId="{F72128BF-0DC4-2A9D-2971-4936F6A9437F}"/>
          </ac:spMkLst>
        </pc:spChg>
        <pc:spChg chg="add del">
          <ac:chgData name="Rudina Goxharaj" userId="4c7967008258634d" providerId="LiveId" clId="{F7444B74-F5D0-48F1-8B70-01413BDD5D92}" dt="2023-01-10T05:50:11.868" v="269" actId="478"/>
          <ac:spMkLst>
            <pc:docMk/>
            <pc:sldMk cId="4061280892" sldId="406"/>
            <ac:spMk id="5" creationId="{F692671A-F24B-AC92-6C69-B38451696BE9}"/>
          </ac:spMkLst>
        </pc:spChg>
        <pc:spChg chg="mod">
          <ac:chgData name="Rudina Goxharaj" userId="4c7967008258634d" providerId="LiveId" clId="{F7444B74-F5D0-48F1-8B70-01413BDD5D92}" dt="2023-01-10T05:50:35.397" v="271" actId="1076"/>
          <ac:spMkLst>
            <pc:docMk/>
            <pc:sldMk cId="4061280892" sldId="406"/>
            <ac:spMk id="8" creationId="{C8453B82-DBC7-9B88-8431-910E54E397F5}"/>
          </ac:spMkLst>
        </pc:spChg>
        <pc:spChg chg="mod">
          <ac:chgData name="Rudina Goxharaj" userId="4c7967008258634d" providerId="LiveId" clId="{F7444B74-F5D0-48F1-8B70-01413BDD5D92}" dt="2023-01-10T05:50:35.397" v="271" actId="1076"/>
          <ac:spMkLst>
            <pc:docMk/>
            <pc:sldMk cId="4061280892" sldId="406"/>
            <ac:spMk id="10" creationId="{15D0E82F-8DAC-1728-3127-9AB5188C6B73}"/>
          </ac:spMkLst>
        </pc:spChg>
        <pc:spChg chg="mod">
          <ac:chgData name="Rudina Goxharaj" userId="4c7967008258634d" providerId="LiveId" clId="{F7444B74-F5D0-48F1-8B70-01413BDD5D92}" dt="2023-01-10T05:50:35.397" v="271" actId="1076"/>
          <ac:spMkLst>
            <pc:docMk/>
            <pc:sldMk cId="4061280892" sldId="406"/>
            <ac:spMk id="11" creationId="{0D801F73-BEB6-A00D-BC00-82E7FF258959}"/>
          </ac:spMkLst>
        </pc:spChg>
        <pc:spChg chg="mod">
          <ac:chgData name="Rudina Goxharaj" userId="4c7967008258634d" providerId="LiveId" clId="{F7444B74-F5D0-48F1-8B70-01413BDD5D92}" dt="2023-01-10T05:50:35.397" v="271" actId="1076"/>
          <ac:spMkLst>
            <pc:docMk/>
            <pc:sldMk cId="4061280892" sldId="406"/>
            <ac:spMk id="12" creationId="{43AF297F-05AF-0625-8050-B5C6B9D08A4E}"/>
          </ac:spMkLst>
        </pc:spChg>
        <pc:spChg chg="add del mod">
          <ac:chgData name="Rudina Goxharaj" userId="4c7967008258634d" providerId="LiveId" clId="{F7444B74-F5D0-48F1-8B70-01413BDD5D92}" dt="2023-01-10T05:52:14.360" v="279" actId="478"/>
          <ac:spMkLst>
            <pc:docMk/>
            <pc:sldMk cId="4061280892" sldId="406"/>
            <ac:spMk id="14" creationId="{AF6C31DB-F43D-3C98-7292-6A3F1FCEEF00}"/>
          </ac:spMkLst>
        </pc:spChg>
        <pc:spChg chg="mod">
          <ac:chgData name="Rudina Goxharaj" userId="4c7967008258634d" providerId="LiveId" clId="{F7444B74-F5D0-48F1-8B70-01413BDD5D92}" dt="2023-01-10T05:51:39.922" v="277" actId="1076"/>
          <ac:spMkLst>
            <pc:docMk/>
            <pc:sldMk cId="4061280892" sldId="406"/>
            <ac:spMk id="19" creationId="{CFE095AD-8653-9D4B-743B-CE65CFE0B50C}"/>
          </ac:spMkLst>
        </pc:spChg>
        <pc:grpChg chg="add del mod">
          <ac:chgData name="Rudina Goxharaj" userId="4c7967008258634d" providerId="LiveId" clId="{F7444B74-F5D0-48F1-8B70-01413BDD5D92}" dt="2023-01-10T05:50:58.524" v="273" actId="478"/>
          <ac:grpSpMkLst>
            <pc:docMk/>
            <pc:sldMk cId="4061280892" sldId="406"/>
            <ac:grpSpMk id="6" creationId="{2FC03ADA-C38F-D669-0F75-B8FDBF10C050}"/>
          </ac:grpSpMkLst>
        </pc:grpChg>
        <pc:grpChg chg="add del mod">
          <ac:chgData name="Rudina Goxharaj" userId="4c7967008258634d" providerId="LiveId" clId="{F7444B74-F5D0-48F1-8B70-01413BDD5D92}" dt="2023-01-10T05:52:15.937" v="280" actId="478"/>
          <ac:grpSpMkLst>
            <pc:docMk/>
            <pc:sldMk cId="4061280892" sldId="406"/>
            <ac:grpSpMk id="15" creationId="{4ABD14EB-16A9-EDD8-54FB-D01EBB3DC97D}"/>
          </ac:grpSpMkLst>
        </pc:grpChg>
        <pc:picChg chg="mod">
          <ac:chgData name="Rudina Goxharaj" userId="4c7967008258634d" providerId="LiveId" clId="{F7444B74-F5D0-48F1-8B70-01413BDD5D92}" dt="2023-01-10T05:50:35.397" v="271" actId="1076"/>
          <ac:picMkLst>
            <pc:docMk/>
            <pc:sldMk cId="4061280892" sldId="406"/>
            <ac:picMk id="7" creationId="{F748046A-95F6-C8E2-1567-28DAC25E5CA1}"/>
          </ac:picMkLst>
        </pc:picChg>
        <pc:picChg chg="mod">
          <ac:chgData name="Rudina Goxharaj" userId="4c7967008258634d" providerId="LiveId" clId="{F7444B74-F5D0-48F1-8B70-01413BDD5D92}" dt="2023-01-10T05:50:35.397" v="271" actId="1076"/>
          <ac:picMkLst>
            <pc:docMk/>
            <pc:sldMk cId="4061280892" sldId="406"/>
            <ac:picMk id="9" creationId="{E2CAA688-99D8-4B94-EED2-75116CAFF858}"/>
          </ac:picMkLst>
        </pc:picChg>
        <pc:picChg chg="mod">
          <ac:chgData name="Rudina Goxharaj" userId="4c7967008258634d" providerId="LiveId" clId="{F7444B74-F5D0-48F1-8B70-01413BDD5D92}" dt="2023-01-10T05:50:35.397" v="271" actId="1076"/>
          <ac:picMkLst>
            <pc:docMk/>
            <pc:sldMk cId="4061280892" sldId="406"/>
            <ac:picMk id="13" creationId="{A6A31BD3-A274-1EBF-889F-A196AB801A33}"/>
          </ac:picMkLst>
        </pc:picChg>
        <pc:picChg chg="mod">
          <ac:chgData name="Rudina Goxharaj" userId="4c7967008258634d" providerId="LiveId" clId="{F7444B74-F5D0-48F1-8B70-01413BDD5D92}" dt="2023-01-10T05:51:39.922" v="277" actId="1076"/>
          <ac:picMkLst>
            <pc:docMk/>
            <pc:sldMk cId="4061280892" sldId="406"/>
            <ac:picMk id="16" creationId="{E65A5258-F682-A087-D0CF-8D14931CA633}"/>
          </ac:picMkLst>
        </pc:picChg>
        <pc:picChg chg="mod">
          <ac:chgData name="Rudina Goxharaj" userId="4c7967008258634d" providerId="LiveId" clId="{F7444B74-F5D0-48F1-8B70-01413BDD5D92}" dt="2023-01-10T05:51:39.922" v="277" actId="1076"/>
          <ac:picMkLst>
            <pc:docMk/>
            <pc:sldMk cId="4061280892" sldId="406"/>
            <ac:picMk id="17" creationId="{0AAD4DFE-AF5E-9F75-A380-AD604183032C}"/>
          </ac:picMkLst>
        </pc:picChg>
        <pc:picChg chg="mod">
          <ac:chgData name="Rudina Goxharaj" userId="4c7967008258634d" providerId="LiveId" clId="{F7444B74-F5D0-48F1-8B70-01413BDD5D92}" dt="2023-01-10T05:51:39.922" v="277" actId="1076"/>
          <ac:picMkLst>
            <pc:docMk/>
            <pc:sldMk cId="4061280892" sldId="406"/>
            <ac:picMk id="18" creationId="{00AAE655-798A-6569-2236-FFAFD13F912D}"/>
          </ac:picMkLst>
        </pc:picChg>
        <pc:picChg chg="add mod">
          <ac:chgData name="Rudina Goxharaj" userId="4c7967008258634d" providerId="LiveId" clId="{F7444B74-F5D0-48F1-8B70-01413BDD5D92}" dt="2023-01-10T05:59:53.143" v="361"/>
          <ac:picMkLst>
            <pc:docMk/>
            <pc:sldMk cId="4061280892" sldId="406"/>
            <ac:picMk id="20" creationId="{89DD1166-0B7C-6527-C036-56D8220DF426}"/>
          </ac:picMkLst>
        </pc:picChg>
        <pc:picChg chg="add mod">
          <ac:chgData name="Rudina Goxharaj" userId="4c7967008258634d" providerId="LiveId" clId="{F7444B74-F5D0-48F1-8B70-01413BDD5D92}" dt="2023-01-10T06:00:04.294" v="362"/>
          <ac:picMkLst>
            <pc:docMk/>
            <pc:sldMk cId="4061280892" sldId="406"/>
            <ac:picMk id="21" creationId="{ACE0ACE3-BFFB-0C1C-7688-7AD4CE1ABFBA}"/>
          </ac:picMkLst>
        </pc:picChg>
        <pc:picChg chg="add mod">
          <ac:chgData name="Rudina Goxharaj" userId="4c7967008258634d" providerId="LiveId" clId="{F7444B74-F5D0-48F1-8B70-01413BDD5D92}" dt="2023-01-10T06:00:15.726" v="363"/>
          <ac:picMkLst>
            <pc:docMk/>
            <pc:sldMk cId="4061280892" sldId="406"/>
            <ac:picMk id="22" creationId="{45618BD7-9529-969B-FAB6-FBD30C9A9B26}"/>
          </ac:picMkLst>
        </pc:picChg>
      </pc:sldChg>
      <pc:sldChg chg="add">
        <pc:chgData name="Rudina Goxharaj" userId="4c7967008258634d" providerId="LiveId" clId="{F7444B74-F5D0-48F1-8B70-01413BDD5D92}" dt="2023-01-10T05:50:42.057" v="272" actId="2890"/>
        <pc:sldMkLst>
          <pc:docMk/>
          <pc:sldMk cId="2761377227" sldId="407"/>
        </pc:sldMkLst>
      </pc:sldChg>
      <pc:sldChg chg="add">
        <pc:chgData name="Rudina Goxharaj" userId="4c7967008258634d" providerId="LiveId" clId="{F7444B74-F5D0-48F1-8B70-01413BDD5D92}" dt="2023-01-10T05:52:09.661" v="278" actId="2890"/>
        <pc:sldMkLst>
          <pc:docMk/>
          <pc:sldMk cId="1953437680" sldId="408"/>
        </pc:sldMkLst>
      </pc:sldChg>
      <pc:sldChg chg="addSp modSp add mod">
        <pc:chgData name="Rudina Goxharaj" userId="4c7967008258634d" providerId="LiveId" clId="{F7444B74-F5D0-48F1-8B70-01413BDD5D92}" dt="2023-01-10T06:07:50.954" v="595"/>
        <pc:sldMkLst>
          <pc:docMk/>
          <pc:sldMk cId="55704475" sldId="409"/>
        </pc:sldMkLst>
        <pc:spChg chg="mod">
          <ac:chgData name="Rudina Goxharaj" userId="4c7967008258634d" providerId="LiveId" clId="{F7444B74-F5D0-48F1-8B70-01413BDD5D92}" dt="2023-01-10T06:07:31.577" v="594" actId="6549"/>
          <ac:spMkLst>
            <pc:docMk/>
            <pc:sldMk cId="55704475" sldId="409"/>
            <ac:spMk id="3" creationId="{F72128BF-0DC4-2A9D-2971-4936F6A9437F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4" creationId="{E131F091-36AC-6C01-88B9-3A2491D97B0A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5" creationId="{8E78DF21-58CA-90D2-5716-A9F51DAECFE9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6" creationId="{0A08D44B-F0E2-6892-EDC0-49B64273B6F0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7" creationId="{10B9F8DF-1DA8-E57F-DD59-7E383D47773B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8" creationId="{91AB4518-C040-C8AD-727E-771B3A1FC9EE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9" creationId="{2DBAD0EC-3553-15CC-F78F-5FD5A5878674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0" creationId="{CB228B5D-F9FB-B6BE-C420-F82E2BE9365C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1" creationId="{645E665C-F397-796F-73D5-8D6EDED17A36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2" creationId="{19BBF69E-FC54-9AC0-DE2E-7AA336D6DC6C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3" creationId="{8239CDFD-8FD1-3336-2DE9-586DBF050F6F}"/>
          </ac:spMkLst>
        </pc:spChg>
        <pc:spChg chg="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4" creationId="{C64477C7-0D09-9E29-73EC-4F6860FB9F92}"/>
          </ac:spMkLst>
        </pc:spChg>
        <pc:spChg chg="add mod">
          <ac:chgData name="Rudina Goxharaj" userId="4c7967008258634d" providerId="LiveId" clId="{F7444B74-F5D0-48F1-8B70-01413BDD5D92}" dt="2023-01-10T06:07:50.954" v="595"/>
          <ac:spMkLst>
            <pc:docMk/>
            <pc:sldMk cId="55704475" sldId="409"/>
            <ac:spMk id="15" creationId="{A77A13AB-EF86-9D0F-39FB-62C24083EA35}"/>
          </ac:spMkLst>
        </pc:spChg>
        <pc:grpChg chg="add mod">
          <ac:chgData name="Rudina Goxharaj" userId="4c7967008258634d" providerId="LiveId" clId="{F7444B74-F5D0-48F1-8B70-01413BDD5D92}" dt="2023-01-10T06:07:50.954" v="595"/>
          <ac:grpSpMkLst>
            <pc:docMk/>
            <pc:sldMk cId="55704475" sldId="409"/>
            <ac:grpSpMk id="2" creationId="{9B34EF16-FC5D-058F-EFF5-AB71B8B26E43}"/>
          </ac:grpSpMkLst>
        </pc:grpChg>
      </pc:sldChg>
      <pc:sldChg chg="addSp modSp add mod">
        <pc:chgData name="Rudina Goxharaj" userId="4c7967008258634d" providerId="LiveId" clId="{F7444B74-F5D0-48F1-8B70-01413BDD5D92}" dt="2023-01-10T06:06:59.379" v="533" actId="255"/>
        <pc:sldMkLst>
          <pc:docMk/>
          <pc:sldMk cId="1473036305" sldId="410"/>
        </pc:sldMkLst>
        <pc:spChg chg="add mod">
          <ac:chgData name="Rudina Goxharaj" userId="4c7967008258634d" providerId="LiveId" clId="{F7444B74-F5D0-48F1-8B70-01413BDD5D92}" dt="2023-01-10T06:04:56.911" v="520" actId="1076"/>
          <ac:spMkLst>
            <pc:docMk/>
            <pc:sldMk cId="1473036305" sldId="410"/>
            <ac:spMk id="2" creationId="{D825B7B7-CD6E-E2B9-D351-EDB76E4904CF}"/>
          </ac:spMkLst>
        </pc:spChg>
        <pc:spChg chg="mod">
          <ac:chgData name="Rudina Goxharaj" userId="4c7967008258634d" providerId="LiveId" clId="{F7444B74-F5D0-48F1-8B70-01413BDD5D92}" dt="2023-01-10T06:04:15.326" v="518" actId="6549"/>
          <ac:spMkLst>
            <pc:docMk/>
            <pc:sldMk cId="1473036305" sldId="410"/>
            <ac:spMk id="3" creationId="{F72128BF-0DC4-2A9D-2971-4936F6A9437F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4" creationId="{2ED16F86-3645-E437-68C3-6C0BD2F4837F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5" creationId="{32E4CD24-4E02-F3EF-0112-EC1891BE4727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6" creationId="{2EBEED40-7FC8-65A6-D3BF-C3DD57FF7494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7" creationId="{C80E937B-55E0-C7CD-51FE-CDF63E7AC476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8" creationId="{630293FD-2CC4-E041-FA27-E1DC11846B30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9" creationId="{11484CED-3B5D-F91C-A3ED-1E6DE7FF4383}"/>
          </ac:spMkLst>
        </pc:spChg>
        <pc:spChg chg="add mod">
          <ac:chgData name="Rudina Goxharaj" userId="4c7967008258634d" providerId="LiveId" clId="{F7444B74-F5D0-48F1-8B70-01413BDD5D92}" dt="2023-01-10T06:05:34.265" v="523" actId="14100"/>
          <ac:spMkLst>
            <pc:docMk/>
            <pc:sldMk cId="1473036305" sldId="410"/>
            <ac:spMk id="10" creationId="{A31A0B7C-A9C5-DDF3-A82F-7A22DABDA365}"/>
          </ac:spMkLst>
        </pc:spChg>
        <pc:spChg chg="add mod">
          <ac:chgData name="Rudina Goxharaj" userId="4c7967008258634d" providerId="LiveId" clId="{F7444B74-F5D0-48F1-8B70-01413BDD5D92}" dt="2023-01-10T06:05:48.823" v="525" actId="255"/>
          <ac:spMkLst>
            <pc:docMk/>
            <pc:sldMk cId="1473036305" sldId="410"/>
            <ac:spMk id="11" creationId="{5A58E7DF-FAFF-FDAB-EA0F-7901579A2083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2" creationId="{6380BD62-E45B-5A99-952D-E61DF734A27C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3" creationId="{FDD6805A-383A-CD7C-44C5-FA0A204D44E4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4" creationId="{E831B917-AA40-3FE3-B9C1-ACFDD5345272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5" creationId="{8452C3F4-999F-16E6-20C4-995BCCDD11D2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6" creationId="{7588EFA0-D088-57CB-3A1D-FC19F04859F7}"/>
          </ac:spMkLst>
        </pc:spChg>
        <pc:spChg chg="add mod">
          <ac:chgData name="Rudina Goxharaj" userId="4c7967008258634d" providerId="LiveId" clId="{F7444B74-F5D0-48F1-8B70-01413BDD5D92}" dt="2023-01-10T06:06:34.559" v="529" actId="2711"/>
          <ac:spMkLst>
            <pc:docMk/>
            <pc:sldMk cId="1473036305" sldId="410"/>
            <ac:spMk id="17" creationId="{78E25A11-EDB2-99D9-9088-EF616B1811F2}"/>
          </ac:spMkLst>
        </pc:spChg>
        <pc:spChg chg="add mod">
          <ac:chgData name="Rudina Goxharaj" userId="4c7967008258634d" providerId="LiveId" clId="{F7444B74-F5D0-48F1-8B70-01413BDD5D92}" dt="2023-01-10T06:06:59.379" v="533" actId="255"/>
          <ac:spMkLst>
            <pc:docMk/>
            <pc:sldMk cId="1473036305" sldId="410"/>
            <ac:spMk id="18" creationId="{85427121-CF55-A710-411A-BC84390B573F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19" creationId="{4A29F396-440D-C12A-FEAD-3C52158F5202}"/>
          </ac:spMkLst>
        </pc:spChg>
        <pc:spChg chg="add mod">
          <ac:chgData name="Rudina Goxharaj" userId="4c7967008258634d" providerId="LiveId" clId="{F7444B74-F5D0-48F1-8B70-01413BDD5D92}" dt="2023-01-10T06:04:43.852" v="519"/>
          <ac:spMkLst>
            <pc:docMk/>
            <pc:sldMk cId="1473036305" sldId="410"/>
            <ac:spMk id="20" creationId="{2F397AD8-1CDA-5BD1-DBF0-CB57BB7D6D61}"/>
          </ac:spMkLst>
        </pc:spChg>
      </pc:sldChg>
      <pc:sldChg chg="addSp modSp add mod">
        <pc:chgData name="Rudina Goxharaj" userId="4c7967008258634d" providerId="LiveId" clId="{F7444B74-F5D0-48F1-8B70-01413BDD5D92}" dt="2023-01-10T06:02:32.631" v="437" actId="6549"/>
        <pc:sldMkLst>
          <pc:docMk/>
          <pc:sldMk cId="97428283" sldId="411"/>
        </pc:sldMkLst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2" creationId="{80D870E6-068D-4680-8CC4-992AE3ED24F3}"/>
          </ac:spMkLst>
        </pc:spChg>
        <pc:spChg chg="mod">
          <ac:chgData name="Rudina Goxharaj" userId="4c7967008258634d" providerId="LiveId" clId="{F7444B74-F5D0-48F1-8B70-01413BDD5D92}" dt="2023-01-10T06:02:32.631" v="437" actId="6549"/>
          <ac:spMkLst>
            <pc:docMk/>
            <pc:sldMk cId="97428283" sldId="411"/>
            <ac:spMk id="3" creationId="{F72128BF-0DC4-2A9D-2971-4936F6A9437F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4" creationId="{32526ABE-7B2A-9FC2-8C8B-3CE783C39288}"/>
          </ac:spMkLst>
        </pc:spChg>
        <pc:spChg chg="add mod">
          <ac:chgData name="Rudina Goxharaj" userId="4c7967008258634d" providerId="LiveId" clId="{F7444B74-F5D0-48F1-8B70-01413BDD5D92}" dt="2023-01-10T06:01:59.542" v="365" actId="1076"/>
          <ac:spMkLst>
            <pc:docMk/>
            <pc:sldMk cId="97428283" sldId="411"/>
            <ac:spMk id="5" creationId="{DA0939A3-57F8-C0EB-6389-150084BDB3C4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6" creationId="{B7AB140B-0DBA-1188-D2B8-20CC2C54C547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7" creationId="{B70EAED1-3C79-4277-06E4-D52836416CF8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8" creationId="{0555B1C3-C2D3-8CD0-CC36-3288683AA300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9" creationId="{1428EB38-BC97-FF24-6AA9-AEFB1B9359AC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10" creationId="{D436AB4E-0F77-EF05-6372-C39766C7EF71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11" creationId="{53120D48-2BF0-BE66-E4BC-D5323FBD7718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12" creationId="{825B3806-26CF-03A5-EC21-435F7F0C55DC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13" creationId="{7C8DF773-518E-609E-7669-7B9F28B162F2}"/>
          </ac:spMkLst>
        </pc:spChg>
        <pc:spChg chg="add mod">
          <ac:chgData name="Rudina Goxharaj" userId="4c7967008258634d" providerId="LiveId" clId="{F7444B74-F5D0-48F1-8B70-01413BDD5D92}" dt="2023-01-10T06:01:45.256" v="364"/>
          <ac:spMkLst>
            <pc:docMk/>
            <pc:sldMk cId="97428283" sldId="411"/>
            <ac:spMk id="14" creationId="{49AE6954-4F14-C442-935E-FBF4ABA6CBD2}"/>
          </ac:spMkLst>
        </pc:spChg>
      </pc:sldChg>
      <pc:sldChg chg="addSp modSp add mod">
        <pc:chgData name="Rudina Goxharaj" userId="4c7967008258634d" providerId="LiveId" clId="{F7444B74-F5D0-48F1-8B70-01413BDD5D92}" dt="2023-01-10T06:08:45.582" v="630" actId="1076"/>
        <pc:sldMkLst>
          <pc:docMk/>
          <pc:sldMk cId="3185365984" sldId="412"/>
        </pc:sldMkLst>
        <pc:spChg chg="add mod">
          <ac:chgData name="Rudina Goxharaj" userId="4c7967008258634d" providerId="LiveId" clId="{F7444B74-F5D0-48F1-8B70-01413BDD5D92}" dt="2023-01-10T06:08:45.582" v="630" actId="1076"/>
          <ac:spMkLst>
            <pc:docMk/>
            <pc:sldMk cId="3185365984" sldId="412"/>
            <ac:spMk id="2" creationId="{F5CF32F2-634E-317A-1184-71A88C1CD686}"/>
          </ac:spMkLst>
        </pc:spChg>
        <pc:spChg chg="mod">
          <ac:chgData name="Rudina Goxharaj" userId="4c7967008258634d" providerId="LiveId" clId="{F7444B74-F5D0-48F1-8B70-01413BDD5D92}" dt="2023-01-10T06:08:23.250" v="628" actId="20577"/>
          <ac:spMkLst>
            <pc:docMk/>
            <pc:sldMk cId="3185365984" sldId="412"/>
            <ac:spMk id="3" creationId="{F72128BF-0DC4-2A9D-2971-4936F6A9437F}"/>
          </ac:spMkLst>
        </pc:spChg>
        <pc:spChg chg="add mod">
          <ac:chgData name="Rudina Goxharaj" userId="4c7967008258634d" providerId="LiveId" clId="{F7444B74-F5D0-48F1-8B70-01413BDD5D92}" dt="2023-01-10T06:08:45.582" v="630" actId="1076"/>
          <ac:spMkLst>
            <pc:docMk/>
            <pc:sldMk cId="3185365984" sldId="412"/>
            <ac:spMk id="5" creationId="{B4FF6030-B3AF-53C0-B795-68E48C41E224}"/>
          </ac:spMkLst>
        </pc:spChg>
        <pc:spChg chg="add mod">
          <ac:chgData name="Rudina Goxharaj" userId="4c7967008258634d" providerId="LiveId" clId="{F7444B74-F5D0-48F1-8B70-01413BDD5D92}" dt="2023-01-10T06:08:45.582" v="630" actId="1076"/>
          <ac:spMkLst>
            <pc:docMk/>
            <pc:sldMk cId="3185365984" sldId="412"/>
            <ac:spMk id="6" creationId="{DB24BD9C-E39A-3EA1-BE24-91CE1CC17BCB}"/>
          </ac:spMkLst>
        </pc:spChg>
        <pc:picChg chg="add mod">
          <ac:chgData name="Rudina Goxharaj" userId="4c7967008258634d" providerId="LiveId" clId="{F7444B74-F5D0-48F1-8B70-01413BDD5D92}" dt="2023-01-10T06:08:45.582" v="630" actId="1076"/>
          <ac:picMkLst>
            <pc:docMk/>
            <pc:sldMk cId="3185365984" sldId="412"/>
            <ac:picMk id="4" creationId="{4A25B05A-463E-1A3B-83AE-66D16E48207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490316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674763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730577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Never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use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a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layer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b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of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metal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(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slipping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danger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or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stone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/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bricks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(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breaking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de-DE" sz="1200" b="1" kern="1200" dirty="0" err="1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danger</a:t>
            </a:r>
            <a:r>
              <a:rPr lang="de-DE" altLang="de-DE" sz="1200" b="1" kern="1200" dirty="0">
                <a:solidFill>
                  <a:srgbClr val="174C8E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92767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09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 Lifting/Moving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3264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4" y="3333690"/>
            <a:ext cx="23112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09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19550"/>
            <a:ext cx="258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xmlns="" id="{AF6C31DB-F43D-3C98-7292-6A3F1FCEE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1800000"/>
            <a:ext cx="7848600" cy="214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211138" defTabSz="873125" eaLnBrk="0" hangingPunct="0">
              <a:spcBef>
                <a:spcPts val="800"/>
              </a:spcBef>
              <a:buSzPct val="100000"/>
              <a:defRPr sz="240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defTabSz="873125">
              <a:defRPr sz="2400"/>
            </a:lvl2pPr>
            <a:lvl3pPr marL="1143000" defTabSz="873125">
              <a:defRPr sz="2400"/>
            </a:lvl3pPr>
            <a:lvl4pPr marL="1714500" defTabSz="873125">
              <a:defRPr sz="2400"/>
            </a:lvl4pPr>
            <a:lvl5pPr marL="2286000" defTabSz="873125">
              <a:defRPr sz="2400"/>
            </a:lvl5pPr>
            <a:lvl6pPr marL="2743200" defTabSz="873125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3200400" defTabSz="873125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657600" defTabSz="873125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4114800" defTabSz="873125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en-US" altLang="de-DE" dirty="0"/>
              <a:t>Picking up the load:</a:t>
            </a:r>
          </a:p>
          <a:p>
            <a:pPr marL="628650" indent="-358775"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</a:rPr>
              <a:t>A </a:t>
            </a:r>
            <a:r>
              <a:rPr lang="en-US" altLang="de-DE" b="1" dirty="0">
                <a:solidFill>
                  <a:srgbClr val="174C8E"/>
                </a:solidFill>
              </a:rPr>
              <a:t>clearly formulated order </a:t>
            </a:r>
            <a:r>
              <a:rPr lang="en-US" altLang="de-DE" dirty="0">
                <a:solidFill>
                  <a:srgbClr val="174C8E"/>
                </a:solidFill>
              </a:rPr>
              <a:t>is needed for a safe procedure. This avoids injuries and risky situations. </a:t>
            </a:r>
          </a:p>
          <a:p>
            <a:pPr marL="628650" indent="-358775">
              <a:buFont typeface="Wingdings" panose="05000000000000000000" pitchFamily="2" charset="2"/>
              <a:buChar char="q"/>
            </a:pPr>
            <a:r>
              <a:rPr lang="en-US" altLang="de-DE" dirty="0"/>
              <a:t>The </a:t>
            </a:r>
            <a:r>
              <a:rPr lang="en-US" altLang="de-DE" b="1" dirty="0"/>
              <a:t>last person in the row </a:t>
            </a:r>
            <a:r>
              <a:rPr lang="en-US" altLang="de-DE" dirty="0"/>
              <a:t>is always the one giving orders.</a:t>
            </a:r>
            <a:endParaRPr lang="de-DE" altLang="de-DE" dirty="0"/>
          </a:p>
        </p:txBody>
      </p:sp>
      <p:grpSp>
        <p:nvGrpSpPr>
          <p:cNvPr id="15" name="Group 3">
            <a:extLst>
              <a:ext uri="{FF2B5EF4-FFF2-40B4-BE49-F238E27FC236}">
                <a16:creationId xmlns:a16="http://schemas.microsoft.com/office/drawing/2014/main" xmlns="" id="{4ABD14EB-16A9-EDD8-54FB-D01EBB3DC97D}"/>
              </a:ext>
            </a:extLst>
          </p:cNvPr>
          <p:cNvGrpSpPr>
            <a:grpSpLocks/>
          </p:cNvGrpSpPr>
          <p:nvPr/>
        </p:nvGrpSpPr>
        <p:grpSpPr bwMode="auto">
          <a:xfrm>
            <a:off x="1060450" y="4066897"/>
            <a:ext cx="7632700" cy="1800225"/>
            <a:chOff x="794" y="2929"/>
            <a:chExt cx="4808" cy="1134"/>
          </a:xfrm>
        </p:grpSpPr>
        <p:pic>
          <p:nvPicPr>
            <p:cNvPr id="16" name="Picture 4" descr="P3195917">
              <a:extLst>
                <a:ext uri="{FF2B5EF4-FFF2-40B4-BE49-F238E27FC236}">
                  <a16:creationId xmlns:a16="http://schemas.microsoft.com/office/drawing/2014/main" xmlns="" id="{E65A5258-F682-A087-D0CF-8D14931CA6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23"/>
            <a:stretch>
              <a:fillRect/>
            </a:stretch>
          </p:blipFill>
          <p:spPr bwMode="auto">
            <a:xfrm>
              <a:off x="3969" y="2929"/>
              <a:ext cx="1633" cy="1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5" descr="P3195914">
              <a:extLst>
                <a:ext uri="{FF2B5EF4-FFF2-40B4-BE49-F238E27FC236}">
                  <a16:creationId xmlns:a16="http://schemas.microsoft.com/office/drawing/2014/main" xmlns="" id="{0AAD4DFE-AF5E-9F75-A380-AD60418303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4" y="2930"/>
              <a:ext cx="1514" cy="11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6" descr="P3195916">
              <a:extLst>
                <a:ext uri="{FF2B5EF4-FFF2-40B4-BE49-F238E27FC236}">
                  <a16:creationId xmlns:a16="http://schemas.microsoft.com/office/drawing/2014/main" xmlns="" id="{00AAE655-798A-6569-2236-FFAFD13F91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2929"/>
              <a:ext cx="1517" cy="1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Oval 7">
              <a:extLst>
                <a:ext uri="{FF2B5EF4-FFF2-40B4-BE49-F238E27FC236}">
                  <a16:creationId xmlns:a16="http://schemas.microsoft.com/office/drawing/2014/main" xmlns="" id="{CFE095AD-8653-9D4B-743B-CE65CFE0B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3" y="2931"/>
              <a:ext cx="264" cy="817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altLang="de-DE" dirty="0"/>
              <a:t>Lifting: Transporting loads by hand</a:t>
            </a:r>
          </a:p>
        </p:txBody>
      </p:sp>
    </p:spTree>
    <p:extLst>
      <p:ext uri="{BB962C8B-B14F-4D97-AF65-F5344CB8AC3E}">
        <p14:creationId xmlns:p14="http://schemas.microsoft.com/office/powerpoint/2010/main" val="195343768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">
            <a:extLst>
              <a:ext uri="{FF2B5EF4-FFF2-40B4-BE49-F238E27FC236}">
                <a16:creationId xmlns:a16="http://schemas.microsoft.com/office/drawing/2014/main" xmlns="" id="{2FC03ADA-C38F-D669-0F75-B8FDBF10C050}"/>
              </a:ext>
            </a:extLst>
          </p:cNvPr>
          <p:cNvGrpSpPr>
            <a:grpSpLocks/>
          </p:cNvGrpSpPr>
          <p:nvPr/>
        </p:nvGrpSpPr>
        <p:grpSpPr bwMode="auto">
          <a:xfrm>
            <a:off x="609601" y="1676400"/>
            <a:ext cx="8153400" cy="4373950"/>
            <a:chOff x="723" y="1326"/>
            <a:chExt cx="4997" cy="2587"/>
          </a:xfrm>
        </p:grpSpPr>
        <p:pic>
          <p:nvPicPr>
            <p:cNvPr id="7" name="Picture 4" descr="P3195914">
              <a:extLst>
                <a:ext uri="{FF2B5EF4-FFF2-40B4-BE49-F238E27FC236}">
                  <a16:creationId xmlns:a16="http://schemas.microsoft.com/office/drawing/2014/main" xmlns="" id="{F748046A-95F6-C8E2-1567-28DAC25E5C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" y="2297"/>
              <a:ext cx="1514" cy="11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 Box 5">
              <a:extLst>
                <a:ext uri="{FF2B5EF4-FFF2-40B4-BE49-F238E27FC236}">
                  <a16:creationId xmlns:a16="http://schemas.microsoft.com/office/drawing/2014/main" xmlns="" id="{C8453B82-DBC7-9B88-8431-910E54E39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" y="1326"/>
              <a:ext cx="1733" cy="9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700" indent="-127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de-DE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1. Order:</a:t>
              </a:r>
            </a:p>
            <a:p>
              <a:pPr algn="ctr" eaLnBrk="0" hangingPunct="0"/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Rescuers move toward the load, order comes: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„Take load! – Ready?“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 – “Yes!”</a:t>
              </a: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xmlns="" id="{43AF297F-05AF-0625-8050-B5C6B9D08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" y="3494"/>
              <a:ext cx="4967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71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714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All persons must answer the question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„Ready?“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clearly with a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„Yes!“. 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Only if all answered „Yes“ the next order comes.</a:t>
              </a:r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09600" y="9144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altLang="de-DE" dirty="0"/>
              <a:t>Lifting: Transporting loads by hand</a:t>
            </a:r>
          </a:p>
        </p:txBody>
      </p:sp>
    </p:spTree>
    <p:extLst>
      <p:ext uri="{BB962C8B-B14F-4D97-AF65-F5344CB8AC3E}">
        <p14:creationId xmlns:p14="http://schemas.microsoft.com/office/powerpoint/2010/main" val="276137722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">
            <a:extLst>
              <a:ext uri="{FF2B5EF4-FFF2-40B4-BE49-F238E27FC236}">
                <a16:creationId xmlns:a16="http://schemas.microsoft.com/office/drawing/2014/main" xmlns="" id="{2FC03ADA-C38F-D669-0F75-B8FDBF10C050}"/>
              </a:ext>
            </a:extLst>
          </p:cNvPr>
          <p:cNvGrpSpPr>
            <a:grpSpLocks/>
          </p:cNvGrpSpPr>
          <p:nvPr/>
        </p:nvGrpSpPr>
        <p:grpSpPr bwMode="auto">
          <a:xfrm>
            <a:off x="609601" y="1676400"/>
            <a:ext cx="8153400" cy="4373950"/>
            <a:chOff x="723" y="1326"/>
            <a:chExt cx="4997" cy="2587"/>
          </a:xfrm>
        </p:grpSpPr>
        <p:pic>
          <p:nvPicPr>
            <p:cNvPr id="7" name="Picture 4" descr="P3195914">
              <a:extLst>
                <a:ext uri="{FF2B5EF4-FFF2-40B4-BE49-F238E27FC236}">
                  <a16:creationId xmlns:a16="http://schemas.microsoft.com/office/drawing/2014/main" xmlns="" id="{F748046A-95F6-C8E2-1567-28DAC25E5C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" y="2297"/>
              <a:ext cx="1514" cy="11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 Box 5">
              <a:extLst>
                <a:ext uri="{FF2B5EF4-FFF2-40B4-BE49-F238E27FC236}">
                  <a16:creationId xmlns:a16="http://schemas.microsoft.com/office/drawing/2014/main" xmlns="" id="{C8453B82-DBC7-9B88-8431-910E54E39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" y="1326"/>
              <a:ext cx="1733" cy="9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700" indent="-127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de-DE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1. Order:</a:t>
              </a:r>
            </a:p>
            <a:p>
              <a:pPr algn="ctr" eaLnBrk="0" hangingPunct="0"/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Rescuers move toward the load, order comes: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„Take load! – Ready?“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 – “Yes!”</a:t>
              </a:r>
            </a:p>
          </p:txBody>
        </p:sp>
        <p:pic>
          <p:nvPicPr>
            <p:cNvPr id="9" name="Picture 6" descr="P3195916">
              <a:extLst>
                <a:ext uri="{FF2B5EF4-FFF2-40B4-BE49-F238E27FC236}">
                  <a16:creationId xmlns:a16="http://schemas.microsoft.com/office/drawing/2014/main" xmlns="" id="{E2CAA688-99D8-4B94-EED2-75116CAFF8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0" y="2296"/>
              <a:ext cx="1517" cy="1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xmlns="" id="{15D0E82F-8DAC-1728-3127-9AB5188C6B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7" y="1326"/>
              <a:ext cx="1633" cy="9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en-US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2. Order: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„Lift - up!“ </a:t>
              </a:r>
            </a:p>
            <a:p>
              <a:pPr algn="ctr" eaLnBrk="0" hangingPunct="0"/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Holding load in arm crook safely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„Ready</a:t>
              </a:r>
              <a:r>
                <a:rPr lang="de-DE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?“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– “Yes!”</a:t>
              </a:r>
              <a:endParaRPr lang="de-DE" alt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endParaRP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xmlns="" id="{43AF297F-05AF-0625-8050-B5C6B9D08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" y="3494"/>
              <a:ext cx="4967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71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714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All persons must answer the question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„Ready?“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clearly with a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„Yes!“. 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Only if all answered „Yes“ the next order comes.</a:t>
              </a:r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09600" y="9144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altLang="de-DE" dirty="0"/>
              <a:t>Lifting: Transporting loads by hand</a:t>
            </a:r>
          </a:p>
        </p:txBody>
      </p:sp>
    </p:spTree>
    <p:extLst>
      <p:ext uri="{BB962C8B-B14F-4D97-AF65-F5344CB8AC3E}">
        <p14:creationId xmlns:p14="http://schemas.microsoft.com/office/powerpoint/2010/main" val="390067569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">
            <a:extLst>
              <a:ext uri="{FF2B5EF4-FFF2-40B4-BE49-F238E27FC236}">
                <a16:creationId xmlns:a16="http://schemas.microsoft.com/office/drawing/2014/main" xmlns="" id="{2FC03ADA-C38F-D669-0F75-B8FDBF10C050}"/>
              </a:ext>
            </a:extLst>
          </p:cNvPr>
          <p:cNvGrpSpPr>
            <a:grpSpLocks/>
          </p:cNvGrpSpPr>
          <p:nvPr/>
        </p:nvGrpSpPr>
        <p:grpSpPr bwMode="auto">
          <a:xfrm>
            <a:off x="609601" y="1676400"/>
            <a:ext cx="8153400" cy="4373950"/>
            <a:chOff x="723" y="1326"/>
            <a:chExt cx="4997" cy="2587"/>
          </a:xfrm>
        </p:grpSpPr>
        <p:pic>
          <p:nvPicPr>
            <p:cNvPr id="7" name="Picture 4" descr="P3195914">
              <a:extLst>
                <a:ext uri="{FF2B5EF4-FFF2-40B4-BE49-F238E27FC236}">
                  <a16:creationId xmlns:a16="http://schemas.microsoft.com/office/drawing/2014/main" xmlns="" id="{F748046A-95F6-C8E2-1567-28DAC25E5C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" y="2297"/>
              <a:ext cx="1514" cy="11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 Box 5">
              <a:extLst>
                <a:ext uri="{FF2B5EF4-FFF2-40B4-BE49-F238E27FC236}">
                  <a16:creationId xmlns:a16="http://schemas.microsoft.com/office/drawing/2014/main" xmlns="" id="{C8453B82-DBC7-9B88-8431-910E54E39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" y="1326"/>
              <a:ext cx="1733" cy="9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700" indent="-127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de-DE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1. Order:</a:t>
              </a:r>
            </a:p>
            <a:p>
              <a:pPr algn="ctr" eaLnBrk="0" hangingPunct="0"/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Rescuers move toward the load, order comes: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„Take load! – Ready?“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 – “Yes!”</a:t>
              </a:r>
            </a:p>
          </p:txBody>
        </p:sp>
        <p:pic>
          <p:nvPicPr>
            <p:cNvPr id="9" name="Picture 6" descr="P3195916">
              <a:extLst>
                <a:ext uri="{FF2B5EF4-FFF2-40B4-BE49-F238E27FC236}">
                  <a16:creationId xmlns:a16="http://schemas.microsoft.com/office/drawing/2014/main" xmlns="" id="{E2CAA688-99D8-4B94-EED2-75116CAFF8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0" y="2296"/>
              <a:ext cx="1517" cy="1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xmlns="" id="{15D0E82F-8DAC-1728-3127-9AB5188C6B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7" y="1326"/>
              <a:ext cx="1633" cy="9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en-US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2. Order: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„Lift - up!“ </a:t>
              </a:r>
            </a:p>
            <a:p>
              <a:pPr algn="ctr" eaLnBrk="0" hangingPunct="0"/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Holding load in arm crook safely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„Ready</a:t>
              </a:r>
              <a:r>
                <a:rPr lang="de-DE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?“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– “Yes!”</a:t>
              </a:r>
              <a:endParaRPr lang="de-DE" altLang="de-DE" sz="2000" i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endParaRP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xmlns="" id="{0D801F73-BEB6-A00D-BC00-82E7FF258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" y="1326"/>
              <a:ext cx="1693" cy="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700" indent="-127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1093788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730375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366963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3003550" indent="-4572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4607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9179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3751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832350" indent="-457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/>
              <a:r>
                <a:rPr lang="en-US" altLang="de-DE" sz="2000" b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3. Order:</a:t>
              </a:r>
            </a:p>
            <a:p>
              <a:pPr algn="ctr" eaLnBrk="0" hangingPunct="0"/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„On shoulder, hold secure and </a:t>
              </a:r>
              <a:b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</a:br>
              <a:r>
                <a:rPr lang="de-DE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– Move on!“</a:t>
              </a: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xmlns="" id="{43AF297F-05AF-0625-8050-B5C6B9D08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" y="3494"/>
              <a:ext cx="4967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71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7145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defTabSz="8731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defTabSz="873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0" hangingPunct="0">
                <a:spcBef>
                  <a:spcPct val="50000"/>
                </a:spcBef>
              </a:pP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All persons must answer the question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„Ready?“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clearly with a </a:t>
              </a:r>
              <a:r>
                <a:rPr lang="en-US" altLang="de-DE" sz="2000" i="1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„Yes!“.  </a:t>
              </a:r>
              <a:r>
                <a:rPr lang="en-US" altLang="de-DE" sz="2000" dirty="0">
                  <a:solidFill>
                    <a:srgbClr val="194C8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imes" panose="02020603050405020304" pitchFamily="18" charset="0"/>
                </a:rPr>
                <a:t>Only if all answered „Yes“ the next order comes.</a:t>
              </a:r>
            </a:p>
          </p:txBody>
        </p:sp>
        <p:pic>
          <p:nvPicPr>
            <p:cNvPr id="13" name="Picture 10" descr="P3195917">
              <a:extLst>
                <a:ext uri="{FF2B5EF4-FFF2-40B4-BE49-F238E27FC236}">
                  <a16:creationId xmlns:a16="http://schemas.microsoft.com/office/drawing/2014/main" xmlns="" id="{A6A31BD3-A274-1EBF-889F-A196AB801A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23"/>
            <a:stretch>
              <a:fillRect/>
            </a:stretch>
          </p:blipFill>
          <p:spPr bwMode="auto">
            <a:xfrm>
              <a:off x="4042" y="2304"/>
              <a:ext cx="1633" cy="11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09600" y="9144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altLang="de-DE" dirty="0"/>
              <a:t>Lifting: Transporting loads by hand</a:t>
            </a:r>
          </a:p>
        </p:txBody>
      </p:sp>
      <p:sp>
        <p:nvSpPr>
          <p:cNvPr id="2" name="Abgerundetes Rechteck 1"/>
          <p:cNvSpPr/>
          <p:nvPr/>
        </p:nvSpPr>
        <p:spPr bwMode="auto">
          <a:xfrm>
            <a:off x="8077200" y="3581400"/>
            <a:ext cx="490490" cy="1371600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686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 dirty="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5334000" cy="1470025"/>
          </a:xfrm>
        </p:spPr>
        <p:txBody>
          <a:bodyPr/>
          <a:lstStyle/>
          <a:p>
            <a:pPr marL="0" indent="0"/>
            <a:r>
              <a:rPr lang="en-US" altLang="de-DE">
                <a:solidFill>
                  <a:srgbClr val="194C8D"/>
                </a:solidFill>
                <a:latin typeface="Avenir Medium" charset="0"/>
              </a:rPr>
              <a:t>Lifting / Moving</a:t>
            </a:r>
            <a:endParaRPr lang="en-US" altLang="de-DE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429000"/>
            <a:ext cx="5584825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How to lift and move heavy debris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Effect on the debris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Safety precautions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2">
            <a:extLst>
              <a:ext uri="{FF2B5EF4-FFF2-40B4-BE49-F238E27FC236}">
                <a16:creationId xmlns:a16="http://schemas.microsoft.com/office/drawing/2014/main" xmlns="" id="{AA6C7BDA-81D2-353D-BF6B-86967522A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900000"/>
            <a:ext cx="8229600" cy="5334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Lifting and Moving Operations</a:t>
            </a:r>
          </a:p>
        </p:txBody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xmlns="" id="{CD7F4F3E-8CB5-1445-2BC8-E39B63EE3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1800000"/>
            <a:ext cx="7509600" cy="39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/>
          <a:lstStyle>
            <a:lvl1pPr marL="21113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628650" lvl="0" indent="-358775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Avoid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work around the debris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if unstable: keep everyone at a safe distance</a:t>
            </a:r>
          </a:p>
          <a:p>
            <a:pPr marL="628650" lvl="0" indent="-358775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Move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if you can</a:t>
            </a:r>
            <a:r>
              <a:rPr lang="en-US" altLang="en-US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’</a:t>
            </a: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t avoid it, move it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use gravity and the terrain to assist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secure it once moving is completed</a:t>
            </a:r>
          </a:p>
          <a:p>
            <a:pPr marL="628650" lvl="0" indent="-358775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Lift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only if you cannot safely avoid / move the debris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support the debris as you lift </a:t>
            </a:r>
          </a:p>
          <a:p>
            <a:pPr marL="803275" lvl="0" indent="-261938" eaLnBrk="1" hangingPunct="1">
              <a:spcBef>
                <a:spcPts val="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000" dirty="0">
                <a:solidFill>
                  <a:srgbClr val="194C8D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secure it in place once lifting is completed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xmlns="" id="{49F3E153-67C4-876F-B0D8-4846AE1C9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4630" y="2613234"/>
            <a:ext cx="3144837" cy="949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7272" tIns="43637" rIns="87272" bIns="43637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46100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90613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36713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181225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638425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95625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552825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010025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IE" altLang="de-DE" sz="20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Never use </a:t>
            </a:r>
            <a:br>
              <a:rPr lang="en-IE" altLang="de-DE" sz="20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IE" altLang="de-DE" sz="20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metal or stone/bricks!</a:t>
            </a:r>
            <a:br>
              <a:rPr lang="en-IE" altLang="de-DE" sz="20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IE" altLang="de-DE" sz="16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(they will slip or break)</a:t>
            </a:r>
            <a:endParaRPr lang="en-IE" altLang="de-DE" sz="16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xmlns="" id="{7FE7C5EC-F76B-D283-57E3-113E5429DA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2420938"/>
            <a:ext cx="0" cy="7207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xmlns="" id="{64B26C77-19FC-00D2-ADB0-F41D944221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3575" y="2276475"/>
            <a:ext cx="647700" cy="10080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xmlns="" id="{D5037FCE-86CA-4657-A88A-51D46D268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4868863"/>
            <a:ext cx="14398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9688" indent="0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None/>
              <a:defRPr sz="180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1038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latin typeface="Verdana"/>
                <a:ea typeface="+mn-ea"/>
                <a:cs typeface="Verdana"/>
              </a:defRPr>
            </a:lvl2pPr>
            <a:lvl3pPr marL="1081088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latin typeface="Verdana"/>
                <a:ea typeface="+mn-ea"/>
                <a:cs typeface="Verdana"/>
              </a:defRPr>
            </a:lvl3pPr>
            <a:lvl4pPr marL="1538288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latin typeface="Verdana"/>
                <a:ea typeface="+mn-ea"/>
                <a:cs typeface="Verdana"/>
              </a:defRPr>
            </a:lvl4pPr>
            <a:lvl5pPr marL="1995488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latin typeface="Verdana"/>
                <a:ea typeface="+mn-ea"/>
                <a:cs typeface="Verdana"/>
              </a:defRPr>
            </a:lvl5pPr>
            <a:lvl6pPr marL="24526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</a:defRPr>
            </a:lvl6pPr>
            <a:lvl7pPr marL="29098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</a:defRPr>
            </a:lvl7pPr>
            <a:lvl8pPr marL="33670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</a:defRPr>
            </a:lvl8pPr>
            <a:lvl9pPr marL="38242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</a:defRPr>
            </a:lvl9pPr>
          </a:lstStyle>
          <a:p>
            <a:r>
              <a:rPr lang="en-IE" altLang="de-DE" dirty="0" smtClean="0"/>
              <a:t>Pivotal point</a:t>
            </a:r>
            <a:endParaRPr lang="en-IE" altLang="de-DE" dirty="0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xmlns="" id="{C9734B49-4FC4-5AAC-1906-D54DC7AA6F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79613" y="4508500"/>
            <a:ext cx="215900" cy="3603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xmlns="" id="{793E1657-C4EA-7CB1-820E-671C5C3451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7675" y="4581525"/>
            <a:ext cx="144463" cy="2873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xmlns="" id="{09FB239C-DFD6-1133-2ECC-3DEBF103B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885722"/>
            <a:ext cx="18002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9688" indent="0"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defRPr>
            </a:lvl1pPr>
            <a:lvl2pPr marL="681038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  <a:sym typeface="Times" charset="0"/>
              </a:defRPr>
            </a:lvl6pPr>
            <a:lvl7pPr marL="29098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  <a:sym typeface="Times" charset="0"/>
              </a:defRPr>
            </a:lvl7pPr>
            <a:lvl8pPr marL="33670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  <a:sym typeface="Times" charset="0"/>
              </a:defRPr>
            </a:lvl8pPr>
            <a:lvl9pPr marL="3824288" indent="-2286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latin typeface="+mn-lt"/>
                <a:ea typeface="+mn-ea"/>
                <a:sym typeface="Times" charset="0"/>
              </a:defRPr>
            </a:lvl9pPr>
          </a:lstStyle>
          <a:p>
            <a:r>
              <a:rPr lang="en-IE" altLang="de-DE" sz="1800" dirty="0" smtClean="0"/>
              <a:t>Layer of wood</a:t>
            </a:r>
            <a:endParaRPr lang="en-IE" altLang="de-DE" sz="18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57EF42C-577D-81CF-AD3B-AA94257C7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4005263"/>
            <a:ext cx="4716463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xmlns="" id="{78C25B8F-084A-2386-630B-BC82250C84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" r="1"/>
          <a:stretch/>
        </p:blipFill>
        <p:spPr bwMode="auto">
          <a:xfrm>
            <a:off x="990600" y="1809750"/>
            <a:ext cx="3359924" cy="286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AA6C7BDA-81D2-353D-BF6B-86967522A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000" y="900000"/>
            <a:ext cx="8229600" cy="5334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Lifting: using crowbars</a:t>
            </a:r>
          </a:p>
        </p:txBody>
      </p:sp>
    </p:spTree>
    <p:extLst>
      <p:ext uri="{BB962C8B-B14F-4D97-AF65-F5344CB8AC3E}">
        <p14:creationId xmlns:p14="http://schemas.microsoft.com/office/powerpoint/2010/main" val="6337067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Moving: Using various tools</a:t>
            </a: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xmlns="" id="{89DD1166-0B7C-6527-C036-56D8220DF4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"/>
          <a:stretch>
            <a:fillRect/>
          </a:stretch>
        </p:blipFill>
        <p:spPr>
          <a:xfrm>
            <a:off x="1116013" y="1582738"/>
            <a:ext cx="6985000" cy="19431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>
            <a:extLst>
              <a:ext uri="{FF2B5EF4-FFF2-40B4-BE49-F238E27FC236}">
                <a16:creationId xmlns:a16="http://schemas.microsoft.com/office/drawing/2014/main" xmlns="" id="{ACE0ACE3-BFFB-0C1C-7688-7AD4CE1AB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886200"/>
            <a:ext cx="2808288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>
            <a:extLst>
              <a:ext uri="{FF2B5EF4-FFF2-40B4-BE49-F238E27FC236}">
                <a16:creationId xmlns:a16="http://schemas.microsoft.com/office/drawing/2014/main" xmlns="" id="{45618BD7-9529-969B-FAB6-FBD30C9A9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175125"/>
            <a:ext cx="2881312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2808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xmlns="" id="{DA0939A3-57F8-C0EB-6389-150084BDB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1800000"/>
            <a:ext cx="7664400" cy="167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8731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873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11138" eaLnBrk="0" hangingPunct="0">
              <a:spcBef>
                <a:spcPts val="800"/>
              </a:spcBef>
              <a:buSzPct val="100000"/>
            </a:pPr>
            <a:r>
              <a:rPr lang="en-IE" altLang="de-DE" dirty="0" smtClean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use wedges when lifting or lowering a load.</a:t>
            </a:r>
          </a:p>
          <a:p>
            <a:pPr marL="211138" eaLnBrk="0" hangingPunct="0">
              <a:spcBef>
                <a:spcPts val="800"/>
              </a:spcBef>
              <a:buSzPct val="100000"/>
            </a:pPr>
            <a:r>
              <a:rPr lang="en-IE" altLang="de-DE" dirty="0" smtClean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IE" altLang="de-DE" b="1" dirty="0" smtClean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wedges always in pairs</a:t>
            </a:r>
            <a:r>
              <a:rPr lang="en-IE" altLang="de-DE" dirty="0" smtClean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otherwise there is a high risk of load movement due to slipping of the load an the wedge.</a:t>
            </a:r>
            <a:endParaRPr lang="en-IE" altLang="de-DE" sz="2000" dirty="0">
              <a:latin typeface="Verdana" pitchFamily="34" charset="0"/>
            </a:endParaRPr>
          </a:p>
        </p:txBody>
      </p:sp>
      <p:sp>
        <p:nvSpPr>
          <p:cNvPr id="6" name="AutoShape 11" descr="Eiche">
            <a:extLst>
              <a:ext uri="{FF2B5EF4-FFF2-40B4-BE49-F238E27FC236}">
                <a16:creationId xmlns:a16="http://schemas.microsoft.com/office/drawing/2014/main" xmlns="" id="{B7AB140B-0DBA-1188-D2B8-20CC2C54C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3025" y="5157788"/>
            <a:ext cx="1582738" cy="504825"/>
          </a:xfrm>
          <a:prstGeom prst="rtTriangl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AutoShape 12" descr="Eiche">
            <a:extLst>
              <a:ext uri="{FF2B5EF4-FFF2-40B4-BE49-F238E27FC236}">
                <a16:creationId xmlns:a16="http://schemas.microsoft.com/office/drawing/2014/main" xmlns="" id="{B70EAED1-3C79-4277-06E4-D52836416CF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2613025" y="5129213"/>
            <a:ext cx="1582738" cy="504825"/>
          </a:xfrm>
          <a:prstGeom prst="rtTriangl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AutoShape 25">
            <a:extLst>
              <a:ext uri="{FF2B5EF4-FFF2-40B4-BE49-F238E27FC236}">
                <a16:creationId xmlns:a16="http://schemas.microsoft.com/office/drawing/2014/main" xmlns="" id="{D436AB4E-0F77-EF05-6372-C39766C7EF7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35250" y="5338763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AutoShape 26" descr="Eiche">
            <a:extLst>
              <a:ext uri="{FF2B5EF4-FFF2-40B4-BE49-F238E27FC236}">
                <a16:creationId xmlns:a16="http://schemas.microsoft.com/office/drawing/2014/main" xmlns="" id="{53120D48-2BF0-BE66-E4BC-D5323FBD7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59375"/>
            <a:ext cx="1582737" cy="504825"/>
          </a:xfrm>
          <a:prstGeom prst="rtTriangl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AutoShape 27">
            <a:extLst>
              <a:ext uri="{FF2B5EF4-FFF2-40B4-BE49-F238E27FC236}">
                <a16:creationId xmlns:a16="http://schemas.microsoft.com/office/drawing/2014/main" xmlns="" id="{825B3806-26CF-03A5-EC21-435F7F0C55D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42696" y="5350562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rgbClr val="FF0000"/>
          </a:solidFill>
          <a:ln w="12700">
            <a:solidFill>
              <a:schemeClr val="accent2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Rectangle 29" descr="Sand">
            <a:extLst>
              <a:ext uri="{FF2B5EF4-FFF2-40B4-BE49-F238E27FC236}">
                <a16:creationId xmlns:a16="http://schemas.microsoft.com/office/drawing/2014/main" xmlns="" id="{49AE6954-4F14-C442-935E-FBF4ABA6C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438" y="5662613"/>
            <a:ext cx="5616575" cy="714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scene3d>
            <a:camera prst="obliqueBottomRight"/>
            <a:lightRig rig="threePt" dir="t"/>
          </a:scene3d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IE" altLang="de-DE" sz="28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Moving: Securing the layer / Subbase</a:t>
            </a:r>
            <a:endParaRPr lang="en-IE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utoShape 25">
            <a:extLst>
              <a:ext uri="{FF2B5EF4-FFF2-40B4-BE49-F238E27FC236}">
                <a16:creationId xmlns:a16="http://schemas.microsoft.com/office/drawing/2014/main" xmlns="" id="{D436AB4E-0F77-EF05-6372-C39766C7EF7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35250" y="5338764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28" name="AutoShape 25">
            <a:extLst>
              <a:ext uri="{FF2B5EF4-FFF2-40B4-BE49-F238E27FC236}">
                <a16:creationId xmlns:a16="http://schemas.microsoft.com/office/drawing/2014/main" xmlns="" id="{D436AB4E-0F77-EF05-6372-C39766C7EF7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60800" y="5251451"/>
            <a:ext cx="288925" cy="215900"/>
          </a:xfrm>
          <a:prstGeom prst="rightArrow">
            <a:avLst>
              <a:gd name="adj1" fmla="val 50000"/>
              <a:gd name="adj2" fmla="val 33456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9" t="8990" r="15555" b="33707"/>
          <a:stretch/>
        </p:blipFill>
        <p:spPr>
          <a:xfrm>
            <a:off x="3167063" y="3129407"/>
            <a:ext cx="838200" cy="724546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00" t="66250" r="5833" b="10000"/>
          <a:stretch/>
        </p:blipFill>
        <p:spPr>
          <a:xfrm>
            <a:off x="7181960" y="3295596"/>
            <a:ext cx="777040" cy="73818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3" name="Würfel 22"/>
          <p:cNvSpPr/>
          <p:nvPr/>
        </p:nvSpPr>
        <p:spPr bwMode="auto">
          <a:xfrm>
            <a:off x="2514601" y="4038600"/>
            <a:ext cx="1905000" cy="1143000"/>
          </a:xfrm>
          <a:prstGeom prst="cube">
            <a:avLst>
              <a:gd name="adj" fmla="val 13174"/>
            </a:avLst>
          </a:prstGeom>
          <a:solidFill>
            <a:schemeClr val="bg2"/>
          </a:solidFill>
          <a:ln w="127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29" name="AutoShape 22">
            <a:extLst>
              <a:ext uri="{FF2B5EF4-FFF2-40B4-BE49-F238E27FC236}">
                <a16:creationId xmlns:a16="http://schemas.microsoft.com/office/drawing/2014/main" xmlns="" id="{0555B1C3-C2D3-8CD0-CC36-3288683AA30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116262" y="4473573"/>
            <a:ext cx="576263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37" name="Würfel 36"/>
          <p:cNvSpPr/>
          <p:nvPr/>
        </p:nvSpPr>
        <p:spPr bwMode="auto">
          <a:xfrm rot="877903">
            <a:off x="5577447" y="4327270"/>
            <a:ext cx="2084388" cy="1143000"/>
          </a:xfrm>
          <a:prstGeom prst="cube">
            <a:avLst>
              <a:gd name="adj" fmla="val 13174"/>
            </a:avLst>
          </a:prstGeom>
          <a:solidFill>
            <a:schemeClr val="bg2"/>
          </a:solidFill>
          <a:ln w="127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31" name="AutoShape 28">
            <a:extLst>
              <a:ext uri="{FF2B5EF4-FFF2-40B4-BE49-F238E27FC236}">
                <a16:creationId xmlns:a16="http://schemas.microsoft.com/office/drawing/2014/main" xmlns="" id="{7C8DF773-518E-609E-7669-7B9F28B162F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215856" y="4792887"/>
            <a:ext cx="576262" cy="358775"/>
          </a:xfrm>
          <a:prstGeom prst="rightArrow">
            <a:avLst>
              <a:gd name="adj1" fmla="val 50000"/>
              <a:gd name="adj2" fmla="val 40155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282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Moving: Secure the load by using wedges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xmlns="" id="{D825B7B7-CD6E-E2B9-D351-EDB76E490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1800000"/>
            <a:ext cx="7715250" cy="457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7272" tIns="43637" rIns="87272" bIns="43637">
            <a:spAutoFit/>
          </a:bodyPr>
          <a:lstStyle>
            <a:defPPr>
              <a:defRPr lang="en-US"/>
            </a:defPPr>
            <a:lvl1pPr algn="ctr" defTabSz="873125" eaLnBrk="0" hangingPunct="0">
              <a:spcBef>
                <a:spcPct val="50000"/>
              </a:spcBef>
              <a:defRPr sz="2000" b="1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46100" defTabSz="873125">
              <a:defRPr sz="2400"/>
            </a:lvl2pPr>
            <a:lvl3pPr marL="1090613" defTabSz="873125">
              <a:defRPr sz="2400"/>
            </a:lvl3pPr>
            <a:lvl4pPr marL="1636713" defTabSz="873125">
              <a:defRPr sz="2400"/>
            </a:lvl4pPr>
            <a:lvl5pPr marL="2181225" defTabSz="873125">
              <a:defRPr sz="2400"/>
            </a:lvl5pPr>
            <a:lvl6pPr marL="2638425" defTabSz="873125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3095625" defTabSz="873125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552825" defTabSz="873125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4010025" defTabSz="873125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en-IE" altLang="de-DE" sz="2400" dirty="0" smtClean="0"/>
              <a:t>Always use wedges when lifting or lowering a load.</a:t>
            </a:r>
            <a:endParaRPr lang="en-IE" altLang="de-DE" sz="2400" dirty="0"/>
          </a:p>
        </p:txBody>
      </p:sp>
      <p:sp>
        <p:nvSpPr>
          <p:cNvPr id="5" name="Rectangle 5" descr="Sand">
            <a:extLst>
              <a:ext uri="{FF2B5EF4-FFF2-40B4-BE49-F238E27FC236}">
                <a16:creationId xmlns:a16="http://schemas.microsoft.com/office/drawing/2014/main" xmlns="" id="{32E4CD24-4E02-F3EF-0112-EC1891BE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3814763"/>
            <a:ext cx="4752975" cy="7143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AutoShape 6" descr="Eiche">
            <a:extLst>
              <a:ext uri="{FF2B5EF4-FFF2-40B4-BE49-F238E27FC236}">
                <a16:creationId xmlns:a16="http://schemas.microsoft.com/office/drawing/2014/main" xmlns="" id="{2EBEED40-7FC8-65A6-D3BF-C3DD57FF7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606800"/>
            <a:ext cx="1295400" cy="215900"/>
          </a:xfrm>
          <a:prstGeom prst="rtTriangl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AutoShape 7" descr="Eiche">
            <a:extLst>
              <a:ext uri="{FF2B5EF4-FFF2-40B4-BE49-F238E27FC236}">
                <a16:creationId xmlns:a16="http://schemas.microsoft.com/office/drawing/2014/main" xmlns="" id="{C80E937B-55E0-C7CD-51FE-CDF63E7AC476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2555875" y="3606800"/>
            <a:ext cx="1295400" cy="215900"/>
          </a:xfrm>
          <a:prstGeom prst="rtTriangl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AutoShape 8" descr="Eiche">
            <a:extLst>
              <a:ext uri="{FF2B5EF4-FFF2-40B4-BE49-F238E27FC236}">
                <a16:creationId xmlns:a16="http://schemas.microsoft.com/office/drawing/2014/main" xmlns="" id="{630293FD-2CC4-E041-FA27-E1DC11846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25" y="3602038"/>
            <a:ext cx="1295400" cy="215900"/>
          </a:xfrm>
          <a:prstGeom prst="rtTriangl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AutoShape 9" descr="Eiche">
            <a:extLst>
              <a:ext uri="{FF2B5EF4-FFF2-40B4-BE49-F238E27FC236}">
                <a16:creationId xmlns:a16="http://schemas.microsoft.com/office/drawing/2014/main" xmlns="" id="{11484CED-3B5D-F91C-A3ED-1E6DE7FF438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429125" y="3602038"/>
            <a:ext cx="1295400" cy="215900"/>
          </a:xfrm>
          <a:prstGeom prst="rtTriangl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xmlns="" id="{A31A0B7C-A9C5-DDF3-A82F-7A22DABDA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606675"/>
            <a:ext cx="13620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7272" tIns="43637" rIns="87272" bIns="43637">
            <a:spAutoFit/>
          </a:bodyPr>
          <a:lstStyle>
            <a:defPPr>
              <a:defRPr lang="en-US"/>
            </a:defPPr>
            <a:lvl1pPr algn="ctr" defTabSz="873125" eaLnBrk="0" hangingPunct="0">
              <a:spcBef>
                <a:spcPct val="50000"/>
              </a:spcBef>
              <a:defRPr sz="2400" b="1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46100" defTabSz="873125">
              <a:defRPr sz="2400"/>
            </a:lvl2pPr>
            <a:lvl3pPr marL="1090613" defTabSz="873125">
              <a:defRPr sz="2400"/>
            </a:lvl3pPr>
            <a:lvl4pPr marL="1636713" defTabSz="873125">
              <a:defRPr sz="2400"/>
            </a:lvl4pPr>
            <a:lvl5pPr marL="2181225" defTabSz="873125">
              <a:defRPr sz="2400"/>
            </a:lvl5pPr>
            <a:lvl6pPr marL="2638425" defTabSz="873125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3095625" defTabSz="873125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552825" defTabSz="873125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4010025" defTabSz="873125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en-IE" altLang="de-DE" sz="1800" dirty="0" smtClean="0"/>
              <a:t>side view</a:t>
            </a:r>
            <a:endParaRPr lang="en-IE" altLang="de-DE" sz="1800" dirty="0"/>
          </a:p>
        </p:txBody>
      </p:sp>
      <p:sp>
        <p:nvSpPr>
          <p:cNvPr id="11" name="Text Box 13">
            <a:extLst>
              <a:ext uri="{FF2B5EF4-FFF2-40B4-BE49-F238E27FC236}">
                <a16:creationId xmlns:a16="http://schemas.microsoft.com/office/drawing/2014/main" xmlns="" id="{5A58E7DF-FAFF-FDAB-EA0F-7901579A2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356213"/>
            <a:ext cx="11525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de-DE" sz="18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</a:t>
            </a:r>
            <a:r>
              <a:rPr lang="en-IE" alt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altLang="de-DE" sz="1800" b="1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</a:t>
            </a:r>
            <a:endParaRPr lang="en-IE" altLang="de-DE" sz="1800" b="1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4" descr="Eiche">
            <a:extLst>
              <a:ext uri="{FF2B5EF4-FFF2-40B4-BE49-F238E27FC236}">
                <a16:creationId xmlns:a16="http://schemas.microsoft.com/office/drawing/2014/main" xmlns="" id="{6380BD62-E45B-5A99-952D-E61DF734A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365625"/>
            <a:ext cx="1008063" cy="2873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Rectangle 15" descr="Eiche">
            <a:extLst>
              <a:ext uri="{FF2B5EF4-FFF2-40B4-BE49-F238E27FC236}">
                <a16:creationId xmlns:a16="http://schemas.microsoft.com/office/drawing/2014/main" xmlns="" id="{FDD6805A-383A-CD7C-44C5-FA0A204D4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365625"/>
            <a:ext cx="1008062" cy="2873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Rectangle 16" descr="Eiche">
            <a:extLst>
              <a:ext uri="{FF2B5EF4-FFF2-40B4-BE49-F238E27FC236}">
                <a16:creationId xmlns:a16="http://schemas.microsoft.com/office/drawing/2014/main" xmlns="" id="{E831B917-AA40-3FE3-B9C1-ACFDD5345272}"/>
              </a:ext>
            </a:extLst>
          </p:cNvPr>
          <p:cNvSpPr>
            <a:spLocks noChangeArrowheads="1"/>
          </p:cNvSpPr>
          <p:nvPr/>
        </p:nvSpPr>
        <p:spPr bwMode="auto">
          <a:xfrm rot="-1849780">
            <a:off x="4787900" y="5518150"/>
            <a:ext cx="1008063" cy="4318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Rectangle 17" descr="Eiche">
            <a:extLst>
              <a:ext uri="{FF2B5EF4-FFF2-40B4-BE49-F238E27FC236}">
                <a16:creationId xmlns:a16="http://schemas.microsoft.com/office/drawing/2014/main" xmlns="" id="{8452C3F4-999F-16E6-20C4-995BCCDD11D2}"/>
              </a:ext>
            </a:extLst>
          </p:cNvPr>
          <p:cNvSpPr>
            <a:spLocks noChangeArrowheads="1"/>
          </p:cNvSpPr>
          <p:nvPr/>
        </p:nvSpPr>
        <p:spPr bwMode="auto">
          <a:xfrm rot="1913448">
            <a:off x="2484438" y="5518150"/>
            <a:ext cx="1008062" cy="4318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Text Box 19">
            <a:extLst>
              <a:ext uri="{FF2B5EF4-FFF2-40B4-BE49-F238E27FC236}">
                <a16:creationId xmlns:a16="http://schemas.microsoft.com/office/drawing/2014/main" xmlns="" id="{78E25A11-EDB2-99D9-9088-EF616B181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4076700"/>
            <a:ext cx="1944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800" b="1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IE" altLang="de-DE" b="0" dirty="0" smtClean="0"/>
              <a:t>parallel to the object</a:t>
            </a:r>
            <a:endParaRPr lang="en-IE" altLang="de-DE" b="0" dirty="0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xmlns="" id="{85427121-CF55-A710-411A-BC84390B5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5373688"/>
            <a:ext cx="1944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de-DE" sz="18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inclined to the object</a:t>
            </a:r>
            <a:endParaRPr lang="en-IE" altLang="de-DE" sz="18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Line 21">
            <a:extLst>
              <a:ext uri="{FF2B5EF4-FFF2-40B4-BE49-F238E27FC236}">
                <a16:creationId xmlns:a16="http://schemas.microsoft.com/office/drawing/2014/main" xmlns="" id="{4A29F396-440D-C12A-FEAD-3C52158F52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0425" y="4508500"/>
            <a:ext cx="792163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" name="Line 22">
            <a:extLst>
              <a:ext uri="{FF2B5EF4-FFF2-40B4-BE49-F238E27FC236}">
                <a16:creationId xmlns:a16="http://schemas.microsoft.com/office/drawing/2014/main" xmlns="" id="{2F397AD8-1CDA-5BD1-DBF0-CB57BB7D6D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0425" y="5805488"/>
            <a:ext cx="792163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" name="Würfel 20"/>
          <p:cNvSpPr/>
          <p:nvPr/>
        </p:nvSpPr>
        <p:spPr bwMode="auto">
          <a:xfrm>
            <a:off x="2759911" y="2448000"/>
            <a:ext cx="2808287" cy="1143000"/>
          </a:xfrm>
          <a:prstGeom prst="cube">
            <a:avLst>
              <a:gd name="adj" fmla="val 9696"/>
            </a:avLst>
          </a:prstGeom>
          <a:solidFill>
            <a:schemeClr val="bg2"/>
          </a:solidFill>
          <a:ln w="127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  <p:sp>
        <p:nvSpPr>
          <p:cNvPr id="22" name="Würfel 21"/>
          <p:cNvSpPr/>
          <p:nvPr/>
        </p:nvSpPr>
        <p:spPr bwMode="auto">
          <a:xfrm>
            <a:off x="2731556" y="4463365"/>
            <a:ext cx="2808287" cy="1251635"/>
          </a:xfrm>
          <a:prstGeom prst="cube">
            <a:avLst>
              <a:gd name="adj" fmla="val 0"/>
            </a:avLst>
          </a:prstGeom>
          <a:solidFill>
            <a:schemeClr val="bg2"/>
          </a:solidFill>
          <a:ln w="127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charset="0"/>
              <a:ea typeface="ヒラギノ明朝 ProN W3" charset="0"/>
              <a:cs typeface="ヒラギノ明朝 ProN W3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3630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Moving: Cribbing method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xmlns="" id="{9B34EF16-FC5D-058F-EFF5-AB71B8B26E43}"/>
              </a:ext>
            </a:extLst>
          </p:cNvPr>
          <p:cNvGrpSpPr>
            <a:grpSpLocks/>
          </p:cNvGrpSpPr>
          <p:nvPr/>
        </p:nvGrpSpPr>
        <p:grpSpPr bwMode="auto">
          <a:xfrm>
            <a:off x="3043713" y="3618766"/>
            <a:ext cx="3544511" cy="2401034"/>
            <a:chOff x="1177" y="1606"/>
            <a:chExt cx="1506" cy="1008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xmlns="" id="{E131F091-36AC-6C01-88B9-3A2491D97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099"/>
              <a:ext cx="503" cy="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" name="AutoShape 4" descr="Eiche">
              <a:extLst>
                <a:ext uri="{FF2B5EF4-FFF2-40B4-BE49-F238E27FC236}">
                  <a16:creationId xmlns:a16="http://schemas.microsoft.com/office/drawing/2014/main" xmlns="" id="{8E78DF21-58CA-90D2-5716-A9F51DAEC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" y="2160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" name="AutoShape 5" descr="Eiche">
              <a:extLst>
                <a:ext uri="{FF2B5EF4-FFF2-40B4-BE49-F238E27FC236}">
                  <a16:creationId xmlns:a16="http://schemas.microsoft.com/office/drawing/2014/main" xmlns="" id="{0A08D44B-F0E2-6892-EDC0-49B64273B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8" y="2151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" name="AutoShape 6" descr="Nussbaum">
              <a:extLst>
                <a:ext uri="{FF2B5EF4-FFF2-40B4-BE49-F238E27FC236}">
                  <a16:creationId xmlns:a16="http://schemas.microsoft.com/office/drawing/2014/main" xmlns="" id="{10B9F8DF-1DA8-E57F-DD59-7E383D477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" y="2251"/>
              <a:ext cx="1270" cy="181"/>
            </a:xfrm>
            <a:prstGeom prst="cube">
              <a:avLst>
                <a:gd name="adj" fmla="val 38236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8" name="AutoShape 7" descr="Nussbaum">
              <a:extLst>
                <a:ext uri="{FF2B5EF4-FFF2-40B4-BE49-F238E27FC236}">
                  <a16:creationId xmlns:a16="http://schemas.microsoft.com/office/drawing/2014/main" xmlns="" id="{91AB4518-C040-C8AD-727E-771B3A1F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" y="2033"/>
              <a:ext cx="1270" cy="181"/>
            </a:xfrm>
            <a:prstGeom prst="cube">
              <a:avLst>
                <a:gd name="adj" fmla="val 38236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" name="AutoShape 8" descr="Eiche">
              <a:extLst>
                <a:ext uri="{FF2B5EF4-FFF2-40B4-BE49-F238E27FC236}">
                  <a16:creationId xmlns:a16="http://schemas.microsoft.com/office/drawing/2014/main" xmlns="" id="{2DBAD0EC-3553-15CC-F78F-5FD5A5878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" y="1897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AutoShape 9" descr="Eiche">
              <a:extLst>
                <a:ext uri="{FF2B5EF4-FFF2-40B4-BE49-F238E27FC236}">
                  <a16:creationId xmlns:a16="http://schemas.microsoft.com/office/drawing/2014/main" xmlns="" id="{CB228B5D-F9FB-B6BE-C420-F82E2BE93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1888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" name="AutoShape 10" descr="Nussbaum">
              <a:extLst>
                <a:ext uri="{FF2B5EF4-FFF2-40B4-BE49-F238E27FC236}">
                  <a16:creationId xmlns:a16="http://schemas.microsoft.com/office/drawing/2014/main" xmlns="" id="{645E665C-F397-796F-73D5-8D6EDED17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" y="1970"/>
              <a:ext cx="1270" cy="181"/>
            </a:xfrm>
            <a:prstGeom prst="cube">
              <a:avLst>
                <a:gd name="adj" fmla="val 38236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" name="AutoShape 11" descr="Nussbaum">
              <a:extLst>
                <a:ext uri="{FF2B5EF4-FFF2-40B4-BE49-F238E27FC236}">
                  <a16:creationId xmlns:a16="http://schemas.microsoft.com/office/drawing/2014/main" xmlns="" id="{19BBF69E-FC54-9AC0-DE2E-7AA336D6D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" y="1752"/>
              <a:ext cx="1270" cy="181"/>
            </a:xfrm>
            <a:prstGeom prst="cube">
              <a:avLst>
                <a:gd name="adj" fmla="val 38236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" name="AutoShape 12" descr="Eiche">
              <a:extLst>
                <a:ext uri="{FF2B5EF4-FFF2-40B4-BE49-F238E27FC236}">
                  <a16:creationId xmlns:a16="http://schemas.microsoft.com/office/drawing/2014/main" xmlns="" id="{8239CDFD-8FD1-3336-2DE9-586DBF050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" y="1615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" name="AutoShape 13" descr="Eiche">
              <a:extLst>
                <a:ext uri="{FF2B5EF4-FFF2-40B4-BE49-F238E27FC236}">
                  <a16:creationId xmlns:a16="http://schemas.microsoft.com/office/drawing/2014/main" xmlns="" id="{C64477C7-0D09-9E29-73EC-4F6860FB9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3" y="1606"/>
              <a:ext cx="499" cy="454"/>
            </a:xfrm>
            <a:prstGeom prst="cube">
              <a:avLst>
                <a:gd name="adj" fmla="val 66741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xmlns="" id="{A77A13AB-EF86-9D0F-39FB-62C24083E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00" y="1800000"/>
            <a:ext cx="78486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211138" defTabSz="873125" eaLnBrk="0" hangingPunct="0">
              <a:spcBef>
                <a:spcPts val="800"/>
              </a:spcBef>
              <a:buSzPct val="100000"/>
              <a:defRPr sz="240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defTabSz="873125">
              <a:defRPr sz="2400"/>
            </a:lvl2pPr>
            <a:lvl3pPr marL="1143000" defTabSz="873125">
              <a:defRPr sz="2400"/>
            </a:lvl3pPr>
            <a:lvl4pPr marL="1714500" defTabSz="873125">
              <a:defRPr sz="2400"/>
            </a:lvl4pPr>
            <a:lvl5pPr marL="2286000" defTabSz="873125">
              <a:defRPr sz="2400"/>
            </a:lvl5pPr>
            <a:lvl6pPr marL="2743200" defTabSz="873125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3200400" defTabSz="873125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657600" defTabSz="873125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4114800" defTabSz="873125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en-US" altLang="de-DE" dirty="0"/>
              <a:t>Cribbing is used </a:t>
            </a:r>
            <a:r>
              <a:rPr lang="en-US" altLang="de-DE" b="1" dirty="0"/>
              <a:t>to hold / bear the load </a:t>
            </a:r>
            <a:r>
              <a:rPr lang="en-US" altLang="de-DE" dirty="0"/>
              <a:t>by a construction of wood. To avoid slipping there is always a pair of cribs used!</a:t>
            </a:r>
          </a:p>
          <a:p>
            <a:r>
              <a:rPr lang="en-US" altLang="de-DE" dirty="0"/>
              <a:t>The timber wood is pre-cut rectangular.</a:t>
            </a:r>
          </a:p>
        </p:txBody>
      </p:sp>
    </p:spTree>
    <p:extLst>
      <p:ext uri="{BB962C8B-B14F-4D97-AF65-F5344CB8AC3E}">
        <p14:creationId xmlns:p14="http://schemas.microsoft.com/office/powerpoint/2010/main" val="5570447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F72128BF-0DC4-2A9D-2971-4936F6A9437F}"/>
              </a:ext>
            </a:extLst>
          </p:cNvPr>
          <p:cNvSpPr txBox="1"/>
          <p:nvPr/>
        </p:nvSpPr>
        <p:spPr>
          <a:xfrm>
            <a:off x="612000" y="9000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buFont typeface="Times" panose="02020603050405020304" pitchFamily="18" charset="0"/>
              <a:buNone/>
              <a:defRPr sz="280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altLang="de-DE" dirty="0"/>
              <a:t>Lifting: Transporting loads by hand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F5CF32F2-634E-317A-1184-71A88C1CD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981200"/>
            <a:ext cx="2678112" cy="362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272" tIns="43637" rIns="87272" bIns="43637" numCol="1" anchor="t" anchorCtr="0" compatLnSpc="1">
            <a:prstTxWarp prst="textNoShape">
              <a:avLst/>
            </a:prstTxWarp>
            <a:spAutoFit/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0" indent="0" algn="ctr" defTabSz="873125">
              <a:spcBef>
                <a:spcPct val="50000"/>
              </a:spcBef>
              <a:buFontTx/>
              <a:buNone/>
            </a:pPr>
            <a:r>
              <a:rPr lang="en-IE" altLang="de-DE" sz="2000" b="1" dirty="0" smtClean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Take care for your back! </a:t>
            </a:r>
            <a:br>
              <a:rPr lang="en-IE" altLang="de-DE" sz="2000" b="1" dirty="0" smtClean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</a:br>
            <a:r>
              <a:rPr lang="en-IE" altLang="de-DE" sz="2000" dirty="0" smtClean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Don‘t over act, but share load if possible!</a:t>
            </a:r>
          </a:p>
          <a:p>
            <a:pPr marL="0" indent="0" algn="ctr" defTabSz="873125">
              <a:spcBef>
                <a:spcPct val="50000"/>
              </a:spcBef>
              <a:buNone/>
            </a:pPr>
            <a:endParaRPr lang="en-IE" altLang="de-DE" sz="2000" dirty="0" smtClean="0">
              <a:solidFill>
                <a:srgbClr val="194C8D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  <a:p>
            <a:pPr marL="0" indent="0" algn="ctr" defTabSz="873125">
              <a:spcBef>
                <a:spcPct val="50000"/>
              </a:spcBef>
              <a:buFontTx/>
              <a:buNone/>
            </a:pPr>
            <a:endParaRPr lang="en-IE" altLang="de-DE" sz="2000" dirty="0" smtClean="0">
              <a:solidFill>
                <a:srgbClr val="194C8D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  <a:p>
            <a:pPr marL="0" indent="0" algn="ctr" defTabSz="873125">
              <a:spcBef>
                <a:spcPct val="50000"/>
              </a:spcBef>
              <a:buFontTx/>
              <a:buNone/>
            </a:pPr>
            <a:r>
              <a:rPr lang="en-IE" altLang="de-DE" sz="2000" b="1" dirty="0" smtClean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Don‘t twist the load! </a:t>
            </a:r>
            <a:r>
              <a:rPr lang="en-IE" altLang="de-DE" sz="2000" dirty="0" smtClean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Carry long load only on the same side of your shoulders!</a:t>
            </a:r>
            <a:endParaRPr lang="en-IE" altLang="de-DE" sz="2000" dirty="0">
              <a:solidFill>
                <a:srgbClr val="194C8D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A25B05A-463E-1A3B-83AE-66D16E482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4566" y="1651163"/>
            <a:ext cx="4392613" cy="3962400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5">
            <a:extLst>
              <a:ext uri="{FF2B5EF4-FFF2-40B4-BE49-F238E27FC236}">
                <a16:creationId xmlns:a16="http://schemas.microsoft.com/office/drawing/2014/main" xmlns="" id="{B4FF6030-B3AF-53C0-B795-68E48C41E2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2129" y="3738726"/>
            <a:ext cx="2160587" cy="165735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xmlns="" id="{DB24BD9C-E39A-3EA1-BE24-91CE1CC17BCB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3660261" y="3523622"/>
            <a:ext cx="1728788" cy="2016126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36598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270F736-2A45-49FC-9AD7-F6178525D73E}"/>
</file>

<file path=customXml/itemProps4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558</Words>
  <Characters>0</Characters>
  <Application>Microsoft Office PowerPoint</Application>
  <PresentationFormat>Bildschirmpräsentation (4:3)</PresentationFormat>
  <Lines>0</Lines>
  <Paragraphs>102</Paragraphs>
  <Slides>15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8" baseType="lpstr">
      <vt:lpstr>ＭＳ ゴシック</vt:lpstr>
      <vt:lpstr>MS PGothic</vt:lpstr>
      <vt:lpstr>MS PGothic</vt:lpstr>
      <vt:lpstr>Arial</vt:lpstr>
      <vt:lpstr>Avenir Medium</vt:lpstr>
      <vt:lpstr>Calibri</vt:lpstr>
      <vt:lpstr>Symbol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Lifting / Moving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347</cp:revision>
  <dcterms:created xsi:type="dcterms:W3CDTF">2009-07-08T19:39:17Z</dcterms:created>
  <dcterms:modified xsi:type="dcterms:W3CDTF">2024-05-06T10:44:25Z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