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6"/>
  </p:sldMasterIdLst>
  <p:notesMasterIdLst>
    <p:notesMasterId r:id="rId22"/>
  </p:notesMasterIdLst>
  <p:handoutMasterIdLst>
    <p:handoutMasterId r:id="rId23"/>
  </p:handoutMasterIdLst>
  <p:sldIdLst>
    <p:sldId id="369" r:id="rId7"/>
    <p:sldId id="341" r:id="rId8"/>
    <p:sldId id="399" r:id="rId9"/>
    <p:sldId id="400" r:id="rId10"/>
    <p:sldId id="375" r:id="rId11"/>
    <p:sldId id="401" r:id="rId12"/>
    <p:sldId id="378" r:id="rId13"/>
    <p:sldId id="383" r:id="rId14"/>
    <p:sldId id="380" r:id="rId15"/>
    <p:sldId id="385" r:id="rId16"/>
    <p:sldId id="402" r:id="rId17"/>
    <p:sldId id="388" r:id="rId18"/>
    <p:sldId id="382" r:id="rId19"/>
    <p:sldId id="370" r:id="rId20"/>
    <p:sldId id="36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C8D"/>
    <a:srgbClr val="174C8E"/>
    <a:srgbClr val="5F77AB"/>
    <a:srgbClr val="75E7EC"/>
    <a:srgbClr val="056CB6"/>
    <a:srgbClr val="E3E7F5"/>
    <a:srgbClr val="FF33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028912-4701-459C-BF88-D78EB4C08CB6}" v="11" dt="2023-01-10T06:52:36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08" y="60"/>
      </p:cViewPr>
      <p:guideLst>
        <p:guide orient="horz" pos="72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-267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24" Type="http://schemas.openxmlformats.org/officeDocument/2006/relationships/presProps" Target="presProps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ina Goxharaj" userId="4c7967008258634d" providerId="LiveId" clId="{A1028912-4701-459C-BF88-D78EB4C08CB6}"/>
    <pc:docChg chg="undo custSel addSld delSld modSld">
      <pc:chgData name="Rudina Goxharaj" userId="4c7967008258634d" providerId="LiveId" clId="{A1028912-4701-459C-BF88-D78EB4C08CB6}" dt="2023-01-10T06:52:36.484" v="590"/>
      <pc:docMkLst>
        <pc:docMk/>
      </pc:docMkLst>
      <pc:sldChg chg="modSp mod">
        <pc:chgData name="Rudina Goxharaj" userId="4c7967008258634d" providerId="LiveId" clId="{A1028912-4701-459C-BF88-D78EB4C08CB6}" dt="2023-01-07T16:14:28.211" v="195" actId="6549"/>
        <pc:sldMkLst>
          <pc:docMk/>
          <pc:sldMk cId="0" sldId="341"/>
        </pc:sldMkLst>
        <pc:spChg chg="mod">
          <ac:chgData name="Rudina Goxharaj" userId="4c7967008258634d" providerId="LiveId" clId="{A1028912-4701-459C-BF88-D78EB4C08CB6}" dt="2023-01-07T16:13:58.321" v="98" actId="6549"/>
          <ac:spMkLst>
            <pc:docMk/>
            <pc:sldMk cId="0" sldId="341"/>
            <ac:spMk id="7173" creationId="{F3C786C3-E9F6-B7C3-E910-039A4C9A002F}"/>
          </ac:spMkLst>
        </pc:spChg>
        <pc:spChg chg="mod">
          <ac:chgData name="Rudina Goxharaj" userId="4c7967008258634d" providerId="LiveId" clId="{A1028912-4701-459C-BF88-D78EB4C08CB6}" dt="2023-01-07T16:14:28.211" v="195" actId="6549"/>
          <ac:spMkLst>
            <pc:docMk/>
            <pc:sldMk cId="0" sldId="341"/>
            <ac:spMk id="7174" creationId="{1CEE0E3D-4071-399A-3C49-9D90129E709C}"/>
          </ac:spMkLst>
        </pc:spChg>
      </pc:sldChg>
      <pc:sldChg chg="modSp mod">
        <pc:chgData name="Rudina Goxharaj" userId="4c7967008258634d" providerId="LiveId" clId="{A1028912-4701-459C-BF88-D78EB4C08CB6}" dt="2023-01-07T16:13:46.485" v="50" actId="6549"/>
        <pc:sldMkLst>
          <pc:docMk/>
          <pc:sldMk cId="0" sldId="369"/>
        </pc:sldMkLst>
        <pc:spChg chg="mod">
          <ac:chgData name="Rudina Goxharaj" userId="4c7967008258634d" providerId="LiveId" clId="{A1028912-4701-459C-BF88-D78EB4C08CB6}" dt="2023-01-07T16:13:46.485" v="50" actId="6549"/>
          <ac:spMkLst>
            <pc:docMk/>
            <pc:sldMk cId="0" sldId="369"/>
            <ac:spMk id="2" creationId="{3EE3F3B1-ABA9-5B26-C817-FEC7EC6FA4FE}"/>
          </ac:spMkLst>
        </pc:spChg>
        <pc:spChg chg="mod">
          <ac:chgData name="Rudina Goxharaj" userId="4c7967008258634d" providerId="LiveId" clId="{A1028912-4701-459C-BF88-D78EB4C08CB6}" dt="2023-01-07T16:13:31.085" v="1" actId="20577"/>
          <ac:spMkLst>
            <pc:docMk/>
            <pc:sldMk cId="0" sldId="369"/>
            <ac:spMk id="5123" creationId="{6F5699F8-327E-CEAB-7145-E74AA1908E2B}"/>
          </ac:spMkLst>
        </pc:spChg>
      </pc:sldChg>
      <pc:sldChg chg="del">
        <pc:chgData name="Rudina Goxharaj" userId="4c7967008258634d" providerId="LiveId" clId="{A1028912-4701-459C-BF88-D78EB4C08CB6}" dt="2023-01-10T06:48:48.491" v="212" actId="47"/>
        <pc:sldMkLst>
          <pc:docMk/>
          <pc:sldMk cId="0" sldId="372"/>
        </pc:sldMkLst>
      </pc:sldChg>
      <pc:sldChg chg="del">
        <pc:chgData name="Rudina Goxharaj" userId="4c7967008258634d" providerId="LiveId" clId="{A1028912-4701-459C-BF88-D78EB4C08CB6}" dt="2023-01-09T16:40:34.426" v="196" actId="47"/>
        <pc:sldMkLst>
          <pc:docMk/>
          <pc:sldMk cId="1400427510" sldId="373"/>
        </pc:sldMkLst>
      </pc:sldChg>
      <pc:sldChg chg="del">
        <pc:chgData name="Rudina Goxharaj" userId="4c7967008258634d" providerId="LiveId" clId="{A1028912-4701-459C-BF88-D78EB4C08CB6}" dt="2023-01-09T16:40:35.094" v="197" actId="47"/>
        <pc:sldMkLst>
          <pc:docMk/>
          <pc:sldMk cId="3292271206" sldId="374"/>
        </pc:sldMkLst>
      </pc:sldChg>
      <pc:sldChg chg="modSp add mod">
        <pc:chgData name="Rudina Goxharaj" userId="4c7967008258634d" providerId="LiveId" clId="{A1028912-4701-459C-BF88-D78EB4C08CB6}" dt="2023-01-10T06:51:17.698" v="587" actId="20577"/>
        <pc:sldMkLst>
          <pc:docMk/>
          <pc:sldMk cId="0" sldId="375"/>
        </pc:sldMkLst>
        <pc:spChg chg="mod">
          <ac:chgData name="Rudina Goxharaj" userId="4c7967008258634d" providerId="LiveId" clId="{A1028912-4701-459C-BF88-D78EB4C08CB6}" dt="2023-01-10T06:51:17.698" v="587" actId="20577"/>
          <ac:spMkLst>
            <pc:docMk/>
            <pc:sldMk cId="0" sldId="375"/>
            <ac:spMk id="21505" creationId="{50265508-B9CD-60D5-6EE9-42318ABA91E8}"/>
          </ac:spMkLst>
        </pc:spChg>
      </pc:sldChg>
      <pc:sldChg chg="del">
        <pc:chgData name="Rudina Goxharaj" userId="4c7967008258634d" providerId="LiveId" clId="{A1028912-4701-459C-BF88-D78EB4C08CB6}" dt="2023-01-09T16:40:36.033" v="198" actId="47"/>
        <pc:sldMkLst>
          <pc:docMk/>
          <pc:sldMk cId="3794609091" sldId="375"/>
        </pc:sldMkLst>
      </pc:sldChg>
      <pc:sldChg chg="del">
        <pc:chgData name="Rudina Goxharaj" userId="4c7967008258634d" providerId="LiveId" clId="{A1028912-4701-459C-BF88-D78EB4C08CB6}" dt="2023-01-09T16:40:36.518" v="199" actId="47"/>
        <pc:sldMkLst>
          <pc:docMk/>
          <pc:sldMk cId="2413403506" sldId="376"/>
        </pc:sldMkLst>
      </pc:sldChg>
      <pc:sldChg chg="del">
        <pc:chgData name="Rudina Goxharaj" userId="4c7967008258634d" providerId="LiveId" clId="{A1028912-4701-459C-BF88-D78EB4C08CB6}" dt="2023-01-09T16:40:37.366" v="200" actId="47"/>
        <pc:sldMkLst>
          <pc:docMk/>
          <pc:sldMk cId="4277777635" sldId="377"/>
        </pc:sldMkLst>
      </pc:sldChg>
      <pc:sldChg chg="add">
        <pc:chgData name="Rudina Goxharaj" userId="4c7967008258634d" providerId="LiveId" clId="{A1028912-4701-459C-BF88-D78EB4C08CB6}" dt="2023-01-10T06:47:39.956" v="208"/>
        <pc:sldMkLst>
          <pc:docMk/>
          <pc:sldMk cId="0" sldId="378"/>
        </pc:sldMkLst>
      </pc:sldChg>
      <pc:sldChg chg="del">
        <pc:chgData name="Rudina Goxharaj" userId="4c7967008258634d" providerId="LiveId" clId="{A1028912-4701-459C-BF88-D78EB4C08CB6}" dt="2023-01-09T16:40:38.385" v="201" actId="47"/>
        <pc:sldMkLst>
          <pc:docMk/>
          <pc:sldMk cId="2138802699" sldId="378"/>
        </pc:sldMkLst>
      </pc:sldChg>
      <pc:sldChg chg="del">
        <pc:chgData name="Rudina Goxharaj" userId="4c7967008258634d" providerId="LiveId" clId="{A1028912-4701-459C-BF88-D78EB4C08CB6}" dt="2023-01-09T16:40:40.104" v="202" actId="47"/>
        <pc:sldMkLst>
          <pc:docMk/>
          <pc:sldMk cId="1135611390" sldId="379"/>
        </pc:sldMkLst>
      </pc:sldChg>
      <pc:sldChg chg="add">
        <pc:chgData name="Rudina Goxharaj" userId="4c7967008258634d" providerId="LiveId" clId="{A1028912-4701-459C-BF88-D78EB4C08CB6}" dt="2023-01-10T06:52:32.308" v="589"/>
        <pc:sldMkLst>
          <pc:docMk/>
          <pc:sldMk cId="0" sldId="380"/>
        </pc:sldMkLst>
      </pc:sldChg>
      <pc:sldChg chg="del">
        <pc:chgData name="Rudina Goxharaj" userId="4c7967008258634d" providerId="LiveId" clId="{A1028912-4701-459C-BF88-D78EB4C08CB6}" dt="2023-01-09T16:40:40.795" v="203" actId="47"/>
        <pc:sldMkLst>
          <pc:docMk/>
          <pc:sldMk cId="961669475" sldId="380"/>
        </pc:sldMkLst>
      </pc:sldChg>
      <pc:sldChg chg="del">
        <pc:chgData name="Rudina Goxharaj" userId="4c7967008258634d" providerId="LiveId" clId="{A1028912-4701-459C-BF88-D78EB4C08CB6}" dt="2023-01-09T16:40:42.268" v="204" actId="47"/>
        <pc:sldMkLst>
          <pc:docMk/>
          <pc:sldMk cId="1818401720" sldId="381"/>
        </pc:sldMkLst>
      </pc:sldChg>
      <pc:sldChg chg="modSp add del mod modNotesTx">
        <pc:chgData name="Rudina Goxharaj" userId="4c7967008258634d" providerId="LiveId" clId="{A1028912-4701-459C-BF88-D78EB4C08CB6}" dt="2023-01-10T06:50:52.489" v="572" actId="20577"/>
        <pc:sldMkLst>
          <pc:docMk/>
          <pc:sldMk cId="2649972319" sldId="382"/>
        </pc:sldMkLst>
        <pc:spChg chg="mod">
          <ac:chgData name="Rudina Goxharaj" userId="4c7967008258634d" providerId="LiveId" clId="{A1028912-4701-459C-BF88-D78EB4C08CB6}" dt="2023-01-10T06:50:52.489" v="572" actId="20577"/>
          <ac:spMkLst>
            <pc:docMk/>
            <pc:sldMk cId="2649972319" sldId="382"/>
            <ac:spMk id="10242" creationId="{1FEDAE6F-25A7-6D42-04F6-6D94B81D3432}"/>
          </ac:spMkLst>
        </pc:spChg>
      </pc:sldChg>
      <pc:sldChg chg="add">
        <pc:chgData name="Rudina Goxharaj" userId="4c7967008258634d" providerId="LiveId" clId="{A1028912-4701-459C-BF88-D78EB4C08CB6}" dt="2023-01-10T06:51:47.828" v="588"/>
        <pc:sldMkLst>
          <pc:docMk/>
          <pc:sldMk cId="0" sldId="383"/>
        </pc:sldMkLst>
      </pc:sldChg>
      <pc:sldChg chg="del">
        <pc:chgData name="Rudina Goxharaj" userId="4c7967008258634d" providerId="LiveId" clId="{A1028912-4701-459C-BF88-D78EB4C08CB6}" dt="2023-01-10T06:48:50.035" v="213" actId="47"/>
        <pc:sldMkLst>
          <pc:docMk/>
          <pc:sldMk cId="633706777" sldId="383"/>
        </pc:sldMkLst>
      </pc:sldChg>
      <pc:sldChg chg="add">
        <pc:chgData name="Rudina Goxharaj" userId="4c7967008258634d" providerId="LiveId" clId="{A1028912-4701-459C-BF88-D78EB4C08CB6}" dt="2023-01-10T06:52:36.484" v="590"/>
        <pc:sldMkLst>
          <pc:docMk/>
          <pc:sldMk cId="0" sldId="385"/>
        </pc:sldMkLst>
      </pc:sldChg>
      <pc:sldChg chg="add">
        <pc:chgData name="Rudina Goxharaj" userId="4c7967008258634d" providerId="LiveId" clId="{A1028912-4701-459C-BF88-D78EB4C08CB6}" dt="2023-01-10T06:48:26.614" v="210"/>
        <pc:sldMkLst>
          <pc:docMk/>
          <pc:sldMk cId="0" sldId="386"/>
        </pc:sldMkLst>
      </pc:sldChg>
      <pc:sldChg chg="add">
        <pc:chgData name="Rudina Goxharaj" userId="4c7967008258634d" providerId="LiveId" clId="{A1028912-4701-459C-BF88-D78EB4C08CB6}" dt="2023-01-10T06:48:32.906" v="211"/>
        <pc:sldMkLst>
          <pc:docMk/>
          <pc:sldMk cId="0" sldId="388"/>
        </pc:sldMkLst>
      </pc:sldChg>
      <pc:sldChg chg="add">
        <pc:chgData name="Rudina Goxharaj" userId="4c7967008258634d" providerId="LiveId" clId="{A1028912-4701-459C-BF88-D78EB4C08CB6}" dt="2023-01-10T06:46:51.925" v="205"/>
        <pc:sldMkLst>
          <pc:docMk/>
          <pc:sldMk cId="0" sldId="399"/>
        </pc:sldMkLst>
      </pc:sldChg>
      <pc:sldChg chg="add">
        <pc:chgData name="Rudina Goxharaj" userId="4c7967008258634d" providerId="LiveId" clId="{A1028912-4701-459C-BF88-D78EB4C08CB6}" dt="2023-01-10T06:47:00.511" v="206"/>
        <pc:sldMkLst>
          <pc:docMk/>
          <pc:sldMk cId="0" sldId="400"/>
        </pc:sldMkLst>
      </pc:sldChg>
      <pc:sldChg chg="add">
        <pc:chgData name="Rudina Goxharaj" userId="4c7967008258634d" providerId="LiveId" clId="{A1028912-4701-459C-BF88-D78EB4C08CB6}" dt="2023-01-10T06:47:58.145" v="209"/>
        <pc:sldMkLst>
          <pc:docMk/>
          <pc:sldMk cId="0" sldId="40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theme" Target="../theme/theme3.xml"/><Relationship Id="rId4" Type="http://schemas.openxmlformats.org/officeDocument/2006/relationships/image" Target="../media/image6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B575A50-7F70-B857-674E-1780756CA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2971800" cy="45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F4A336-3C43-5951-8D1C-97A8189C13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52400" y="8534400"/>
            <a:ext cx="2286000" cy="4572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D44CC2-E4B1-8AA3-95DC-FAF69A562B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57800" y="8382000"/>
            <a:ext cx="1446213" cy="6096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A3CB573C-DB2E-4CE2-81A7-C27ECD2C808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B1EE99A-9C25-91AC-66CE-D919DFD6C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95263" y="133350"/>
            <a:ext cx="2971800" cy="45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ヒラギノ明朝 ProN W3" charset="-128"/>
                <a:cs typeface="+mn-cs"/>
                <a:sym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8AD36038-500C-82B4-961F-8E145E5F0D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FF10D1F7-8725-30E5-0864-7AC1E6C9C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821BB7-60ED-DC12-45A3-B730517358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578850"/>
            <a:ext cx="1738313" cy="3413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ヒラギノ明朝 ProN W3" charset="-128"/>
                <a:cs typeface="+mn-cs"/>
                <a:sym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622A2B-E3B3-4DBB-3BCF-4CF1CD85B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937125" y="8551863"/>
            <a:ext cx="1225550" cy="39528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29BB65D-1822-4F2D-A0C1-365FE21E897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93293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xmlns="" id="{C0EEAD30-676A-FFCD-89A9-B81928636D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8AFE95-1294-23CE-EEDE-A2AA7078A2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389921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exercise</a:t>
            </a:r>
            <a:r>
              <a:rPr lang="de-DE" dirty="0"/>
              <a:t> for 15 min. – Line and </a:t>
            </a:r>
            <a:r>
              <a:rPr lang="de-DE" dirty="0" err="1"/>
              <a:t>Hail</a:t>
            </a:r>
            <a:r>
              <a:rPr lang="de-DE" dirty="0"/>
              <a:t> Search</a:t>
            </a:r>
          </a:p>
          <a:p>
            <a:r>
              <a:rPr lang="de-DE" dirty="0"/>
              <a:t>Group </a:t>
            </a:r>
            <a:r>
              <a:rPr lang="de-DE" dirty="0" err="1"/>
              <a:t>size</a:t>
            </a:r>
            <a:r>
              <a:rPr lang="de-DE" dirty="0"/>
              <a:t> ca.</a:t>
            </a:r>
            <a:r>
              <a:rPr lang="de-DE" baseline="0" dirty="0"/>
              <a:t> 5 </a:t>
            </a:r>
            <a:r>
              <a:rPr lang="de-DE" baseline="0"/>
              <a:t>people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BB65D-1822-4F2D-A0C1-365FE21E897D}" type="slidenum">
              <a:rPr lang="en-US" altLang="de-DE" smtClean="0"/>
              <a:pPr/>
              <a:t>13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0081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xmlns="" id="{5760FC98-6454-688C-5D01-D47A871DD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xmlns="" id="{84291F04-412A-8DE1-2CDC-F32BA5CF28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23792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xmlns="" id="{9F7919A9-F44E-081B-97EC-4BC1ACCFB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xmlns="" id="{04EEE0D1-EE11-1004-A6A9-6D331C5A29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xmlns="" id="{7E96EB2A-8A58-4345-D655-A75B11101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blipFill dpi="0"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fld id="{3AF64382-CD58-4A40-8765-F1D7BD4F874A}" type="slidenum">
              <a:rPr lang="en-US" altLang="de-DE"/>
              <a:pPr eaLnBrk="1" hangingPunct="1"/>
              <a:t>5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20761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xmlns="" id="{DA26BF07-9EE4-9DCD-58BB-1E4EA87E3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xmlns="" id="{48295B8A-CA98-3CD9-FFDE-AC041A7B82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xmlns="" id="{8EB5DA26-ABDB-5AE6-DDD8-9EBB15A4B7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blipFill dpi="0"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fld id="{72B08317-5E10-4A34-BF39-0BC45A836783}" type="slidenum">
              <a:rPr lang="en-US" altLang="de-DE"/>
              <a:pPr eaLnBrk="1" hangingPunct="1"/>
              <a:t>6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12194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xmlns="" id="{5DDDF087-343F-1ACC-4C4C-EB7E56827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xmlns="" id="{F1F6AADD-BF40-F1E4-AE07-6B8F6C8C94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xmlns="" id="{367D6BC2-3401-195B-4AD6-5904F9026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blipFill dpi="0"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fld id="{8D35BFA0-7D37-4299-9429-42576A3B88E0}" type="slidenum">
              <a:rPr lang="en-US" altLang="de-DE"/>
              <a:pPr eaLnBrk="1" hangingPunct="1"/>
              <a:t>7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54228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xmlns="" id="{2512F509-69C5-B754-6037-2ECBDD7E4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xmlns="" id="{6CA7DE76-30BB-8C72-7897-8A587355B7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xmlns="" id="{C904F368-D707-CCDD-BB95-FDA204773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blipFill dpi="0"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fld id="{70FC39AA-1628-4BAE-AB35-283498546E6F}" type="slidenum">
              <a:rPr lang="en-US" altLang="de-DE"/>
              <a:pPr eaLnBrk="1" hangingPunct="1"/>
              <a:t>8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04107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xmlns="" id="{C26FE639-5C91-C885-1550-B98AF1372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xmlns="" id="{A367B756-7AF5-FE2D-6009-9B85A4E364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xmlns="" id="{8C3F907C-04B4-5795-6F5A-AE2B24A7A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blipFill dpi="0"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fld id="{FE22C0CE-CAC7-488A-BBDD-B62A23EFDC4D}" type="slidenum">
              <a:rPr lang="en-US" altLang="de-DE"/>
              <a:pPr eaLnBrk="1" hangingPunct="1"/>
              <a:t>9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1409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xmlns="" id="{E5510270-6242-1137-4E5C-B75ECE8A0C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xmlns="" id="{170D7B20-7641-19FA-E46F-A542193522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xmlns="" id="{6B2EF907-0615-4BD6-587E-BE9AEF811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blipFill dpi="0"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fld id="{2427D458-A9A7-4509-85A2-79AD8A1E5D2F}" type="slidenum">
              <a:rPr lang="en-US" altLang="de-DE"/>
              <a:pPr eaLnBrk="1" hangingPunct="1"/>
              <a:t>10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06690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xmlns="" id="{94F40FD8-F28E-A35E-A4AA-775D0B3CE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xmlns="" id="{881AC500-EEB6-CA32-D5F6-072901C9B7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xmlns="" id="{1CE2C734-886E-ACEF-582F-B5524AF8A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blipFill dpi="0"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fld id="{0E2C7DC9-4DF5-4452-B2BB-DEE31E32E1A3}" type="slidenum">
              <a:rPr lang="en-US" altLang="de-DE"/>
              <a:pPr eaLnBrk="1" hangingPunct="1"/>
              <a:t>12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942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4992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ocha-insarag-logo.jpg">
            <a:extLst>
              <a:ext uri="{FF2B5EF4-FFF2-40B4-BE49-F238E27FC236}">
                <a16:creationId xmlns:a16="http://schemas.microsoft.com/office/drawing/2014/main" xmlns="" id="{B387D0EA-4122-0704-3C24-3FC95D4F7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14400"/>
            <a:ext cx="83121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6200" y="0"/>
            <a:ext cx="9067800" cy="762000"/>
          </a:xfrm>
          <a:solidFill>
            <a:schemeClr val="bg1"/>
          </a:solidFill>
        </p:spPr>
        <p:txBody>
          <a:bodyPr/>
          <a:lstStyle>
            <a:lvl1pPr marL="39688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0" y="5943600"/>
            <a:ext cx="9144000" cy="914400"/>
          </a:xfrm>
          <a:solidFill>
            <a:schemeClr val="bg1"/>
          </a:solidFill>
        </p:spPr>
        <p:txBody>
          <a:bodyPr/>
          <a:lstStyle>
            <a:lvl5pPr marL="1766888" indent="0">
              <a:buNone/>
              <a:defRPr/>
            </a:lvl5pPr>
          </a:lstStyle>
          <a:p>
            <a:pPr lvl="4"/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97035539-C617-E89F-48C1-4CE634FF44CB}"/>
              </a:ext>
            </a:extLst>
          </p:cNvPr>
          <p:cNvSpPr txBox="1">
            <a:spLocks noGrp="1" noChangeArrowheads="1"/>
          </p:cNvSpPr>
          <p:nvPr>
            <p:ph type="sldNum" sz="quarter" idx="13"/>
          </p:nvPr>
        </p:nvSpPr>
        <p:spPr>
          <a:xfrm>
            <a:off x="7359650" y="6248400"/>
            <a:ext cx="292100" cy="330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929575B-0792-4BB3-9938-B2CD5B3D667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716295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3897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66801"/>
            <a:ext cx="7772400" cy="33401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4502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4059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8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040188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08238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76600"/>
            <a:ext cx="4041775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1810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2662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9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 anchor="b"/>
          <a:lstStyle>
            <a:lvl1pPr algn="l">
              <a:defRPr sz="20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1"/>
            <a:ext cx="51117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3008313" cy="3886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6964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8001000" cy="457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990600"/>
            <a:ext cx="8001000" cy="3736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80010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1089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92C59663-CF03-B5DC-ABBA-6A7CD6A38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Times" panose="02020603050405020304" pitchFamily="18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758878E9-31FA-7379-0546-87F8D1911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Times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de-DE">
                <a:sym typeface="Times" panose="02020603050405020304" pitchFamily="18" charset="0"/>
              </a:rPr>
              <a:t>Second level</a:t>
            </a:r>
          </a:p>
          <a:p>
            <a:pPr lvl="2"/>
            <a:r>
              <a:rPr lang="en-US" altLang="de-DE">
                <a:sym typeface="Times" panose="02020603050405020304" pitchFamily="18" charset="0"/>
              </a:rPr>
              <a:t>Third level</a:t>
            </a:r>
          </a:p>
          <a:p>
            <a:pPr lvl="3"/>
            <a:r>
              <a:rPr lang="en-US" altLang="de-DE">
                <a:sym typeface="Times" panose="02020603050405020304" pitchFamily="18" charset="0"/>
              </a:rPr>
              <a:t>Fourth level</a:t>
            </a:r>
          </a:p>
          <a:p>
            <a:pPr lvl="4"/>
            <a:r>
              <a:rPr lang="en-US" altLang="de-DE">
                <a:sym typeface="Times" panose="02020603050405020304" pitchFamily="18" charset="0"/>
              </a:rPr>
              <a:t>Fifth level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7BABB624-B4CB-5AE3-8BAB-A64DCD94F1F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6670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9" name="Picture 18">
            <a:extLst>
              <a:ext uri="{FF2B5EF4-FFF2-40B4-BE49-F238E27FC236}">
                <a16:creationId xmlns:a16="http://schemas.microsoft.com/office/drawing/2014/main" xmlns="" id="{5568B5AC-12C6-2B87-4959-B873906E25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>
            <a:extLst>
              <a:ext uri="{FF2B5EF4-FFF2-40B4-BE49-F238E27FC236}">
                <a16:creationId xmlns:a16="http://schemas.microsoft.com/office/drawing/2014/main" xmlns="" id="{41EDC1C3-286D-1B13-593F-747AB63D0E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65838"/>
            <a:ext cx="1117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2">
            <a:extLst>
              <a:ext uri="{FF2B5EF4-FFF2-40B4-BE49-F238E27FC236}">
                <a16:creationId xmlns:a16="http://schemas.microsoft.com/office/drawing/2014/main" xmlns="" id="{B4383C99-33F5-2CED-A8D9-50402DD0157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325688" y="6300788"/>
            <a:ext cx="5562600" cy="0"/>
          </a:xfrm>
          <a:prstGeom prst="line">
            <a:avLst/>
          </a:prstGeom>
          <a:noFill/>
          <a:ln w="20320">
            <a:solidFill>
              <a:srgbClr val="174C8E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/>
          <a:ea typeface="+mj-ea"/>
          <a:cs typeface="Verdana"/>
          <a:sym typeface="Times" panose="02020603050405020304" pitchFamily="18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32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1pPr>
      <a:lvl2pPr marL="6810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–"/>
        <a:defRPr sz="28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2pPr>
      <a:lvl3pPr marL="10810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4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3pPr>
      <a:lvl4pPr marL="1538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–"/>
        <a:defRPr sz="20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4pPr>
      <a:lvl5pPr marL="19954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»"/>
        <a:defRPr sz="20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5pPr>
      <a:lvl6pPr marL="2452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6pPr>
      <a:lvl7pPr marL="2909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7pPr>
      <a:lvl8pPr marL="3367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8pPr>
      <a:lvl9pPr marL="382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xmlns="" id="{2544C210-571C-E6F3-832C-CAED11D45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528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Presentation Title:  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5123" name="TextBox 5">
            <a:extLst>
              <a:ext uri="{FF2B5EF4-FFF2-40B4-BE49-F238E27FC236}">
                <a16:creationId xmlns:a16="http://schemas.microsoft.com/office/drawing/2014/main" xmlns="" id="{6F5699F8-327E-CEAB-7145-E74AA190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772276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Session 08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5124" name="TextBox 6">
            <a:extLst>
              <a:ext uri="{FF2B5EF4-FFF2-40B4-BE49-F238E27FC236}">
                <a16:creationId xmlns:a16="http://schemas.microsoft.com/office/drawing/2014/main" xmlns="" id="{67B0203A-424C-E30A-177D-0CCB4756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19550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Presenter/Instructor: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xmlns="" id="{47B9B72A-58F5-A9AF-F48D-6E9697EC7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880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71A254FE-26ED-E93C-7336-DABC8C9D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2508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First Responder 2.0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E3F3B1-ABA9-5B26-C817-FEC7EC6F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364" y="3352800"/>
            <a:ext cx="59596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194C8D"/>
                </a:solidFill>
                <a:latin typeface="Avenir Medium" charset="0"/>
              </a:rPr>
              <a:t>Search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0C4BE802-7BEC-6CF4-30FB-D03CA8177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364" y="4032644"/>
            <a:ext cx="59596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194C8D"/>
                </a:solidFill>
                <a:latin typeface="Avenir Medium" charset="0"/>
              </a:rPr>
              <a:t>&lt;Name&gt;</a:t>
            </a:r>
          </a:p>
        </p:txBody>
      </p:sp>
      <p:pic>
        <p:nvPicPr>
          <p:cNvPr id="10" name="Picture 3" descr="Overlay-2ColumnText.png">
            <a:extLst>
              <a:ext uri="{FF2B5EF4-FFF2-40B4-BE49-F238E27FC236}">
                <a16:creationId xmlns:a16="http://schemas.microsoft.com/office/drawing/2014/main" xmlns="" id="{03D2822D-951A-4C4F-30B8-78259D631D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6050" y="609600"/>
            <a:ext cx="2667000" cy="5486400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47B9B72A-58F5-A9AF-F48D-6E9697EC7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880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xmlns="" id="{71A254FE-26ED-E93C-7336-DABC8C9D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2498562" cy="180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Community </a:t>
            </a: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Responder </a:t>
            </a:r>
            <a:r>
              <a:rPr lang="en-US" sz="3600" kern="14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Training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2544C210-571C-E6F3-832C-CAED11D45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4" y="3333690"/>
            <a:ext cx="2311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Presentation Title:  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6F5699F8-327E-CEAB-7145-E74AA190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772276"/>
            <a:ext cx="1517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Session 08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67B0203A-424C-E30A-177D-0CCB4756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4019550"/>
            <a:ext cx="2574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Presenter/Instructor: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otel">
            <a:extLst>
              <a:ext uri="{FF2B5EF4-FFF2-40B4-BE49-F238E27FC236}">
                <a16:creationId xmlns:a16="http://schemas.microsoft.com/office/drawing/2014/main" xmlns="" id="{9FD64F57-8464-AC09-FDEA-2DB458C3CC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018306"/>
            <a:ext cx="5080000" cy="3810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xmlns="" id="{9FB5CD70-C846-4863-A45C-89FDED04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900000"/>
            <a:ext cx="8382000" cy="584421"/>
          </a:xfrm>
        </p:spPr>
        <p:txBody>
          <a:bodyPr anchor="t"/>
          <a:lstStyle/>
          <a:p>
            <a:pPr marL="0" lvl="0" indent="0" algn="l" eaLnBrk="1" hangingPunct="1"/>
            <a:r>
              <a:rPr lang="en-US" altLang="de-DE" sz="2800" dirty="0">
                <a:solidFill>
                  <a:srgbClr val="194C8D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Search Management – Primary Search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94857E96-DCF8-A5BB-D91D-02B47E79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9"/>
          <a:stretch>
            <a:fillRect/>
          </a:stretch>
        </p:blipFill>
        <p:spPr bwMode="auto">
          <a:xfrm>
            <a:off x="2895600" y="4289876"/>
            <a:ext cx="2338347" cy="1908374"/>
          </a:xfrm>
          <a:prstGeom prst="rect">
            <a:avLst/>
          </a:prstGeom>
          <a:noFill/>
          <a:ln w="254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13750BED-D961-093E-107B-3D21C726664E}"/>
              </a:ext>
            </a:extLst>
          </p:cNvPr>
          <p:cNvSpPr txBox="1"/>
          <p:nvPr/>
        </p:nvSpPr>
        <p:spPr>
          <a:xfrm>
            <a:off x="720000" y="1800000"/>
            <a:ext cx="7281000" cy="93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spcBef>
                <a:spcPts val="800"/>
              </a:spcBef>
              <a:buSzPct val="100000"/>
              <a:defRPr sz="240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latin typeface="Verdana" pitchFamily="34" charset="0"/>
              </a:defRPr>
            </a:lvl2pPr>
            <a:lvl3pPr marL="1143000" indent="-228600" eaLnBrk="0" hangingPunct="0">
              <a:defRPr sz="2000">
                <a:latin typeface="Verdana" pitchFamily="34" charset="0"/>
              </a:defRPr>
            </a:lvl3pPr>
            <a:lvl4pPr marL="1600200" indent="-228600" eaLnBrk="0" hangingPunct="0">
              <a:defRPr sz="2000">
                <a:latin typeface="Verdana" pitchFamily="34" charset="0"/>
              </a:defRPr>
            </a:lvl4pPr>
            <a:lvl5pPr marL="2057400" indent="-228600" eaLnBrk="0" hangingPunct="0">
              <a:defRPr sz="2000"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9pPr>
          </a:lstStyle>
          <a:p>
            <a:r>
              <a:rPr lang="en-IE" altLang="de-DE" u="sng" dirty="0" smtClean="0"/>
              <a:t>Circle &amp; Hail Method</a:t>
            </a:r>
          </a:p>
          <a:p>
            <a:r>
              <a:rPr lang="en-IE" altLang="de-DE" dirty="0" smtClean="0"/>
              <a:t>Form a circle with max. 3m between the rescuers.</a:t>
            </a:r>
            <a:endParaRPr lang="en-IE" alt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FA2ABDCE-D75C-4F75-86A6-0E1D0431072D}"/>
              </a:ext>
            </a:extLst>
          </p:cNvPr>
          <p:cNvSpPr txBox="1"/>
          <p:nvPr/>
        </p:nvSpPr>
        <p:spPr>
          <a:xfrm>
            <a:off x="720000" y="2839759"/>
            <a:ext cx="7405668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spcBef>
                <a:spcPts val="800"/>
              </a:spcBef>
              <a:buSzPct val="100000"/>
              <a:defRPr sz="240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latin typeface="Verdana" pitchFamily="34" charset="0"/>
              </a:defRPr>
            </a:lvl2pPr>
            <a:lvl3pPr marL="1143000" indent="-228600" eaLnBrk="0" hangingPunct="0">
              <a:defRPr sz="2000">
                <a:latin typeface="Verdana" pitchFamily="34" charset="0"/>
              </a:defRPr>
            </a:lvl3pPr>
            <a:lvl4pPr marL="1600200" indent="-228600" eaLnBrk="0" hangingPunct="0">
              <a:defRPr sz="2000">
                <a:latin typeface="Verdana" pitchFamily="34" charset="0"/>
              </a:defRPr>
            </a:lvl4pPr>
            <a:lvl5pPr marL="2057400" indent="-228600" eaLnBrk="0" hangingPunct="0">
              <a:defRPr sz="2000"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9pPr>
          </a:lstStyle>
          <a:p>
            <a:r>
              <a:rPr lang="en-IE" altLang="de-DE" dirty="0" smtClean="0"/>
              <a:t>Yell loudly: „</a:t>
            </a:r>
            <a:r>
              <a:rPr lang="en-IE" altLang="de-DE" b="1" i="1" dirty="0" smtClean="0"/>
              <a:t>Search and rescue here, can anybody hear me?“</a:t>
            </a:r>
          </a:p>
          <a:p>
            <a:pPr>
              <a:spcBef>
                <a:spcPts val="1200"/>
              </a:spcBef>
            </a:pPr>
            <a:r>
              <a:rPr lang="en-IE" altLang="de-DE" dirty="0" smtClean="0"/>
              <a:t>Remain silent to hear for answers.</a:t>
            </a:r>
            <a:endParaRPr lang="en-IE" alt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C95EA062-BE52-4A2A-9ECB-57C1D4F8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900000"/>
            <a:ext cx="8382000" cy="547800"/>
          </a:xfrm>
        </p:spPr>
        <p:txBody>
          <a:bodyPr anchor="t"/>
          <a:lstStyle/>
          <a:p>
            <a:pPr marL="0" indent="0" algn="l" eaLnBrk="1" hangingPunct="1"/>
            <a:r>
              <a:rPr lang="en-US" altLang="de-DE" sz="2800" dirty="0">
                <a:solidFill>
                  <a:srgbClr val="194C8D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Search Management – </a:t>
            </a:r>
            <a:r>
              <a:rPr lang="en-US" altLang="de-DE" sz="28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Search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xmlns="" id="{31487452-3A21-4CDB-8140-1596EE91DA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417221"/>
              </p:ext>
            </p:extLst>
          </p:nvPr>
        </p:nvGraphicFramePr>
        <p:xfrm>
          <a:off x="5915868" y="3346286"/>
          <a:ext cx="2923332" cy="291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VISIO" r:id="rId4" imgW="4304242" imgH="4926542" progId="">
                  <p:embed/>
                </p:oleObj>
              </mc:Choice>
              <mc:Fallback>
                <p:oleObj name="VISIO" r:id="rId4" imgW="4304242" imgH="4926542" progId="">
                  <p:embed/>
                  <p:pic>
                    <p:nvPicPr>
                      <p:cNvPr id="41988" name="Object 6">
                        <a:extLst>
                          <a:ext uri="{FF2B5EF4-FFF2-40B4-BE49-F238E27FC236}">
                            <a16:creationId xmlns:a16="http://schemas.microsoft.com/office/drawing/2014/main" xmlns="" id="{434EA379-2FC1-501E-17FC-44AA14C66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868" y="3346286"/>
                        <a:ext cx="2923332" cy="2914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ED443305-694E-4C92-94C5-4D7498C1884C}"/>
              </a:ext>
            </a:extLst>
          </p:cNvPr>
          <p:cNvSpPr/>
          <p:nvPr/>
        </p:nvSpPr>
        <p:spPr bwMode="auto">
          <a:xfrm>
            <a:off x="7740000" y="4695586"/>
            <a:ext cx="304800" cy="304800"/>
          </a:xfrm>
          <a:prstGeom prst="ellipse">
            <a:avLst/>
          </a:prstGeom>
          <a:solidFill>
            <a:srgbClr val="00CC99">
              <a:alpha val="32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010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3">
            <a:extLst>
              <a:ext uri="{FF2B5EF4-FFF2-40B4-BE49-F238E27FC236}">
                <a16:creationId xmlns:a16="http://schemas.microsoft.com/office/drawing/2014/main" xmlns="" id="{89071FC3-7B57-65E2-9B75-B1F8881A2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47552"/>
              </p:ext>
            </p:extLst>
          </p:nvPr>
        </p:nvGraphicFramePr>
        <p:xfrm>
          <a:off x="5105400" y="2928239"/>
          <a:ext cx="3004757" cy="297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4" imgW="2054225" imgH="2036233" progId="">
                  <p:embed/>
                </p:oleObj>
              </mc:Choice>
              <mc:Fallback>
                <p:oleObj r:id="rId4" imgW="2054225" imgH="2036233" progId="">
                  <p:embed/>
                  <p:pic>
                    <p:nvPicPr>
                      <p:cNvPr id="44034" name="Object 3">
                        <a:extLst>
                          <a:ext uri="{FF2B5EF4-FFF2-40B4-BE49-F238E27FC236}">
                            <a16:creationId xmlns:a16="http://schemas.microsoft.com/office/drawing/2014/main" xmlns="" id="{89071FC3-7B57-65E2-9B75-B1F8881A26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28239"/>
                        <a:ext cx="3004757" cy="297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8CD43276-5557-4002-BA10-4A7031F3EC8B}"/>
              </a:ext>
            </a:extLst>
          </p:cNvPr>
          <p:cNvSpPr txBox="1"/>
          <p:nvPr/>
        </p:nvSpPr>
        <p:spPr>
          <a:xfrm>
            <a:off x="720000" y="1800000"/>
            <a:ext cx="7281000" cy="93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spcBef>
                <a:spcPts val="800"/>
              </a:spcBef>
              <a:buSzPct val="100000"/>
              <a:defRPr sz="240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latin typeface="Verdana" pitchFamily="34" charset="0"/>
              </a:defRPr>
            </a:lvl2pPr>
            <a:lvl3pPr marL="1143000" indent="-228600" eaLnBrk="0" hangingPunct="0">
              <a:defRPr sz="2000">
                <a:latin typeface="Verdana" pitchFamily="34" charset="0"/>
              </a:defRPr>
            </a:lvl3pPr>
            <a:lvl4pPr marL="1600200" indent="-228600" eaLnBrk="0" hangingPunct="0">
              <a:defRPr sz="2000">
                <a:latin typeface="Verdana" pitchFamily="34" charset="0"/>
              </a:defRPr>
            </a:lvl4pPr>
            <a:lvl5pPr marL="2057400" indent="-228600" eaLnBrk="0" hangingPunct="0">
              <a:defRPr sz="2000"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9pPr>
          </a:lstStyle>
          <a:p>
            <a:r>
              <a:rPr lang="en-IE" altLang="de-DE" u="sng" dirty="0" smtClean="0"/>
              <a:t>Line &amp; Hail Method</a:t>
            </a:r>
          </a:p>
          <a:p>
            <a:r>
              <a:rPr lang="en-IE" altLang="de-DE" dirty="0" smtClean="0"/>
              <a:t>Form a line with max. 4m between the rescuers.</a:t>
            </a:r>
            <a:endParaRPr lang="en-IE" alt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D9B315BA-2A21-4D81-A4EB-EEBD4B51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900000"/>
            <a:ext cx="8382000" cy="547800"/>
          </a:xfrm>
        </p:spPr>
        <p:txBody>
          <a:bodyPr anchor="t"/>
          <a:lstStyle/>
          <a:p>
            <a:pPr marL="0" indent="0" algn="l" eaLnBrk="1" hangingPunct="1"/>
            <a:r>
              <a:rPr lang="en-US" altLang="de-DE" sz="2800" dirty="0">
                <a:solidFill>
                  <a:srgbClr val="194C8D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Search Management – </a:t>
            </a:r>
            <a:r>
              <a:rPr lang="en-US" altLang="de-DE" sz="28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Search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DF07416F-9A01-4A34-AC74-A443E063AC2E}"/>
              </a:ext>
            </a:extLst>
          </p:cNvPr>
          <p:cNvSpPr txBox="1"/>
          <p:nvPr/>
        </p:nvSpPr>
        <p:spPr>
          <a:xfrm>
            <a:off x="720000" y="2839759"/>
            <a:ext cx="4080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spcBef>
                <a:spcPts val="800"/>
              </a:spcBef>
              <a:buSzPct val="100000"/>
              <a:defRPr sz="240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latin typeface="Verdana" pitchFamily="34" charset="0"/>
              </a:defRPr>
            </a:lvl2pPr>
            <a:lvl3pPr marL="1143000" indent="-228600" eaLnBrk="0" hangingPunct="0">
              <a:defRPr sz="2000">
                <a:latin typeface="Verdana" pitchFamily="34" charset="0"/>
              </a:defRPr>
            </a:lvl3pPr>
            <a:lvl4pPr marL="1600200" indent="-228600" eaLnBrk="0" hangingPunct="0">
              <a:defRPr sz="2000">
                <a:latin typeface="Verdana" pitchFamily="34" charset="0"/>
              </a:defRPr>
            </a:lvl4pPr>
            <a:lvl5pPr marL="2057400" indent="-228600" eaLnBrk="0" hangingPunct="0">
              <a:defRPr sz="2000"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9pPr>
          </a:lstStyle>
          <a:p>
            <a:r>
              <a:rPr lang="en-IE" altLang="de-DE" dirty="0" smtClean="0"/>
              <a:t>Yell loudly: „</a:t>
            </a:r>
            <a:r>
              <a:rPr lang="en-IE" altLang="de-DE" b="1" i="1" dirty="0" smtClean="0"/>
              <a:t>Search and rescue here, can anybody hear me?“</a:t>
            </a:r>
          </a:p>
          <a:p>
            <a:pPr>
              <a:spcBef>
                <a:spcPts val="1200"/>
              </a:spcBef>
            </a:pPr>
            <a:r>
              <a:rPr lang="en-IE" altLang="de-DE" dirty="0" smtClean="0"/>
              <a:t>Remain silent to hear for answers.</a:t>
            </a:r>
            <a:endParaRPr lang="en-IE" altLang="de-DE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xmlns="" id="{1FEDAE6F-25A7-6D42-04F6-6D94B81D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1800000"/>
            <a:ext cx="7814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instructor divides you into smaller groups.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AU" altLang="de-DE" sz="28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his/her help you will successfully conduct a line and hail search.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xmlns="" id="{29458B62-6588-C762-B42F-2BC5528AA7BC}"/>
              </a:ext>
            </a:extLst>
          </p:cNvPr>
          <p:cNvSpPr txBox="1">
            <a:spLocks/>
          </p:cNvSpPr>
          <p:nvPr/>
        </p:nvSpPr>
        <p:spPr bwMode="auto">
          <a:xfrm>
            <a:off x="612000" y="900000"/>
            <a:ext cx="8382000" cy="6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/>
                <a:ea typeface="+mj-ea"/>
                <a:cs typeface="Verdana"/>
                <a:sym typeface="Times" panose="02020603050405020304" pitchFamily="18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ヒラギノ明朝 ProN W3" charset="0"/>
                <a:cs typeface="ヒラギノ明朝 ProN W3" charset="0"/>
                <a:sym typeface="Times" panose="02020603050405020304" pitchFamily="18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ヒラギノ明朝 ProN W3" charset="0"/>
                <a:cs typeface="ヒラギノ明朝 ProN W3" charset="0"/>
                <a:sym typeface="Times" panose="02020603050405020304" pitchFamily="18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ヒラギノ明朝 ProN W3" charset="0"/>
                <a:cs typeface="ヒラギノ明朝 ProN W3" charset="0"/>
                <a:sym typeface="Times" panose="02020603050405020304" pitchFamily="18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ヒラギノ明朝 ProN W3" charset="0"/>
                <a:cs typeface="ヒラギノ明朝 ProN W3" charset="0"/>
                <a:sym typeface="Times" panose="02020603050405020304" pitchFamily="18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algn="l"/>
            <a:r>
              <a:rPr lang="en-US" altLang="de-DE" sz="28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Work:</a:t>
            </a:r>
            <a:endParaRPr lang="en-GB" altLang="de-DE" sz="2800" kern="0" dirty="0">
              <a:solidFill>
                <a:srgbClr val="194C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723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>
            <a:extLst>
              <a:ext uri="{FF2B5EF4-FFF2-40B4-BE49-F238E27FC236}">
                <a16:creationId xmlns:a16="http://schemas.microsoft.com/office/drawing/2014/main" xmlns="" id="{50FA9281-C2E2-A51D-F3F6-7CA705F41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82588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de-DE" altLang="de-DE" sz="4000">
              <a:solidFill>
                <a:srgbClr val="056CB6"/>
              </a:solidFill>
              <a:latin typeface="Arial" panose="020B0604020202020204" pitchFamily="34" charset="0"/>
              <a:sym typeface="Times" panose="02020603050405020304" pitchFamily="18" charset="0"/>
            </a:endParaRPr>
          </a:p>
        </p:txBody>
      </p:sp>
      <p:sp>
        <p:nvSpPr>
          <p:cNvPr id="20482" name="TextBox 1">
            <a:extLst>
              <a:ext uri="{FF2B5EF4-FFF2-40B4-BE49-F238E27FC236}">
                <a16:creationId xmlns:a16="http://schemas.microsoft.com/office/drawing/2014/main" xmlns="" id="{D7ACCAC8-8347-05CF-B5AD-C3F81A784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0483" name="Picture 1" descr="background.png">
            <a:extLst>
              <a:ext uri="{FF2B5EF4-FFF2-40B4-BE49-F238E27FC236}">
                <a16:creationId xmlns:a16="http://schemas.microsoft.com/office/drawing/2014/main" xmlns="" id="{80B22D96-9945-7CAE-59B7-6C63F7AB0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">
            <a:extLst>
              <a:ext uri="{FF2B5EF4-FFF2-40B4-BE49-F238E27FC236}">
                <a16:creationId xmlns:a16="http://schemas.microsoft.com/office/drawing/2014/main" xmlns="" id="{51CFF117-7C45-DD74-111E-6ADC406A7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92388"/>
            <a:ext cx="2819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4400">
                <a:solidFill>
                  <a:schemeClr val="bg1"/>
                </a:solidFill>
                <a:latin typeface="Avenir Medium" charset="0"/>
              </a:rPr>
              <a:t>Questions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xmlns="" id="{0220458D-E254-8916-858C-44163A33331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926682" y="3358356"/>
            <a:ext cx="175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Cuestión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xmlns="" id="{532E104D-CF06-1D26-2516-0BBE0D3E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676400"/>
            <a:ext cx="1798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La question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xmlns="" id="{6DEF34C9-2E72-5187-13BF-0F23AFBB9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82863"/>
            <a:ext cx="1543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ar-SA" altLang="de-DE" sz="4400">
                <a:solidFill>
                  <a:srgbClr val="FFFFFF"/>
                </a:solidFill>
              </a:rPr>
              <a:t>الأسئلة</a:t>
            </a:r>
            <a:endParaRPr lang="en-US" altLang="de-DE" sz="4400">
              <a:solidFill>
                <a:srgbClr val="FFFFFF"/>
              </a:solidFill>
            </a:endParaRP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xmlns="" id="{ADB7A9F4-B3A6-84D0-D315-96B3D2069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00400"/>
            <a:ext cx="180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bg-BG" altLang="de-DE" sz="3600">
                <a:solidFill>
                  <a:srgbClr val="FFFFFF"/>
                </a:solidFill>
              </a:rPr>
              <a:t>въпроси</a:t>
            </a:r>
            <a:endParaRPr lang="en-US" altLang="de-DE" sz="3600">
              <a:solidFill>
                <a:srgbClr val="FFFFFF"/>
              </a:solidFill>
            </a:endParaRP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xmlns="" id="{6584C284-55EE-14AF-691D-6CE9E465A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6764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zh-TW" altLang="en-US" sz="3600">
                <a:solidFill>
                  <a:srgbClr val="FFFFFF"/>
                </a:solidFill>
              </a:rPr>
              <a:t>问题</a:t>
            </a:r>
            <a:endParaRPr lang="en-US" altLang="de-DE" sz="3600">
              <a:solidFill>
                <a:srgbClr val="FFFFFF"/>
              </a:solidFill>
            </a:endParaRP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xmlns="" id="{2C7A1733-B1E9-7B6C-2565-DB7E340D6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429000"/>
            <a:ext cx="109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otázky</a:t>
            </a: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xmlns="" id="{737E4BC9-916D-5BED-C205-802E096E7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0" y="3886200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spørgsmål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xmlns="" id="{444BA777-F339-C21E-AE1A-F779F91C827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7856" y="2267744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200">
                <a:solidFill>
                  <a:srgbClr val="FFFFFF"/>
                </a:solidFill>
                <a:latin typeface="Avenir Medium" charset="0"/>
              </a:rPr>
              <a:t>vragen</a:t>
            </a:r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xmlns="" id="{D3D0BC9C-A0F2-A4D6-0809-A69137213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küsimused</a:t>
            </a:r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xmlns="" id="{4EE42A7B-36CF-1E35-04AC-208307FFD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09800"/>
            <a:ext cx="1785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kysymykset</a:t>
            </a: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xmlns="" id="{63130D9D-FBED-369A-9718-7DF89A7B498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47624" y="2201862"/>
            <a:ext cx="1655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600">
                <a:solidFill>
                  <a:srgbClr val="FFFFFF"/>
                </a:solidFill>
                <a:latin typeface="Avenir Medium" charset="0"/>
              </a:rPr>
              <a:t>Fragen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xmlns="" id="{AA0B3C49-C4E2-CF83-D168-10F44E2C2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667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497" name="Rectangle 18">
            <a:extLst>
              <a:ext uri="{FF2B5EF4-FFF2-40B4-BE49-F238E27FC236}">
                <a16:creationId xmlns:a16="http://schemas.microsoft.com/office/drawing/2014/main" xmlns="" id="{B7205F27-7EE9-C240-ED23-6E829231C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33600"/>
            <a:ext cx="1954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</a:rPr>
              <a:t>सवालों के जवाब</a:t>
            </a:r>
          </a:p>
        </p:txBody>
      </p:sp>
      <p:sp>
        <p:nvSpPr>
          <p:cNvPr id="20498" name="Rectangle 19">
            <a:extLst>
              <a:ext uri="{FF2B5EF4-FFF2-40B4-BE49-F238E27FC236}">
                <a16:creationId xmlns:a16="http://schemas.microsoft.com/office/drawing/2014/main" xmlns="" id="{06BA601D-BC17-E1AE-3B30-D14A9593D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2266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200">
                <a:solidFill>
                  <a:srgbClr val="FFFFFF"/>
                </a:solidFill>
                <a:latin typeface="Avenir Medium" charset="0"/>
              </a:rPr>
              <a:t>pertanyaan</a:t>
            </a:r>
          </a:p>
        </p:txBody>
      </p:sp>
      <p:sp>
        <p:nvSpPr>
          <p:cNvPr id="20499" name="Rectangle 20">
            <a:extLst>
              <a:ext uri="{FF2B5EF4-FFF2-40B4-BE49-F238E27FC236}">
                <a16:creationId xmlns:a16="http://schemas.microsoft.com/office/drawing/2014/main" xmlns="" id="{55AE9407-68B6-4AED-AFB3-6EC119E32FB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95788" y="2279650"/>
            <a:ext cx="1728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domande</a:t>
            </a:r>
          </a:p>
        </p:txBody>
      </p:sp>
      <p:sp>
        <p:nvSpPr>
          <p:cNvPr id="20500" name="Rectangle 21">
            <a:extLst>
              <a:ext uri="{FF2B5EF4-FFF2-40B4-BE49-F238E27FC236}">
                <a16:creationId xmlns:a16="http://schemas.microsoft.com/office/drawing/2014/main" xmlns="" id="{C315A102-A1D7-E4E8-4DD6-B90228CB8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FFFFFF"/>
                </a:solidFill>
              </a:rPr>
              <a:t>質問</a:t>
            </a:r>
            <a:endParaRPr lang="en-US" altLang="de-DE" sz="3200">
              <a:solidFill>
                <a:srgbClr val="FFFFFF"/>
              </a:solidFill>
            </a:endParaRPr>
          </a:p>
        </p:txBody>
      </p:sp>
      <p:sp>
        <p:nvSpPr>
          <p:cNvPr id="20501" name="Rectangle 22">
            <a:extLst>
              <a:ext uri="{FF2B5EF4-FFF2-40B4-BE49-F238E27FC236}">
                <a16:creationId xmlns:a16="http://schemas.microsoft.com/office/drawing/2014/main" xmlns="" id="{D2129767-F3F1-4995-35D3-ADA9F1195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159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perguntas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61B093B-DA43-A00E-EFE2-83265C7ED85A}"/>
              </a:ext>
            </a:extLst>
          </p:cNvPr>
          <p:cNvSpPr/>
          <p:nvPr/>
        </p:nvSpPr>
        <p:spPr>
          <a:xfrm>
            <a:off x="2130425" y="1600200"/>
            <a:ext cx="1377950" cy="461963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Times" panose="02020603050405020304" pitchFamily="18" charset="0"/>
              </a:rPr>
              <a:t>вопросов</a:t>
            </a:r>
          </a:p>
        </p:txBody>
      </p:sp>
      <p:sp>
        <p:nvSpPr>
          <p:cNvPr id="20503" name="Rectangle 24">
            <a:extLst>
              <a:ext uri="{FF2B5EF4-FFF2-40B4-BE49-F238E27FC236}">
                <a16:creationId xmlns:a16="http://schemas.microsoft.com/office/drawing/2014/main" xmlns="" id="{792599E6-96D5-7314-5E7C-24CCD0818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360738"/>
            <a:ext cx="113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sorular</a:t>
            </a:r>
          </a:p>
        </p:txBody>
      </p:sp>
      <p:sp>
        <p:nvSpPr>
          <p:cNvPr id="20504" name="TextBox 25">
            <a:extLst>
              <a:ext uri="{FF2B5EF4-FFF2-40B4-BE49-F238E27FC236}">
                <a16:creationId xmlns:a16="http://schemas.microsoft.com/office/drawing/2014/main" xmlns="" id="{74F3DFB5-2849-E4B6-9982-13C1F442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371600"/>
            <a:ext cx="1524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19900">
                <a:solidFill>
                  <a:srgbClr val="FFFFFF"/>
                </a:solidFill>
                <a:latin typeface="Avenir Medium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2ColumnText.png">
            <a:extLst>
              <a:ext uri="{FF2B5EF4-FFF2-40B4-BE49-F238E27FC236}">
                <a16:creationId xmlns:a16="http://schemas.microsoft.com/office/drawing/2014/main" xmlns="" id="{E123EDB8-6DD8-60DA-8687-96A7B738BE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0800000">
            <a:off x="6114047" y="609600"/>
            <a:ext cx="2819400" cy="5181600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7170" name="AutoShape 5">
            <a:extLst>
              <a:ext uri="{FF2B5EF4-FFF2-40B4-BE49-F238E27FC236}">
                <a16:creationId xmlns:a16="http://schemas.microsoft.com/office/drawing/2014/main" xmlns="" id="{7D05E2CF-AFE3-1892-E14E-A2FBC3B16D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775" y="358775"/>
            <a:ext cx="35988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FF740725-D13D-8F42-D2B4-1EE8A1BFD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49" y="685800"/>
            <a:ext cx="275489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Community Responder Training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7172" name="TextBox 2">
            <a:extLst>
              <a:ext uri="{FF2B5EF4-FFF2-40B4-BE49-F238E27FC236}">
                <a16:creationId xmlns:a16="http://schemas.microsoft.com/office/drawing/2014/main" xmlns="" id="{82937912-97D2-573D-4315-758CBF4A4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975" y="4953001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 dirty="0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7173" name="Title 5">
            <a:extLst>
              <a:ext uri="{FF2B5EF4-FFF2-40B4-BE49-F238E27FC236}">
                <a16:creationId xmlns:a16="http://schemas.microsoft.com/office/drawing/2014/main" xmlns="" id="{F3C786C3-E9F6-B7C3-E910-039A4C9A0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5334000" cy="1470025"/>
          </a:xfrm>
        </p:spPr>
        <p:txBody>
          <a:bodyPr/>
          <a:lstStyle/>
          <a:p>
            <a:pPr marL="0" indent="0"/>
            <a:r>
              <a:rPr lang="en-US" altLang="de-DE" dirty="0">
                <a:solidFill>
                  <a:srgbClr val="194C8D"/>
                </a:solidFill>
                <a:latin typeface="Avenir Medium" charset="0"/>
              </a:rPr>
              <a:t>Search</a:t>
            </a:r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xmlns="" id="{1CEE0E3D-4071-399A-3C49-9D90129E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429000"/>
            <a:ext cx="4953000" cy="57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0" lvl="1" algn="ctr">
              <a:lnSpc>
                <a:spcPct val="120000"/>
              </a:lnSpc>
            </a:pPr>
            <a: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Basic search methods</a:t>
            </a:r>
            <a:endParaRPr lang="en-AU" altLang="de-DE" sz="2800" dirty="0">
              <a:solidFill>
                <a:srgbClr val="194C8D"/>
              </a:solidFill>
              <a:latin typeface="Avenir Medium" charset="0"/>
              <a:sym typeface="Times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>
            <a:extLst>
              <a:ext uri="{FF2B5EF4-FFF2-40B4-BE49-F238E27FC236}">
                <a16:creationId xmlns:a16="http://schemas.microsoft.com/office/drawing/2014/main" xmlns="" id="{DF9E6CAD-ED28-EB42-3E54-803D8BDC5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82588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de-DE" altLang="de-DE" sz="4000">
              <a:solidFill>
                <a:srgbClr val="056CB6"/>
              </a:solidFill>
              <a:latin typeface="Arial" panose="020B0604020202020204" pitchFamily="34" charset="0"/>
              <a:sym typeface="Times" panose="02020603050405020304" pitchFamily="18" charset="0"/>
            </a:endParaRPr>
          </a:p>
        </p:txBody>
      </p:sp>
      <p:sp>
        <p:nvSpPr>
          <p:cNvPr id="9218" name="TextBox 1">
            <a:extLst>
              <a:ext uri="{FF2B5EF4-FFF2-40B4-BE49-F238E27FC236}">
                <a16:creationId xmlns:a16="http://schemas.microsoft.com/office/drawing/2014/main" xmlns="" id="{4E475D70-5165-F3D3-3699-B8CD931D4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xmlns="" id="{E53969E6-018E-D6C3-2BF3-C76742A0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900000"/>
            <a:ext cx="8382000" cy="533400"/>
          </a:xfrm>
        </p:spPr>
        <p:txBody>
          <a:bodyPr lIns="90000" tIns="46800" bIns="46800" anchor="t"/>
          <a:lstStyle/>
          <a:p>
            <a:pPr algn="l"/>
            <a:r>
              <a:rPr lang="en-US" altLang="de-DE" sz="28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Goal</a:t>
            </a:r>
          </a:p>
        </p:txBody>
      </p:sp>
      <p:sp>
        <p:nvSpPr>
          <p:cNvPr id="9220" name="Content Placeholder 2">
            <a:extLst>
              <a:ext uri="{FF2B5EF4-FFF2-40B4-BE49-F238E27FC236}">
                <a16:creationId xmlns:a16="http://schemas.microsoft.com/office/drawing/2014/main" xmlns="" id="{8ADDA1AD-940C-E92C-F3AA-AE7F99C78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7662000" cy="1752600"/>
          </a:xfrm>
        </p:spPr>
        <p:txBody>
          <a:bodyPr/>
          <a:lstStyle/>
          <a:p>
            <a:pPr marL="628650" indent="-358775">
              <a:buClrTx/>
              <a:buFont typeface="Wingdings" charset="2"/>
              <a:buChar char="q"/>
              <a:defRPr/>
            </a:pPr>
            <a:r>
              <a:rPr lang="en-GB" altLang="de-DE" sz="2400" dirty="0">
                <a:solidFill>
                  <a:srgbClr val="174C8E"/>
                </a:solidFill>
                <a:latin typeface="Arial" charset="0"/>
                <a:cs typeface="Arial" charset="0"/>
              </a:rPr>
              <a:t>being aware of the </a:t>
            </a:r>
            <a:r>
              <a:rPr lang="en-GB" altLang="de-DE" sz="2400" b="1" dirty="0">
                <a:solidFill>
                  <a:srgbClr val="174C8E"/>
                </a:solidFill>
                <a:latin typeface="Arial" charset="0"/>
                <a:cs typeface="Arial" charset="0"/>
              </a:rPr>
              <a:t>need for structured search techniques</a:t>
            </a:r>
            <a:r>
              <a:rPr lang="en-GB" altLang="de-DE" sz="2400" dirty="0">
                <a:solidFill>
                  <a:srgbClr val="174C8E"/>
                </a:solidFill>
                <a:latin typeface="Arial" charset="0"/>
                <a:cs typeface="Arial" charset="0"/>
              </a:rPr>
              <a:t> </a:t>
            </a:r>
          </a:p>
          <a:p>
            <a:pPr marL="628650" indent="-358775">
              <a:buClrTx/>
              <a:buFont typeface="Wingdings" charset="2"/>
              <a:buChar char="q"/>
              <a:defRPr/>
            </a:pPr>
            <a:r>
              <a:rPr lang="en-GB" altLang="de-DE" sz="2400" dirty="0">
                <a:solidFill>
                  <a:srgbClr val="174C8E"/>
                </a:solidFill>
                <a:latin typeface="Arial" charset="0"/>
                <a:cs typeface="Arial" charset="0"/>
              </a:rPr>
              <a:t>being able to </a:t>
            </a:r>
            <a:r>
              <a:rPr lang="en-GB" altLang="de-DE" sz="2400" b="1" dirty="0">
                <a:solidFill>
                  <a:srgbClr val="174C8E"/>
                </a:solidFill>
                <a:latin typeface="Arial" charset="0"/>
                <a:cs typeface="Arial" charset="0"/>
              </a:rPr>
              <a:t>lead and conduct search operations </a:t>
            </a:r>
          </a:p>
          <a:p>
            <a:pPr marL="628650" indent="-358775">
              <a:buClrTx/>
              <a:buFont typeface="Wingdings" charset="2"/>
              <a:buChar char="q"/>
              <a:defRPr/>
            </a:pPr>
            <a:r>
              <a:rPr lang="en-GB" altLang="de-DE" sz="2400" dirty="0">
                <a:solidFill>
                  <a:srgbClr val="174C8E"/>
                </a:solidFill>
                <a:latin typeface="Arial" charset="0"/>
                <a:cs typeface="Arial" charset="0"/>
              </a:rPr>
              <a:t>being capable to </a:t>
            </a:r>
            <a:r>
              <a:rPr lang="en-GB" altLang="de-DE" sz="2400" b="1" dirty="0">
                <a:solidFill>
                  <a:srgbClr val="174C8E"/>
                </a:solidFill>
                <a:latin typeface="Arial" charset="0"/>
                <a:cs typeface="Arial" charset="0"/>
              </a:rPr>
              <a:t>help in </a:t>
            </a:r>
            <a:br>
              <a:rPr lang="en-GB" altLang="de-DE" sz="2400" b="1" dirty="0">
                <a:solidFill>
                  <a:srgbClr val="174C8E"/>
                </a:solidFill>
                <a:latin typeface="Arial" charset="0"/>
                <a:cs typeface="Arial" charset="0"/>
              </a:rPr>
            </a:br>
            <a:r>
              <a:rPr lang="en-GB" altLang="de-DE" sz="2400" b="1" dirty="0">
                <a:solidFill>
                  <a:srgbClr val="174C8E"/>
                </a:solidFill>
                <a:latin typeface="Arial" charset="0"/>
                <a:cs typeface="Arial" charset="0"/>
              </a:rPr>
              <a:t>a safe and effective way</a:t>
            </a:r>
            <a:endParaRPr lang="en-US" altLang="de-DE" sz="2400" b="1" dirty="0">
              <a:solidFill>
                <a:srgbClr val="174C8E"/>
              </a:solidFill>
              <a:latin typeface="Arial" charset="0"/>
              <a:cs typeface="Arial" charset="0"/>
            </a:endParaRPr>
          </a:p>
        </p:txBody>
      </p:sp>
      <p:pic>
        <p:nvPicPr>
          <p:cNvPr id="9221" name="Picture 2" descr="Rubble9">
            <a:extLst>
              <a:ext uri="{FF2B5EF4-FFF2-40B4-BE49-F238E27FC236}">
                <a16:creationId xmlns:a16="http://schemas.microsoft.com/office/drawing/2014/main" xmlns="" id="{9F7F6EDD-F51B-544A-9EC7-F7EBDC02D1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3639" b="1242"/>
          <a:stretch/>
        </p:blipFill>
        <p:spPr>
          <a:xfrm>
            <a:off x="5334000" y="3430325"/>
            <a:ext cx="3455773" cy="2286000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>
            <a:extLst>
              <a:ext uri="{FF2B5EF4-FFF2-40B4-BE49-F238E27FC236}">
                <a16:creationId xmlns:a16="http://schemas.microsoft.com/office/drawing/2014/main" xmlns="" id="{9D17A115-AE76-7FC9-2C63-2632D18B1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82588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de-DE" altLang="de-DE" sz="4000">
              <a:solidFill>
                <a:srgbClr val="056CB6"/>
              </a:solidFill>
              <a:latin typeface="Arial" panose="020B0604020202020204" pitchFamily="34" charset="0"/>
              <a:sym typeface="Times" panose="02020603050405020304" pitchFamily="18" charset="0"/>
            </a:endParaRPr>
          </a:p>
        </p:txBody>
      </p:sp>
      <p:sp>
        <p:nvSpPr>
          <p:cNvPr id="10242" name="TextBox 1">
            <a:extLst>
              <a:ext uri="{FF2B5EF4-FFF2-40B4-BE49-F238E27FC236}">
                <a16:creationId xmlns:a16="http://schemas.microsoft.com/office/drawing/2014/main" xmlns="" id="{25C2BB6B-93BA-66AC-C7A2-BD89B0E94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3" name="Title 1">
            <a:extLst>
              <a:ext uri="{FF2B5EF4-FFF2-40B4-BE49-F238E27FC236}">
                <a16:creationId xmlns:a16="http://schemas.microsoft.com/office/drawing/2014/main" xmlns="" id="{7E513A3F-0D9E-00B2-30EA-6A3F8B32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900000"/>
            <a:ext cx="8382000" cy="533400"/>
          </a:xfrm>
        </p:spPr>
        <p:txBody>
          <a:bodyPr anchor="t"/>
          <a:lstStyle/>
          <a:p>
            <a:pPr algn="l"/>
            <a:r>
              <a:rPr lang="en-US" altLang="de-DE" sz="28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10244" name="Content Placeholder 2">
            <a:extLst>
              <a:ext uri="{FF2B5EF4-FFF2-40B4-BE49-F238E27FC236}">
                <a16:creationId xmlns:a16="http://schemas.microsoft.com/office/drawing/2014/main" xmlns="" id="{F513FE52-F7CD-710A-9AF3-9E6C25D67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7357200" cy="1600200"/>
          </a:xfrm>
        </p:spPr>
        <p:txBody>
          <a:bodyPr/>
          <a:lstStyle/>
          <a:p>
            <a:pPr marL="628650" indent="-358775">
              <a:buClrTx/>
              <a:buFont typeface="Wingdings" charset="2"/>
              <a:buChar char="q"/>
              <a:defRPr/>
            </a:pPr>
            <a:r>
              <a:rPr lang="en-GB" altLang="de-DE" sz="2400" dirty="0">
                <a:solidFill>
                  <a:srgbClr val="174C8E"/>
                </a:solidFill>
                <a:latin typeface="Arial" charset="0"/>
                <a:cs typeface="Arial" charset="0"/>
              </a:rPr>
              <a:t>recognizing </a:t>
            </a:r>
            <a:r>
              <a:rPr lang="en-GB" altLang="de-DE" sz="2400" b="1" dirty="0">
                <a:solidFill>
                  <a:srgbClr val="174C8E"/>
                </a:solidFill>
                <a:latin typeface="Arial" charset="0"/>
                <a:cs typeface="Arial" charset="0"/>
              </a:rPr>
              <a:t>the skills and knowledge </a:t>
            </a:r>
            <a:r>
              <a:rPr lang="en-GB" altLang="de-DE" sz="2400" dirty="0">
                <a:solidFill>
                  <a:srgbClr val="174C8E"/>
                </a:solidFill>
                <a:latin typeface="Arial" charset="0"/>
                <a:cs typeface="Arial" charset="0"/>
              </a:rPr>
              <a:t>to undertake physical search strategies </a:t>
            </a:r>
            <a:endParaRPr lang="en-US" altLang="de-DE" sz="2400" dirty="0">
              <a:solidFill>
                <a:srgbClr val="174C8E"/>
              </a:solidFill>
              <a:latin typeface="Arial" charset="0"/>
              <a:cs typeface="Arial" charset="0"/>
            </a:endParaRPr>
          </a:p>
        </p:txBody>
      </p:sp>
      <p:pic>
        <p:nvPicPr>
          <p:cNvPr id="10245" name="Picture 2" descr="Rubble8">
            <a:extLst>
              <a:ext uri="{FF2B5EF4-FFF2-40B4-BE49-F238E27FC236}">
                <a16:creationId xmlns:a16="http://schemas.microsoft.com/office/drawing/2014/main" xmlns="" id="{38D4431F-30A5-AC22-F09C-882F4E4BE0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" b="221"/>
          <a:stretch/>
        </p:blipFill>
        <p:spPr>
          <a:xfrm>
            <a:off x="5334000" y="3124200"/>
            <a:ext cx="3455772" cy="2609461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xmlns="" id="{50265508-B9CD-60D5-6EE9-42318ABA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900000"/>
            <a:ext cx="8382000" cy="990600"/>
          </a:xfrm>
        </p:spPr>
        <p:txBody>
          <a:bodyPr/>
          <a:lstStyle/>
          <a:p>
            <a:r>
              <a:rPr kumimoji="1" lang="en-US" altLang="de-DE" sz="28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remember?</a:t>
            </a:r>
            <a:br>
              <a:rPr kumimoji="1" lang="en-US" altLang="de-DE" sz="28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de-DE" sz="28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of victims </a:t>
            </a:r>
            <a:r>
              <a:rPr kumimoji="1" lang="en-US" altLang="de-DE" sz="28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trapped in void spaces</a:t>
            </a:r>
            <a:endParaRPr lang="en-GB" altLang="de-DE" sz="2800" dirty="0">
              <a:solidFill>
                <a:srgbClr val="194C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Drawing3">
            <a:extLst>
              <a:ext uri="{FF2B5EF4-FFF2-40B4-BE49-F238E27FC236}">
                <a16:creationId xmlns:a16="http://schemas.microsoft.com/office/drawing/2014/main" xmlns="" id="{0F848C86-CF18-84B3-8364-D0E818735F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0000">
            <a:off x="1219200" y="1981200"/>
            <a:ext cx="6635750" cy="4038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241D1086-D551-1B31-91EB-EF77E153C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1800000"/>
            <a:ext cx="39694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Physical search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Canine search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Technical search</a:t>
            </a:r>
          </a:p>
        </p:txBody>
      </p:sp>
      <p:pic>
        <p:nvPicPr>
          <p:cNvPr id="31748" name="Picture 4" descr="CIMG0240">
            <a:extLst>
              <a:ext uri="{FF2B5EF4-FFF2-40B4-BE49-F238E27FC236}">
                <a16:creationId xmlns:a16="http://schemas.microsoft.com/office/drawing/2014/main" xmlns="" id="{8D4A9032-B83E-944B-6378-71C5CC1D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72456"/>
            <a:ext cx="2736850" cy="20542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Picture (66)">
            <a:extLst>
              <a:ext uri="{FF2B5EF4-FFF2-40B4-BE49-F238E27FC236}">
                <a16:creationId xmlns:a16="http://schemas.microsoft.com/office/drawing/2014/main" xmlns="" id="{0B3A696E-81B2-7374-29FC-3B2A6F9F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731" y="3889943"/>
            <a:ext cx="2447925" cy="183673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CIMG0197">
            <a:extLst>
              <a:ext uri="{FF2B5EF4-FFF2-40B4-BE49-F238E27FC236}">
                <a16:creationId xmlns:a16="http://schemas.microsoft.com/office/drawing/2014/main" xmlns="" id="{D1074012-6858-878A-A970-3BF3D394A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447925" cy="183673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xmlns="" id="{29458B62-6588-C762-B42F-2BC5528AA7BC}"/>
              </a:ext>
            </a:extLst>
          </p:cNvPr>
          <p:cNvSpPr txBox="1">
            <a:spLocks/>
          </p:cNvSpPr>
          <p:nvPr/>
        </p:nvSpPr>
        <p:spPr bwMode="auto">
          <a:xfrm>
            <a:off x="612000" y="900000"/>
            <a:ext cx="8382000" cy="6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/>
                <a:ea typeface="+mj-ea"/>
                <a:cs typeface="Verdana"/>
                <a:sym typeface="Times" panose="02020603050405020304" pitchFamily="18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ヒラギノ明朝 ProN W3" charset="0"/>
                <a:cs typeface="ヒラギノ明朝 ProN W3" charset="0"/>
                <a:sym typeface="Times" panose="02020603050405020304" pitchFamily="18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ヒラギノ明朝 ProN W3" charset="0"/>
                <a:cs typeface="ヒラギノ明朝 ProN W3" charset="0"/>
                <a:sym typeface="Times" panose="02020603050405020304" pitchFamily="18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ヒラギノ明朝 ProN W3" charset="0"/>
                <a:cs typeface="ヒラギノ明朝 ProN W3" charset="0"/>
                <a:sym typeface="Times" panose="02020603050405020304" pitchFamily="18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ヒラギノ明朝 ProN W3" charset="0"/>
                <a:cs typeface="ヒラギノ明朝 ProN W3" charset="0"/>
                <a:sym typeface="Times" panose="02020603050405020304" pitchFamily="18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algn="l"/>
            <a:r>
              <a:rPr lang="en-US" altLang="de-DE" sz="2800" kern="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Methods by Professionals</a:t>
            </a:r>
            <a:endParaRPr lang="en-GB" altLang="de-DE" sz="2800" kern="0" dirty="0">
              <a:solidFill>
                <a:srgbClr val="194C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xmlns="" id="{29458B62-6588-C762-B42F-2BC5528AA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900000"/>
            <a:ext cx="8382000" cy="533400"/>
          </a:xfrm>
        </p:spPr>
        <p:txBody>
          <a:bodyPr lIns="90000" tIns="46800" bIns="46800" anchor="t"/>
          <a:lstStyle/>
          <a:p>
            <a:pPr algn="l"/>
            <a:r>
              <a:rPr lang="en-US" altLang="de-DE" sz="28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Location of Void Spaces</a:t>
            </a:r>
            <a:endParaRPr lang="en-GB" altLang="de-DE" sz="2800" dirty="0">
              <a:solidFill>
                <a:srgbClr val="194C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xmlns="" id="{58ED97FA-13E9-D13A-959C-209C557C35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20000" y="1800000"/>
            <a:ext cx="4572000" cy="4038600"/>
          </a:xfrm>
        </p:spPr>
        <p:txBody>
          <a:bodyPr lIns="91440" tIns="45720" bIns="45720"/>
          <a:lstStyle/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de-DE" sz="2400" u="sng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Structurally resistant areas: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Basements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Bathrooms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 hallways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walls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Stairwells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Elevator shafts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Kitchens</a:t>
            </a:r>
            <a:endParaRPr lang="en-GB" altLang="de-DE" sz="2400" dirty="0">
              <a:solidFill>
                <a:srgbClr val="194C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555" name="Object 4">
            <a:extLst>
              <a:ext uri="{FF2B5EF4-FFF2-40B4-BE49-F238E27FC236}">
                <a16:creationId xmlns:a16="http://schemas.microsoft.com/office/drawing/2014/main" xmlns="" id="{3EF76983-F865-39A9-149A-8E03A3913241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43848"/>
              </p:ext>
            </p:extLst>
          </p:nvPr>
        </p:nvGraphicFramePr>
        <p:xfrm>
          <a:off x="5181600" y="1800000"/>
          <a:ext cx="3657600" cy="256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icture" r:id="rId4" imgW="3657600" imgH="2559050" progId="Word.Picture.8">
                  <p:embed/>
                </p:oleObj>
              </mc:Choice>
              <mc:Fallback>
                <p:oleObj name="Picture" r:id="rId4" imgW="3657600" imgH="2559050" progId="Word.Picture.8">
                  <p:embed/>
                  <p:pic>
                    <p:nvPicPr>
                      <p:cNvPr id="23555" name="Object 4">
                        <a:extLst>
                          <a:ext uri="{FF2B5EF4-FFF2-40B4-BE49-F238E27FC236}">
                            <a16:creationId xmlns:a16="http://schemas.microsoft.com/office/drawing/2014/main" xmlns="" id="{3EF76983-F865-39A9-149A-8E03A391324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800000"/>
                        <a:ext cx="3657600" cy="25606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6" name="Picture 5" descr="Rubble10">
            <a:extLst>
              <a:ext uri="{FF2B5EF4-FFF2-40B4-BE49-F238E27FC236}">
                <a16:creationId xmlns:a16="http://schemas.microsoft.com/office/drawing/2014/main" xmlns="" id="{582F7482-D9D3-C504-090B-6C71E800F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4041944"/>
            <a:ext cx="3168650" cy="21113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11F961B-2405-4568-B641-170DCF46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900000"/>
            <a:ext cx="8382000" cy="584421"/>
          </a:xfrm>
        </p:spPr>
        <p:txBody>
          <a:bodyPr anchor="t"/>
          <a:lstStyle/>
          <a:p>
            <a:pPr marL="0" lvl="0" indent="0" algn="l" eaLnBrk="1" hangingPunct="1"/>
            <a:r>
              <a:rPr lang="en-US" altLang="de-DE" sz="2800" dirty="0">
                <a:solidFill>
                  <a:srgbClr val="194C8D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Search Management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B958EA2B-FEAC-0DC6-E3EC-ECA50092A3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800000"/>
            <a:ext cx="7738200" cy="4038600"/>
          </a:xfrm>
        </p:spPr>
        <p:txBody>
          <a:bodyPr wrap="none" lIns="90000" tIns="46800" bIns="46800"/>
          <a:lstStyle/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(hasty) search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(extensive) search</a:t>
            </a:r>
          </a:p>
          <a:p>
            <a:pPr marL="1143000" lvl="2">
              <a:spcBef>
                <a:spcPct val="20000"/>
              </a:spcBef>
              <a:buClrTx/>
              <a:buFontTx/>
              <a:buChar char="–"/>
            </a:pPr>
            <a:r>
              <a:rPr lang="en-US" altLang="de-DE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and Hail Search</a:t>
            </a:r>
          </a:p>
          <a:p>
            <a:pPr marL="1143000" lvl="2">
              <a:spcBef>
                <a:spcPct val="20000"/>
              </a:spcBef>
              <a:buClrTx/>
              <a:buFontTx/>
              <a:buChar char="–"/>
            </a:pPr>
            <a:r>
              <a:rPr lang="en-US" altLang="de-DE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 and Hail Search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9458B62-6588-C762-B42F-2BC5528AA7BC}"/>
              </a:ext>
            </a:extLst>
          </p:cNvPr>
          <p:cNvSpPr txBox="1">
            <a:spLocks/>
          </p:cNvSpPr>
          <p:nvPr/>
        </p:nvSpPr>
        <p:spPr bwMode="auto">
          <a:xfrm>
            <a:off x="399553" y="2960536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/>
                <a:ea typeface="+mj-ea"/>
                <a:cs typeface="Verdana"/>
                <a:sym typeface="Times" panose="02020603050405020304" pitchFamily="18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ヒラギノ明朝 ProN W3" charset="0"/>
                <a:cs typeface="ヒラギノ明朝 ProN W3" charset="0"/>
                <a:sym typeface="Times" panose="02020603050405020304" pitchFamily="18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ヒラギノ明朝 ProN W3" charset="0"/>
                <a:cs typeface="ヒラギノ明朝 ProN W3" charset="0"/>
                <a:sym typeface="Times" panose="02020603050405020304" pitchFamily="18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ヒラギノ明朝 ProN W3" charset="0"/>
                <a:cs typeface="ヒラギノ明朝 ProN W3" charset="0"/>
                <a:sym typeface="Times" panose="02020603050405020304" pitchFamily="18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  <a:ea typeface="ヒラギノ明朝 ProN W3" charset="0"/>
                <a:cs typeface="ヒラギノ明朝 ProN W3" charset="0"/>
                <a:sym typeface="Times" panose="02020603050405020304" pitchFamily="18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algn="l"/>
            <a:endParaRPr lang="en-GB" altLang="de-DE" sz="2800" kern="0" dirty="0">
              <a:solidFill>
                <a:srgbClr val="194C8D"/>
              </a:solidFill>
              <a:latin typeface="Avenir Medium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xmlns="" id="{39DCB1D0-0D16-BCDB-DFB0-97C051EE86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800000"/>
            <a:ext cx="7814400" cy="4038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038" rIns="90000" bIns="46038"/>
          <a:lstStyle/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of ca. 10-12 responders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plan which area to search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and coordinate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quickly through a designated area where a person might be injured or trapped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as a team in an organized manner (no one working alone)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information</a:t>
            </a:r>
          </a:p>
          <a:p>
            <a:pPr marL="628650" lvl="0" indent="-358775" eaLnBrk="1" hangingPunct="1">
              <a:buClrTx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clues and signs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FD300869-C67B-4689-9368-0B89B5FBE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900000"/>
            <a:ext cx="8382000" cy="584421"/>
          </a:xfrm>
        </p:spPr>
        <p:txBody>
          <a:bodyPr anchor="t"/>
          <a:lstStyle/>
          <a:p>
            <a:pPr marL="0" lvl="0" indent="0" algn="l" eaLnBrk="1" hangingPunct="1"/>
            <a:r>
              <a:rPr lang="en-US" altLang="de-DE" sz="2800" dirty="0">
                <a:solidFill>
                  <a:srgbClr val="194C8D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Search Management – Primary Search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solidFill>
          <a:srgbClr val="00CC99"/>
        </a:solidFill>
        <a:ln w="19050" cap="flat" cmpd="sng" algn="ctr">
          <a:solidFill>
            <a:srgbClr val="174C8E">
              <a:alpha val="84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06043E801ECD41A66A5AFD31B86233" ma:contentTypeVersion="16" ma:contentTypeDescription="Create a new document." ma:contentTypeScope="" ma:versionID="121387458f2ae338a5cbee273aedf244">
  <xsd:schema xmlns:xsd="http://www.w3.org/2001/XMLSchema" xmlns:xs="http://www.w3.org/2001/XMLSchema" xmlns:p="http://schemas.microsoft.com/office/2006/metadata/properties" xmlns:ns2="f154b4d9-7ec7-4b5e-b168-732fe2c0b380" xmlns:ns3="68230cab-cc78-4ac7-aee1-eaf700f54e1c" targetNamespace="http://schemas.microsoft.com/office/2006/metadata/properties" ma:root="true" ma:fieldsID="d174b98f52e87b7c70e193e45db16df2" ns2:_="" ns3:_="">
    <xsd:import namespace="f154b4d9-7ec7-4b5e-b168-732fe2c0b380"/>
    <xsd:import namespace="68230cab-cc78-4ac7-aee1-eaf700f54e1c"/>
    <xsd:element name="properties">
      <xsd:complexType>
        <xsd:sequence>
          <xsd:element name="documentManagement">
            <xsd:complexType>
              <xsd:all>
                <xsd:element ref="ns2:Content_x0020_Type_x0020_Group" minOccurs="0"/>
                <xsd:element ref="ns3:Branded_x0020_Template_x0020_Typ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4b4d9-7ec7-4b5e-b168-732fe2c0b380" elementFormDefault="qualified">
    <xsd:import namespace="http://schemas.microsoft.com/office/2006/documentManagement/types"/>
    <xsd:import namespace="http://schemas.microsoft.com/office/infopath/2007/PartnerControls"/>
    <xsd:element name="Content_x0020_Type_x0020_Group" ma:index="8" nillable="true" ma:displayName="Content Type Group" ma:list="{412b606c-95d6-4214-b204-4aaaf20d7163}" ma:internalName="Content_x0020_Type_x0020_Group" ma:showField="Title" ma:web="f154b4d9-7ec7-4b5e-b168-732fe2c0b380">
      <xsd:simpleType>
        <xsd:restriction base="dms:Lookup"/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1f1de8b-89a0-4787-8e73-73fc7a8fdfb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10f3e123-e7af-4e8b-87c7-dc58a623ede4}" ma:internalName="TaxCatchAll" ma:showField="CatchAllData" ma:web="f154b4d9-7ec7-4b5e-b168-732fe2c0b3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10f3e123-e7af-4e8b-87c7-dc58a623ede4}" ma:internalName="TaxCatchAllLabel" ma:readOnly="true" ma:showField="CatchAllDataLabel" ma:web="f154b4d9-7ec7-4b5e-b168-732fe2c0b3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30cab-cc78-4ac7-aee1-eaf700f54e1c" elementFormDefault="qualified">
    <xsd:import namespace="http://schemas.microsoft.com/office/2006/documentManagement/types"/>
    <xsd:import namespace="http://schemas.microsoft.com/office/infopath/2007/PartnerControls"/>
    <xsd:element name="Branded_x0020_Template_x0020_Type" ma:index="9" nillable="true" ma:displayName="Template Type" ma:default="Documents/Presentations/Folder" ma:format="Dropdown" ma:internalName="Branded_x0020_Template_x0020_Type">
      <xsd:simpleType>
        <xsd:restriction base="dms:Choice">
          <xsd:enumeration value="Documents/Presentations/Folder"/>
          <xsd:enumeration value="Images/Logo"/>
          <xsd:enumeration value="Communications/Contac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B7C7DF9AA3604DBA9EFFD7647AF866" ma:contentTypeVersion="21" ma:contentTypeDescription="Create a new document." ma:contentTypeScope="" ma:versionID="c0abb2763dea8ea4c2baa7ca59b13893">
  <xsd:schema xmlns:xsd="http://www.w3.org/2001/XMLSchema" xmlns:xs="http://www.w3.org/2001/XMLSchema" xmlns:p="http://schemas.microsoft.com/office/2006/metadata/properties" xmlns:ns2="f1bae91e-3907-439b-bcc8-55e41ee05a99" xmlns:ns3="1f53fade-b7a2-46aa-9ff1-583a0afc40b4" xmlns:ns4="985ec44e-1bab-4c0b-9df0-6ba128686fc9" targetNamespace="http://schemas.microsoft.com/office/2006/metadata/properties" ma:root="true" ma:fieldsID="5389443d29b57e271e872c84a7ae4db3" ns2:_="" ns3:_="" ns4:_="">
    <xsd:import namespace="f1bae91e-3907-439b-bcc8-55e41ee05a99"/>
    <xsd:import namespace="1f53fade-b7a2-46aa-9ff1-583a0afc40b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ae91e-3907-439b-bcc8-55e41ee05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f9aa507d-aaca-4591-aee8-da00b252780d}" ma:internalName="TaxCatchAll" ma:showField="CatchAllData" ma:web="1f53fade-b7a2-46aa-9ff1-583a0afc4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_Flow_SignoffStatus xmlns="f1bae91e-3907-439b-bcc8-55e41ee05a99" xsi:nil="true"/>
    <lcf76f155ced4ddcb4097134ff3c332f xmlns="f1bae91e-3907-439b-bcc8-55e41ee05a99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FE89A8F-B6BD-472A-8F4E-8E09856FE2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4b4d9-7ec7-4b5e-b168-732fe2c0b380"/>
    <ds:schemaRef ds:uri="68230cab-cc78-4ac7-aee1-eaf700f54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059386-1F79-47FD-A69D-BAF36AB70BE2}"/>
</file>

<file path=customXml/itemProps3.xml><?xml version="1.0" encoding="utf-8"?>
<ds:datastoreItem xmlns:ds="http://schemas.openxmlformats.org/officeDocument/2006/customXml" ds:itemID="{84318707-021B-46DE-A829-29F2C5D1879E}">
  <ds:schemaRefs>
    <ds:schemaRef ds:uri="http://schemas.microsoft.com/office/2006/metadata/properties"/>
    <ds:schemaRef ds:uri="http://schemas.microsoft.com/office/infopath/2007/PartnerControls"/>
    <ds:schemaRef ds:uri="f154b4d9-7ec7-4b5e-b168-732fe2c0b380"/>
    <ds:schemaRef ds:uri="68230cab-cc78-4ac7-aee1-eaf700f54e1c"/>
  </ds:schemaRefs>
</ds:datastoreItem>
</file>

<file path=customXml/itemProps4.xml><?xml version="1.0" encoding="utf-8"?>
<ds:datastoreItem xmlns:ds="http://schemas.openxmlformats.org/officeDocument/2006/customXml" ds:itemID="{4B60236D-BF27-45AE-893E-EBB68286E05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2A5456E-B4ED-4410-9F74-F8D690C3EA6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0</TotalTime>
  <Pages>0</Pages>
  <Words>348</Words>
  <Characters>0</Characters>
  <Application>Microsoft Office PowerPoint</Application>
  <PresentationFormat>Bildschirmpräsentation (4:3)</PresentationFormat>
  <Lines>0</Lines>
  <Paragraphs>95</Paragraphs>
  <Slides>15</Slides>
  <Notes>10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9" baseType="lpstr">
      <vt:lpstr>ＭＳ ゴシック</vt:lpstr>
      <vt:lpstr>MS PGothic</vt:lpstr>
      <vt:lpstr>MS PGothic</vt:lpstr>
      <vt:lpstr>Arial</vt:lpstr>
      <vt:lpstr>Avenir Medium</vt:lpstr>
      <vt:lpstr>Calibri</vt:lpstr>
      <vt:lpstr>Times</vt:lpstr>
      <vt:lpstr>Times New Roman</vt:lpstr>
      <vt:lpstr>Verdana</vt:lpstr>
      <vt:lpstr>Wingdings</vt:lpstr>
      <vt:lpstr>ヒラギノ明朝 ProN W3</vt:lpstr>
      <vt:lpstr>1_Title &amp; Bullets</vt:lpstr>
      <vt:lpstr>Picture</vt:lpstr>
      <vt:lpstr>VISIO</vt:lpstr>
      <vt:lpstr>PowerPoint-Präsentation</vt:lpstr>
      <vt:lpstr>Search</vt:lpstr>
      <vt:lpstr>Our Goal</vt:lpstr>
      <vt:lpstr>Objectives</vt:lpstr>
      <vt:lpstr>Do you remember? 15% of victims are trapped in void spaces</vt:lpstr>
      <vt:lpstr>PowerPoint-Präsentation</vt:lpstr>
      <vt:lpstr>Possible Location of Void Spaces</vt:lpstr>
      <vt:lpstr>Search Management</vt:lpstr>
      <vt:lpstr>Search Management – Primary Search</vt:lpstr>
      <vt:lpstr>Search Management – Primary Search</vt:lpstr>
      <vt:lpstr>Search Management – Secondary Search</vt:lpstr>
      <vt:lpstr>Search Management – Secondary Search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OCHA Powerpoint Presentation_white</dc:title>
  <dc:creator>Peter Goxharaj</dc:creator>
  <cp:lastModifiedBy>Microsoft-Konto</cp:lastModifiedBy>
  <cp:revision>343</cp:revision>
  <dcterms:created xsi:type="dcterms:W3CDTF">2009-07-08T19:39:17Z</dcterms:created>
  <dcterms:modified xsi:type="dcterms:W3CDTF">2024-05-06T10:39:17Z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Order">
    <vt:lpwstr>2400.00000000000</vt:lpwstr>
  </property>
  <property fmtid="{D5CDD505-2E9C-101B-9397-08002B2CF9AE}" pid="4" name="_dlc_DocId">
    <vt:lpwstr>OCHANET-296-24</vt:lpwstr>
  </property>
  <property fmtid="{D5CDD505-2E9C-101B-9397-08002B2CF9AE}" pid="5" name="_dlc_DocIdItemGuid">
    <vt:lpwstr>5b94cdea-a054-4aa5-90ae-22d7b016bbf1</vt:lpwstr>
  </property>
  <property fmtid="{D5CDD505-2E9C-101B-9397-08002B2CF9AE}" pid="6" name="_dlc_DocIdUrl">
    <vt:lpwstr>https://ochanet.unocha.org/OS/HQ_Branches_Offices/CISB/OCHA_Templates/_layouts/DocIdRedir.aspx?ID=OCHANET-296-24, OCHANET-296-24</vt:lpwstr>
  </property>
  <property fmtid="{D5CDD505-2E9C-101B-9397-08002B2CF9AE}" pid="7" name="ContentTypeId">
    <vt:lpwstr>0x010100AFB7C7DF9AA3604DBA9EFFD7647AF866</vt:lpwstr>
  </property>
</Properties>
</file>