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6"/>
  </p:sldMasterIdLst>
  <p:notesMasterIdLst>
    <p:notesMasterId r:id="rId22"/>
  </p:notesMasterIdLst>
  <p:handoutMasterIdLst>
    <p:handoutMasterId r:id="rId23"/>
  </p:handoutMasterIdLst>
  <p:sldIdLst>
    <p:sldId id="369" r:id="rId7"/>
    <p:sldId id="341" r:id="rId8"/>
    <p:sldId id="373" r:id="rId9"/>
    <p:sldId id="384" r:id="rId10"/>
    <p:sldId id="395" r:id="rId11"/>
    <p:sldId id="390" r:id="rId12"/>
    <p:sldId id="389" r:id="rId13"/>
    <p:sldId id="393" r:id="rId14"/>
    <p:sldId id="388" r:id="rId15"/>
    <p:sldId id="394" r:id="rId16"/>
    <p:sldId id="392" r:id="rId17"/>
    <p:sldId id="386" r:id="rId18"/>
    <p:sldId id="387" r:id="rId19"/>
    <p:sldId id="370" r:id="rId20"/>
    <p:sldId id="36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ヒラギノ明朝 ProN W3" charset="-128"/>
        <a:cs typeface="+mn-cs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C8D"/>
    <a:srgbClr val="174C8E"/>
    <a:srgbClr val="5F77AB"/>
    <a:srgbClr val="75E7EC"/>
    <a:srgbClr val="056CB6"/>
    <a:srgbClr val="E3E7F5"/>
    <a:srgbClr val="FF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B086B-6059-498C-98CE-2A925A3C288B}" v="91" dt="2023-01-10T08:17:35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08" y="60"/>
      </p:cViewPr>
      <p:guideLst>
        <p:guide orient="horz" pos="72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3" d="100"/>
          <a:sy n="143" d="100"/>
        </p:scale>
        <p:origin x="-267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9" Type="http://schemas.microsoft.com/office/2015/10/relationships/revisionInfo" Target="revisionInfo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ina Goxharaj" userId="4c7967008258634d" providerId="LiveId" clId="{881B086B-6059-498C-98CE-2A925A3C288B}"/>
    <pc:docChg chg="undo custSel addSld delSld modSld sldOrd">
      <pc:chgData name="Rudina Goxharaj" userId="4c7967008258634d" providerId="LiveId" clId="{881B086B-6059-498C-98CE-2A925A3C288B}" dt="2023-01-10T08:17:55.402" v="977" actId="47"/>
      <pc:docMkLst>
        <pc:docMk/>
      </pc:docMkLst>
      <pc:sldChg chg="modSp mod">
        <pc:chgData name="Rudina Goxharaj" userId="4c7967008258634d" providerId="LiveId" clId="{881B086B-6059-498C-98CE-2A925A3C288B}" dt="2023-01-07T16:07:15.482" v="245" actId="6549"/>
        <pc:sldMkLst>
          <pc:docMk/>
          <pc:sldMk cId="0" sldId="341"/>
        </pc:sldMkLst>
        <pc:spChg chg="mod">
          <ac:chgData name="Rudina Goxharaj" userId="4c7967008258634d" providerId="LiveId" clId="{881B086B-6059-498C-98CE-2A925A3C288B}" dt="2023-01-07T16:06:22.679" v="109" actId="6549"/>
          <ac:spMkLst>
            <pc:docMk/>
            <pc:sldMk cId="0" sldId="341"/>
            <ac:spMk id="7173" creationId="{F3C786C3-E9F6-B7C3-E910-039A4C9A002F}"/>
          </ac:spMkLst>
        </pc:spChg>
        <pc:spChg chg="mod">
          <ac:chgData name="Rudina Goxharaj" userId="4c7967008258634d" providerId="LiveId" clId="{881B086B-6059-498C-98CE-2A925A3C288B}" dt="2023-01-07T16:07:15.482" v="245" actId="6549"/>
          <ac:spMkLst>
            <pc:docMk/>
            <pc:sldMk cId="0" sldId="341"/>
            <ac:spMk id="7174" creationId="{1CEE0E3D-4071-399A-3C49-9D90129E709C}"/>
          </ac:spMkLst>
        </pc:spChg>
      </pc:sldChg>
      <pc:sldChg chg="modSp mod">
        <pc:chgData name="Rudina Goxharaj" userId="4c7967008258634d" providerId="LiveId" clId="{881B086B-6059-498C-98CE-2A925A3C288B}" dt="2023-01-07T16:06:04.203" v="61" actId="6549"/>
        <pc:sldMkLst>
          <pc:docMk/>
          <pc:sldMk cId="0" sldId="369"/>
        </pc:sldMkLst>
        <pc:spChg chg="mod">
          <ac:chgData name="Rudina Goxharaj" userId="4c7967008258634d" providerId="LiveId" clId="{881B086B-6059-498C-98CE-2A925A3C288B}" dt="2023-01-07T16:06:04.203" v="61" actId="6549"/>
          <ac:spMkLst>
            <pc:docMk/>
            <pc:sldMk cId="0" sldId="369"/>
            <ac:spMk id="2" creationId="{3EE3F3B1-ABA9-5B26-C817-FEC7EC6FA4FE}"/>
          </ac:spMkLst>
        </pc:spChg>
        <pc:spChg chg="mod">
          <ac:chgData name="Rudina Goxharaj" userId="4c7967008258634d" providerId="LiveId" clId="{881B086B-6059-498C-98CE-2A925A3C288B}" dt="2023-01-07T16:05:43.585" v="1" actId="6549"/>
          <ac:spMkLst>
            <pc:docMk/>
            <pc:sldMk cId="0" sldId="369"/>
            <ac:spMk id="5123" creationId="{6F5699F8-327E-CEAB-7145-E74AA1908E2B}"/>
          </ac:spMkLst>
        </pc:spChg>
      </pc:sldChg>
      <pc:sldChg chg="modSp del mod">
        <pc:chgData name="Rudina Goxharaj" userId="4c7967008258634d" providerId="LiveId" clId="{881B086B-6059-498C-98CE-2A925A3C288B}" dt="2023-01-10T06:28:19.776" v="451" actId="47"/>
        <pc:sldMkLst>
          <pc:docMk/>
          <pc:sldMk cId="0" sldId="372"/>
        </pc:sldMkLst>
        <pc:spChg chg="mod">
          <ac:chgData name="Rudina Goxharaj" userId="4c7967008258634d" providerId="LiveId" clId="{881B086B-6059-498C-98CE-2A925A3C288B}" dt="2023-01-07T16:12:32.647" v="397" actId="20577"/>
          <ac:spMkLst>
            <pc:docMk/>
            <pc:sldMk cId="0" sldId="372"/>
            <ac:spMk id="9218" creationId="{88F8B889-9380-6C9D-694B-8A6E7465E289}"/>
          </ac:spMkLst>
        </pc:spChg>
        <pc:spChg chg="mod">
          <ac:chgData name="Rudina Goxharaj" userId="4c7967008258634d" providerId="LiveId" clId="{881B086B-6059-498C-98CE-2A925A3C288B}" dt="2023-01-07T16:07:51.627" v="315" actId="6549"/>
          <ac:spMkLst>
            <pc:docMk/>
            <pc:sldMk cId="0" sldId="372"/>
            <ac:spMk id="10242" creationId="{1FEDAE6F-25A7-6D42-04F6-6D94B81D3432}"/>
          </ac:spMkLst>
        </pc:spChg>
      </pc:sldChg>
      <pc:sldChg chg="addSp delSp modSp mod ord">
        <pc:chgData name="Rudina Goxharaj" userId="4c7967008258634d" providerId="LiveId" clId="{881B086B-6059-498C-98CE-2A925A3C288B}" dt="2023-01-10T08:10:37.942" v="652"/>
        <pc:sldMkLst>
          <pc:docMk/>
          <pc:sldMk cId="1400427510" sldId="373"/>
        </pc:sldMkLst>
        <pc:spChg chg="add del mod">
          <ac:chgData name="Rudina Goxharaj" userId="4c7967008258634d" providerId="LiveId" clId="{881B086B-6059-498C-98CE-2A925A3C288B}" dt="2023-01-10T08:10:37.942" v="652"/>
          <ac:spMkLst>
            <pc:docMk/>
            <pc:sldMk cId="1400427510" sldId="373"/>
            <ac:spMk id="3" creationId="{FD2590DD-E32A-F9BE-065B-4D8E9C60E14D}"/>
          </ac:spMkLst>
        </pc:spChg>
        <pc:spChg chg="add del mod">
          <ac:chgData name="Rudina Goxharaj" userId="4c7967008258634d" providerId="LiveId" clId="{881B086B-6059-498C-98CE-2A925A3C288B}" dt="2023-01-10T08:10:37.942" v="652"/>
          <ac:spMkLst>
            <pc:docMk/>
            <pc:sldMk cId="1400427510" sldId="373"/>
            <ac:spMk id="4" creationId="{375E12A3-768A-914F-E6FC-2F801153ABB3}"/>
          </ac:spMkLst>
        </pc:spChg>
        <pc:spChg chg="add del mod">
          <ac:chgData name="Rudina Goxharaj" userId="4c7967008258634d" providerId="LiveId" clId="{881B086B-6059-498C-98CE-2A925A3C288B}" dt="2023-01-10T08:10:37.942" v="652"/>
          <ac:spMkLst>
            <pc:docMk/>
            <pc:sldMk cId="1400427510" sldId="373"/>
            <ac:spMk id="7" creationId="{F36BEC49-6C7E-833F-A568-E34FAE79D5BE}"/>
          </ac:spMkLst>
        </pc:spChg>
        <pc:spChg chg="add del mod">
          <ac:chgData name="Rudina Goxharaj" userId="4c7967008258634d" providerId="LiveId" clId="{881B086B-6059-498C-98CE-2A925A3C288B}" dt="2023-01-10T08:10:37.942" v="652"/>
          <ac:spMkLst>
            <pc:docMk/>
            <pc:sldMk cId="1400427510" sldId="373"/>
            <ac:spMk id="8" creationId="{ADD9D6A1-E22B-DA41-E879-BE5DAC0358A3}"/>
          </ac:spMkLst>
        </pc:spChg>
        <pc:spChg chg="mod">
          <ac:chgData name="Rudina Goxharaj" userId="4c7967008258634d" providerId="LiveId" clId="{881B086B-6059-498C-98CE-2A925A3C288B}" dt="2023-01-10T08:10:30.206" v="651"/>
          <ac:spMkLst>
            <pc:docMk/>
            <pc:sldMk cId="1400427510" sldId="373"/>
            <ac:spMk id="10" creationId="{C424A47D-0FD3-B6E1-9B62-6F5C144BFC83}"/>
          </ac:spMkLst>
        </pc:spChg>
        <pc:spChg chg="mod">
          <ac:chgData name="Rudina Goxharaj" userId="4c7967008258634d" providerId="LiveId" clId="{881B086B-6059-498C-98CE-2A925A3C288B}" dt="2023-01-10T08:10:30.206" v="651"/>
          <ac:spMkLst>
            <pc:docMk/>
            <pc:sldMk cId="1400427510" sldId="373"/>
            <ac:spMk id="13" creationId="{EDA5970E-A53B-387C-CECB-A7FCFFD3C4B8}"/>
          </ac:spMkLst>
        </pc:spChg>
        <pc:spChg chg="mod">
          <ac:chgData name="Rudina Goxharaj" userId="4c7967008258634d" providerId="LiveId" clId="{881B086B-6059-498C-98CE-2A925A3C288B}" dt="2023-01-10T08:10:30.206" v="651"/>
          <ac:spMkLst>
            <pc:docMk/>
            <pc:sldMk cId="1400427510" sldId="373"/>
            <ac:spMk id="16" creationId="{CB9013D6-6495-1007-FBBB-E07F0CB14272}"/>
          </ac:spMkLst>
        </pc:spChg>
        <pc:spChg chg="mod">
          <ac:chgData name="Rudina Goxharaj" userId="4c7967008258634d" providerId="LiveId" clId="{881B086B-6059-498C-98CE-2A925A3C288B}" dt="2023-01-10T08:10:30.206" v="651"/>
          <ac:spMkLst>
            <pc:docMk/>
            <pc:sldMk cId="1400427510" sldId="373"/>
            <ac:spMk id="19" creationId="{D2378442-D17F-9BAA-4ED9-96E9DCF43392}"/>
          </ac:spMkLst>
        </pc:spChg>
        <pc:spChg chg="mod">
          <ac:chgData name="Rudina Goxharaj" userId="4c7967008258634d" providerId="LiveId" clId="{881B086B-6059-498C-98CE-2A925A3C288B}" dt="2023-01-10T08:10:30.206" v="651"/>
          <ac:spMkLst>
            <pc:docMk/>
            <pc:sldMk cId="1400427510" sldId="373"/>
            <ac:spMk id="22" creationId="{925DDAEC-4A42-D191-EBE3-324F175CADEE}"/>
          </ac:spMkLst>
        </pc:spChg>
        <pc:spChg chg="mod">
          <ac:chgData name="Rudina Goxharaj" userId="4c7967008258634d" providerId="LiveId" clId="{881B086B-6059-498C-98CE-2A925A3C288B}" dt="2023-01-10T08:10:30.206" v="651"/>
          <ac:spMkLst>
            <pc:docMk/>
            <pc:sldMk cId="1400427510" sldId="373"/>
            <ac:spMk id="25" creationId="{83F68F8E-C3D3-7D23-BE29-B29F2C3F2D7A}"/>
          </ac:spMkLst>
        </pc:spChg>
        <pc:spChg chg="add del mod">
          <ac:chgData name="Rudina Goxharaj" userId="4c7967008258634d" providerId="LiveId" clId="{881B086B-6059-498C-98CE-2A925A3C288B}" dt="2023-01-10T08:10:37.942" v="652"/>
          <ac:spMkLst>
            <pc:docMk/>
            <pc:sldMk cId="1400427510" sldId="373"/>
            <ac:spMk id="27" creationId="{279768C8-8EDA-0EA1-FD3F-7198B531B333}"/>
          </ac:spMkLst>
        </pc:spChg>
        <pc:spChg chg="add del mod">
          <ac:chgData name="Rudina Goxharaj" userId="4c7967008258634d" providerId="LiveId" clId="{881B086B-6059-498C-98CE-2A925A3C288B}" dt="2023-01-10T08:10:37.942" v="652"/>
          <ac:spMkLst>
            <pc:docMk/>
            <pc:sldMk cId="1400427510" sldId="373"/>
            <ac:spMk id="28" creationId="{B9AD32CB-B42F-A012-6D32-A73071E83720}"/>
          </ac:spMkLst>
        </pc:spChg>
        <pc:spChg chg="mod">
          <ac:chgData name="Rudina Goxharaj" userId="4c7967008258634d" providerId="LiveId" clId="{881B086B-6059-498C-98CE-2A925A3C288B}" dt="2023-01-10T08:09:57.331" v="648" actId="20577"/>
          <ac:spMkLst>
            <pc:docMk/>
            <pc:sldMk cId="1400427510" sldId="373"/>
            <ac:spMk id="9218" creationId="{88F8B889-9380-6C9D-694B-8A6E7465E289}"/>
          </ac:spMkLst>
        </pc:spChg>
        <pc:spChg chg="mod">
          <ac:chgData name="Rudina Goxharaj" userId="4c7967008258634d" providerId="LiveId" clId="{881B086B-6059-498C-98CE-2A925A3C288B}" dt="2023-01-10T08:03:16.530" v="627" actId="6549"/>
          <ac:spMkLst>
            <pc:docMk/>
            <pc:sldMk cId="1400427510" sldId="373"/>
            <ac:spMk id="10242" creationId="{1FEDAE6F-25A7-6D42-04F6-6D94B81D3432}"/>
          </ac:spMkLst>
        </pc:spChg>
        <pc:grpChg chg="add del mod">
          <ac:chgData name="Rudina Goxharaj" userId="4c7967008258634d" providerId="LiveId" clId="{881B086B-6059-498C-98CE-2A925A3C288B}" dt="2023-01-10T08:10:37.942" v="652"/>
          <ac:grpSpMkLst>
            <pc:docMk/>
            <pc:sldMk cId="1400427510" sldId="373"/>
            <ac:grpSpMk id="9" creationId="{2461F24E-232D-94E7-1ADF-92FE12EC4771}"/>
          </ac:grpSpMkLst>
        </pc:grpChg>
        <pc:grpChg chg="add del mod">
          <ac:chgData name="Rudina Goxharaj" userId="4c7967008258634d" providerId="LiveId" clId="{881B086B-6059-498C-98CE-2A925A3C288B}" dt="2023-01-10T08:10:37.942" v="652"/>
          <ac:grpSpMkLst>
            <pc:docMk/>
            <pc:sldMk cId="1400427510" sldId="373"/>
            <ac:grpSpMk id="12" creationId="{ED7B5AE1-D7F9-E683-A493-29188A3DC7C3}"/>
          </ac:grpSpMkLst>
        </pc:grpChg>
        <pc:grpChg chg="add del mod">
          <ac:chgData name="Rudina Goxharaj" userId="4c7967008258634d" providerId="LiveId" clId="{881B086B-6059-498C-98CE-2A925A3C288B}" dt="2023-01-10T08:10:37.942" v="652"/>
          <ac:grpSpMkLst>
            <pc:docMk/>
            <pc:sldMk cId="1400427510" sldId="373"/>
            <ac:grpSpMk id="15" creationId="{0B448AA5-2BEA-C336-3041-C79684B32B91}"/>
          </ac:grpSpMkLst>
        </pc:grpChg>
        <pc:grpChg chg="add del mod">
          <ac:chgData name="Rudina Goxharaj" userId="4c7967008258634d" providerId="LiveId" clId="{881B086B-6059-498C-98CE-2A925A3C288B}" dt="2023-01-10T08:10:37.942" v="652"/>
          <ac:grpSpMkLst>
            <pc:docMk/>
            <pc:sldMk cId="1400427510" sldId="373"/>
            <ac:grpSpMk id="18" creationId="{64B8FACF-8F12-7210-4C39-21BF380F68E0}"/>
          </ac:grpSpMkLst>
        </pc:grpChg>
        <pc:grpChg chg="add del mod">
          <ac:chgData name="Rudina Goxharaj" userId="4c7967008258634d" providerId="LiveId" clId="{881B086B-6059-498C-98CE-2A925A3C288B}" dt="2023-01-10T08:10:37.942" v="652"/>
          <ac:grpSpMkLst>
            <pc:docMk/>
            <pc:sldMk cId="1400427510" sldId="373"/>
            <ac:grpSpMk id="21" creationId="{163DC4DB-3B7E-8B8B-FF9F-66DE7FF3C009}"/>
          </ac:grpSpMkLst>
        </pc:grpChg>
        <pc:grpChg chg="add del mod">
          <ac:chgData name="Rudina Goxharaj" userId="4c7967008258634d" providerId="LiveId" clId="{881B086B-6059-498C-98CE-2A925A3C288B}" dt="2023-01-10T08:10:37.942" v="652"/>
          <ac:grpSpMkLst>
            <pc:docMk/>
            <pc:sldMk cId="1400427510" sldId="373"/>
            <ac:grpSpMk id="24" creationId="{DABFC531-58BA-7EDA-F3F8-0CED31CE3739}"/>
          </ac:grpSpMkLst>
        </pc:grpChg>
        <pc:picChg chg="add del mod">
          <ac:chgData name="Rudina Goxharaj" userId="4c7967008258634d" providerId="LiveId" clId="{881B086B-6059-498C-98CE-2A925A3C288B}" dt="2023-01-10T08:10:37.942" v="652"/>
          <ac:picMkLst>
            <pc:docMk/>
            <pc:sldMk cId="1400427510" sldId="373"/>
            <ac:picMk id="2" creationId="{C9367E43-B1C9-41BF-354F-B6E71A117FA5}"/>
          </ac:picMkLst>
        </pc:picChg>
        <pc:picChg chg="add del mod">
          <ac:chgData name="Rudina Goxharaj" userId="4c7967008258634d" providerId="LiveId" clId="{881B086B-6059-498C-98CE-2A925A3C288B}" dt="2023-01-10T08:10:37.942" v="652"/>
          <ac:picMkLst>
            <pc:docMk/>
            <pc:sldMk cId="1400427510" sldId="373"/>
            <ac:picMk id="5" creationId="{089642F2-7A75-23F1-DFD6-69C31D6D33CA}"/>
          </ac:picMkLst>
        </pc:picChg>
        <pc:picChg chg="add del mod">
          <ac:chgData name="Rudina Goxharaj" userId="4c7967008258634d" providerId="LiveId" clId="{881B086B-6059-498C-98CE-2A925A3C288B}" dt="2023-01-10T08:10:37.942" v="652"/>
          <ac:picMkLst>
            <pc:docMk/>
            <pc:sldMk cId="1400427510" sldId="373"/>
            <ac:picMk id="6" creationId="{0F9FDE96-DD84-E827-5578-1C63C5574D03}"/>
          </ac:picMkLst>
        </pc:picChg>
        <pc:picChg chg="mod">
          <ac:chgData name="Rudina Goxharaj" userId="4c7967008258634d" providerId="LiveId" clId="{881B086B-6059-498C-98CE-2A925A3C288B}" dt="2023-01-10T08:10:30.206" v="651"/>
          <ac:picMkLst>
            <pc:docMk/>
            <pc:sldMk cId="1400427510" sldId="373"/>
            <ac:picMk id="11" creationId="{2FDF8E6D-B089-2E0B-CCE1-5DE11C519FA5}"/>
          </ac:picMkLst>
        </pc:picChg>
        <pc:picChg chg="mod">
          <ac:chgData name="Rudina Goxharaj" userId="4c7967008258634d" providerId="LiveId" clId="{881B086B-6059-498C-98CE-2A925A3C288B}" dt="2023-01-10T08:10:30.206" v="651"/>
          <ac:picMkLst>
            <pc:docMk/>
            <pc:sldMk cId="1400427510" sldId="373"/>
            <ac:picMk id="14" creationId="{B31CC5D9-4744-69A2-210E-D39A38E75AEC}"/>
          </ac:picMkLst>
        </pc:picChg>
        <pc:picChg chg="mod">
          <ac:chgData name="Rudina Goxharaj" userId="4c7967008258634d" providerId="LiveId" clId="{881B086B-6059-498C-98CE-2A925A3C288B}" dt="2023-01-10T08:10:30.206" v="651"/>
          <ac:picMkLst>
            <pc:docMk/>
            <pc:sldMk cId="1400427510" sldId="373"/>
            <ac:picMk id="17" creationId="{557B435F-5FA3-165F-8BFF-254E56C74912}"/>
          </ac:picMkLst>
        </pc:picChg>
        <pc:picChg chg="mod">
          <ac:chgData name="Rudina Goxharaj" userId="4c7967008258634d" providerId="LiveId" clId="{881B086B-6059-498C-98CE-2A925A3C288B}" dt="2023-01-10T08:10:30.206" v="651"/>
          <ac:picMkLst>
            <pc:docMk/>
            <pc:sldMk cId="1400427510" sldId="373"/>
            <ac:picMk id="20" creationId="{802B1593-3A0D-6709-E7A7-5D8C74384C76}"/>
          </ac:picMkLst>
        </pc:picChg>
        <pc:picChg chg="mod">
          <ac:chgData name="Rudina Goxharaj" userId="4c7967008258634d" providerId="LiveId" clId="{881B086B-6059-498C-98CE-2A925A3C288B}" dt="2023-01-10T08:10:30.206" v="651"/>
          <ac:picMkLst>
            <pc:docMk/>
            <pc:sldMk cId="1400427510" sldId="373"/>
            <ac:picMk id="23" creationId="{C1C7F800-5955-863B-93D5-EAAC82330B82}"/>
          </ac:picMkLst>
        </pc:picChg>
        <pc:picChg chg="mod">
          <ac:chgData name="Rudina Goxharaj" userId="4c7967008258634d" providerId="LiveId" clId="{881B086B-6059-498C-98CE-2A925A3C288B}" dt="2023-01-10T08:10:30.206" v="651"/>
          <ac:picMkLst>
            <pc:docMk/>
            <pc:sldMk cId="1400427510" sldId="373"/>
            <ac:picMk id="26" creationId="{5B58BE5B-8951-E5CD-2E05-B29010BFC859}"/>
          </ac:picMkLst>
        </pc:picChg>
        <pc:picChg chg="add del mod">
          <ac:chgData name="Rudina Goxharaj" userId="4c7967008258634d" providerId="LiveId" clId="{881B086B-6059-498C-98CE-2A925A3C288B}" dt="2023-01-10T08:10:37.942" v="652"/>
          <ac:picMkLst>
            <pc:docMk/>
            <pc:sldMk cId="1400427510" sldId="373"/>
            <ac:picMk id="29" creationId="{DC5003CF-4471-01C3-E236-71D77ACC177F}"/>
          </ac:picMkLst>
        </pc:picChg>
        <pc:picChg chg="add del mod">
          <ac:chgData name="Rudina Goxharaj" userId="4c7967008258634d" providerId="LiveId" clId="{881B086B-6059-498C-98CE-2A925A3C288B}" dt="2023-01-10T08:10:37.942" v="652"/>
          <ac:picMkLst>
            <pc:docMk/>
            <pc:sldMk cId="1400427510" sldId="373"/>
            <ac:picMk id="30" creationId="{17B627C8-293A-F063-DAEA-252E154CF4DE}"/>
          </ac:picMkLst>
        </pc:picChg>
      </pc:sldChg>
      <pc:sldChg chg="del">
        <pc:chgData name="Rudina Goxharaj" userId="4c7967008258634d" providerId="LiveId" clId="{881B086B-6059-498C-98CE-2A925A3C288B}" dt="2023-01-10T08:17:52.422" v="976" actId="47"/>
        <pc:sldMkLst>
          <pc:docMk/>
          <pc:sldMk cId="3292271206" sldId="374"/>
        </pc:sldMkLst>
      </pc:sldChg>
      <pc:sldChg chg="del">
        <pc:chgData name="Rudina Goxharaj" userId="4c7967008258634d" providerId="LiveId" clId="{881B086B-6059-498C-98CE-2A925A3C288B}" dt="2023-01-10T08:17:48.902" v="975" actId="47"/>
        <pc:sldMkLst>
          <pc:docMk/>
          <pc:sldMk cId="3794609091" sldId="375"/>
        </pc:sldMkLst>
      </pc:sldChg>
      <pc:sldChg chg="del">
        <pc:chgData name="Rudina Goxharaj" userId="4c7967008258634d" providerId="LiveId" clId="{881B086B-6059-498C-98CE-2A925A3C288B}" dt="2023-01-10T08:17:55.402" v="977" actId="47"/>
        <pc:sldMkLst>
          <pc:docMk/>
          <pc:sldMk cId="2413403506" sldId="376"/>
        </pc:sldMkLst>
      </pc:sldChg>
      <pc:sldChg chg="del">
        <pc:chgData name="Rudina Goxharaj" userId="4c7967008258634d" providerId="LiveId" clId="{881B086B-6059-498C-98CE-2A925A3C288B}" dt="2023-01-10T08:17:43.299" v="970" actId="47"/>
        <pc:sldMkLst>
          <pc:docMk/>
          <pc:sldMk cId="4277777635" sldId="377"/>
        </pc:sldMkLst>
      </pc:sldChg>
      <pc:sldChg chg="del">
        <pc:chgData name="Rudina Goxharaj" userId="4c7967008258634d" providerId="LiveId" clId="{881B086B-6059-498C-98CE-2A925A3C288B}" dt="2023-01-10T08:17:44.060" v="971" actId="47"/>
        <pc:sldMkLst>
          <pc:docMk/>
          <pc:sldMk cId="2138802699" sldId="378"/>
        </pc:sldMkLst>
      </pc:sldChg>
      <pc:sldChg chg="del">
        <pc:chgData name="Rudina Goxharaj" userId="4c7967008258634d" providerId="LiveId" clId="{881B086B-6059-498C-98CE-2A925A3C288B}" dt="2023-01-10T08:17:44.790" v="972" actId="47"/>
        <pc:sldMkLst>
          <pc:docMk/>
          <pc:sldMk cId="1135611390" sldId="379"/>
        </pc:sldMkLst>
      </pc:sldChg>
      <pc:sldChg chg="del">
        <pc:chgData name="Rudina Goxharaj" userId="4c7967008258634d" providerId="LiveId" clId="{881B086B-6059-498C-98CE-2A925A3C288B}" dt="2023-01-10T08:17:45.558" v="973" actId="47"/>
        <pc:sldMkLst>
          <pc:docMk/>
          <pc:sldMk cId="961669475" sldId="380"/>
        </pc:sldMkLst>
      </pc:sldChg>
      <pc:sldChg chg="del">
        <pc:chgData name="Rudina Goxharaj" userId="4c7967008258634d" providerId="LiveId" clId="{881B086B-6059-498C-98CE-2A925A3C288B}" dt="2023-01-10T08:17:46.639" v="974" actId="47"/>
        <pc:sldMkLst>
          <pc:docMk/>
          <pc:sldMk cId="1818401720" sldId="381"/>
        </pc:sldMkLst>
      </pc:sldChg>
      <pc:sldChg chg="del">
        <pc:chgData name="Rudina Goxharaj" userId="4c7967008258634d" providerId="LiveId" clId="{881B086B-6059-498C-98CE-2A925A3C288B}" dt="2023-01-10T08:17:38.859" v="969" actId="47"/>
        <pc:sldMkLst>
          <pc:docMk/>
          <pc:sldMk cId="2649972319" sldId="382"/>
        </pc:sldMkLst>
      </pc:sldChg>
      <pc:sldChg chg="addSp delSp modSp mod">
        <pc:chgData name="Rudina Goxharaj" userId="4c7967008258634d" providerId="LiveId" clId="{881B086B-6059-498C-98CE-2A925A3C288B}" dt="2023-01-10T08:17:35.720" v="968" actId="207"/>
        <pc:sldMkLst>
          <pc:docMk/>
          <pc:sldMk cId="633706777" sldId="383"/>
        </pc:sldMkLst>
        <pc:spChg chg="add del mod">
          <ac:chgData name="Rudina Goxharaj" userId="4c7967008258634d" providerId="LiveId" clId="{881B086B-6059-498C-98CE-2A925A3C288B}" dt="2023-01-10T06:18:05.021" v="401" actId="478"/>
          <ac:spMkLst>
            <pc:docMk/>
            <pc:sldMk cId="633706777" sldId="383"/>
            <ac:spMk id="2" creationId="{32671DC1-9CA2-3AB3-167F-BC5C0BECE66C}"/>
          </ac:spMkLst>
        </pc:spChg>
        <pc:spChg chg="add mod">
          <ac:chgData name="Rudina Goxharaj" userId="4c7967008258634d" providerId="LiveId" clId="{881B086B-6059-498C-98CE-2A925A3C288B}" dt="2023-01-10T06:18:35.997" v="403"/>
          <ac:spMkLst>
            <pc:docMk/>
            <pc:sldMk cId="633706777" sldId="383"/>
            <ac:spMk id="3" creationId="{646C0791-A3B3-0351-221F-169255589731}"/>
          </ac:spMkLst>
        </pc:spChg>
        <pc:spChg chg="add mod">
          <ac:chgData name="Rudina Goxharaj" userId="4c7967008258634d" providerId="LiveId" clId="{881B086B-6059-498C-98CE-2A925A3C288B}" dt="2023-01-10T08:17:35.720" v="968" actId="207"/>
          <ac:spMkLst>
            <pc:docMk/>
            <pc:sldMk cId="633706777" sldId="383"/>
            <ac:spMk id="4" creationId="{B5A4B8E5-964E-C9DD-D03D-57D3E51CFA1B}"/>
          </ac:spMkLst>
        </pc:spChg>
        <pc:spChg chg="add mod">
          <ac:chgData name="Rudina Goxharaj" userId="4c7967008258634d" providerId="LiveId" clId="{881B086B-6059-498C-98CE-2A925A3C288B}" dt="2023-01-10T06:18:35.997" v="403"/>
          <ac:spMkLst>
            <pc:docMk/>
            <pc:sldMk cId="633706777" sldId="383"/>
            <ac:spMk id="7" creationId="{D335B8C8-6BA9-1718-FD19-4E4F96A249F8}"/>
          </ac:spMkLst>
        </pc:spChg>
        <pc:spChg chg="add mod">
          <ac:chgData name="Rudina Goxharaj" userId="4c7967008258634d" providerId="LiveId" clId="{881B086B-6059-498C-98CE-2A925A3C288B}" dt="2023-01-10T06:18:35.997" v="403"/>
          <ac:spMkLst>
            <pc:docMk/>
            <pc:sldMk cId="633706777" sldId="383"/>
            <ac:spMk id="8" creationId="{E4B3D179-B50E-525F-294A-81E5AE82569A}"/>
          </ac:spMkLst>
        </pc:spChg>
        <pc:spChg chg="add mod">
          <ac:chgData name="Rudina Goxharaj" userId="4c7967008258634d" providerId="LiveId" clId="{881B086B-6059-498C-98CE-2A925A3C288B}" dt="2023-01-10T06:18:35.997" v="403"/>
          <ac:spMkLst>
            <pc:docMk/>
            <pc:sldMk cId="633706777" sldId="383"/>
            <ac:spMk id="10" creationId="{331C7B66-862C-7FA0-A249-37AB504C5696}"/>
          </ac:spMkLst>
        </pc:spChg>
        <pc:spChg chg="add mod">
          <ac:chgData name="Rudina Goxharaj" userId="4c7967008258634d" providerId="LiveId" clId="{881B086B-6059-498C-98CE-2A925A3C288B}" dt="2023-01-10T06:18:35.997" v="403"/>
          <ac:spMkLst>
            <pc:docMk/>
            <pc:sldMk cId="633706777" sldId="383"/>
            <ac:spMk id="11" creationId="{C64D3DBF-405A-BA7A-0560-CC370E9AB861}"/>
          </ac:spMkLst>
        </pc:spChg>
        <pc:spChg chg="add mod">
          <ac:chgData name="Rudina Goxharaj" userId="4c7967008258634d" providerId="LiveId" clId="{881B086B-6059-498C-98CE-2A925A3C288B}" dt="2023-01-10T06:18:35.997" v="403"/>
          <ac:spMkLst>
            <pc:docMk/>
            <pc:sldMk cId="633706777" sldId="383"/>
            <ac:spMk id="12" creationId="{18D91022-CD2E-C185-8C32-7B923E773348}"/>
          </ac:spMkLst>
        </pc:spChg>
        <pc:spChg chg="del mod">
          <ac:chgData name="Rudina Goxharaj" userId="4c7967008258634d" providerId="LiveId" clId="{881B086B-6059-498C-98CE-2A925A3C288B}" dt="2023-01-10T06:18:02.973" v="400" actId="478"/>
          <ac:spMkLst>
            <pc:docMk/>
            <pc:sldMk cId="633706777" sldId="383"/>
            <ac:spMk id="9218" creationId="{88F8B889-9380-6C9D-694B-8A6E7465E289}"/>
          </ac:spMkLst>
        </pc:spChg>
        <pc:spChg chg="del">
          <ac:chgData name="Rudina Goxharaj" userId="4c7967008258634d" providerId="LiveId" clId="{881B086B-6059-498C-98CE-2A925A3C288B}" dt="2023-01-10T06:17:58.472" v="399" actId="478"/>
          <ac:spMkLst>
            <pc:docMk/>
            <pc:sldMk cId="633706777" sldId="383"/>
            <ac:spMk id="10242" creationId="{1FEDAE6F-25A7-6D42-04F6-6D94B81D3432}"/>
          </ac:spMkLst>
        </pc:spChg>
        <pc:picChg chg="add mod">
          <ac:chgData name="Rudina Goxharaj" userId="4c7967008258634d" providerId="LiveId" clId="{881B086B-6059-498C-98CE-2A925A3C288B}" dt="2023-01-10T06:18:35.997" v="403"/>
          <ac:picMkLst>
            <pc:docMk/>
            <pc:sldMk cId="633706777" sldId="383"/>
            <ac:picMk id="5" creationId="{C74FE4B9-25C5-CBBA-247F-13D841330EE2}"/>
          </ac:picMkLst>
        </pc:picChg>
        <pc:picChg chg="add mod">
          <ac:chgData name="Rudina Goxharaj" userId="4c7967008258634d" providerId="LiveId" clId="{881B086B-6059-498C-98CE-2A925A3C288B}" dt="2023-01-10T06:18:35.997" v="403"/>
          <ac:picMkLst>
            <pc:docMk/>
            <pc:sldMk cId="633706777" sldId="383"/>
            <ac:picMk id="6" creationId="{096E9024-2029-E8B5-B718-2ACEBF1A9484}"/>
          </ac:picMkLst>
        </pc:picChg>
        <pc:picChg chg="add mod">
          <ac:chgData name="Rudina Goxharaj" userId="4c7967008258634d" providerId="LiveId" clId="{881B086B-6059-498C-98CE-2A925A3C288B}" dt="2023-01-10T06:18:35.997" v="403"/>
          <ac:picMkLst>
            <pc:docMk/>
            <pc:sldMk cId="633706777" sldId="383"/>
            <ac:picMk id="9" creationId="{9FC431C5-B45C-E2EC-1251-01E5AD0E1454}"/>
          </ac:picMkLst>
        </pc:picChg>
        <pc:picChg chg="add mod">
          <ac:chgData name="Rudina Goxharaj" userId="4c7967008258634d" providerId="LiveId" clId="{881B086B-6059-498C-98CE-2A925A3C288B}" dt="2023-01-10T06:18:50.190" v="404"/>
          <ac:picMkLst>
            <pc:docMk/>
            <pc:sldMk cId="633706777" sldId="383"/>
            <ac:picMk id="13" creationId="{84946D86-BB59-7E0B-E911-257B43234935}"/>
          </ac:picMkLst>
        </pc:picChg>
      </pc:sldChg>
      <pc:sldChg chg="addSp modSp add ord">
        <pc:chgData name="Rudina Goxharaj" userId="4c7967008258634d" providerId="LiveId" clId="{881B086B-6059-498C-98CE-2A925A3C288B}" dt="2023-01-10T08:10:40.905" v="653"/>
        <pc:sldMkLst>
          <pc:docMk/>
          <pc:sldMk cId="2924877380" sldId="384"/>
        </pc:sldMkLst>
        <pc:spChg chg="add mod">
          <ac:chgData name="Rudina Goxharaj" userId="4c7967008258634d" providerId="LiveId" clId="{881B086B-6059-498C-98CE-2A925A3C288B}" dt="2023-01-10T08:10:40.905" v="653"/>
          <ac:spMkLst>
            <pc:docMk/>
            <pc:sldMk cId="2924877380" sldId="384"/>
            <ac:spMk id="3" creationId="{D5686AB8-2515-3D9F-A874-87471551B738}"/>
          </ac:spMkLst>
        </pc:spChg>
        <pc:spChg chg="add mod">
          <ac:chgData name="Rudina Goxharaj" userId="4c7967008258634d" providerId="LiveId" clId="{881B086B-6059-498C-98CE-2A925A3C288B}" dt="2023-01-10T08:10:40.905" v="653"/>
          <ac:spMkLst>
            <pc:docMk/>
            <pc:sldMk cId="2924877380" sldId="384"/>
            <ac:spMk id="4" creationId="{32F3BC7D-78D7-DC7D-2A2B-7F06D3B414F5}"/>
          </ac:spMkLst>
        </pc:spChg>
        <pc:spChg chg="add mod">
          <ac:chgData name="Rudina Goxharaj" userId="4c7967008258634d" providerId="LiveId" clId="{881B086B-6059-498C-98CE-2A925A3C288B}" dt="2023-01-10T08:10:40.905" v="653"/>
          <ac:spMkLst>
            <pc:docMk/>
            <pc:sldMk cId="2924877380" sldId="384"/>
            <ac:spMk id="7" creationId="{E8A5D7D8-3868-122E-A451-7E08184DF32E}"/>
          </ac:spMkLst>
        </pc:spChg>
        <pc:spChg chg="add mod">
          <ac:chgData name="Rudina Goxharaj" userId="4c7967008258634d" providerId="LiveId" clId="{881B086B-6059-498C-98CE-2A925A3C288B}" dt="2023-01-10T08:10:40.905" v="653"/>
          <ac:spMkLst>
            <pc:docMk/>
            <pc:sldMk cId="2924877380" sldId="384"/>
            <ac:spMk id="8" creationId="{B4FFE9C1-4F3F-3B4B-0AF2-1CDE1630D65E}"/>
          </ac:spMkLst>
        </pc:spChg>
        <pc:spChg chg="mod">
          <ac:chgData name="Rudina Goxharaj" userId="4c7967008258634d" providerId="LiveId" clId="{881B086B-6059-498C-98CE-2A925A3C288B}" dt="2023-01-10T08:10:40.905" v="653"/>
          <ac:spMkLst>
            <pc:docMk/>
            <pc:sldMk cId="2924877380" sldId="384"/>
            <ac:spMk id="10" creationId="{FFC170E8-7667-FD85-2CA2-F9B0EA2F009F}"/>
          </ac:spMkLst>
        </pc:spChg>
        <pc:spChg chg="mod">
          <ac:chgData name="Rudina Goxharaj" userId="4c7967008258634d" providerId="LiveId" clId="{881B086B-6059-498C-98CE-2A925A3C288B}" dt="2023-01-10T08:10:40.905" v="653"/>
          <ac:spMkLst>
            <pc:docMk/>
            <pc:sldMk cId="2924877380" sldId="384"/>
            <ac:spMk id="13" creationId="{058342DE-B727-D1A2-8452-3F605C17445C}"/>
          </ac:spMkLst>
        </pc:spChg>
        <pc:spChg chg="mod">
          <ac:chgData name="Rudina Goxharaj" userId="4c7967008258634d" providerId="LiveId" clId="{881B086B-6059-498C-98CE-2A925A3C288B}" dt="2023-01-10T08:10:40.905" v="653"/>
          <ac:spMkLst>
            <pc:docMk/>
            <pc:sldMk cId="2924877380" sldId="384"/>
            <ac:spMk id="16" creationId="{EDCE9C9F-CAD2-4E6B-28E1-99838B113021}"/>
          </ac:spMkLst>
        </pc:spChg>
        <pc:spChg chg="mod">
          <ac:chgData name="Rudina Goxharaj" userId="4c7967008258634d" providerId="LiveId" clId="{881B086B-6059-498C-98CE-2A925A3C288B}" dt="2023-01-10T08:10:40.905" v="653"/>
          <ac:spMkLst>
            <pc:docMk/>
            <pc:sldMk cId="2924877380" sldId="384"/>
            <ac:spMk id="19" creationId="{BDE6352D-0BA8-232A-6697-6E3372C51416}"/>
          </ac:spMkLst>
        </pc:spChg>
        <pc:spChg chg="mod">
          <ac:chgData name="Rudina Goxharaj" userId="4c7967008258634d" providerId="LiveId" clId="{881B086B-6059-498C-98CE-2A925A3C288B}" dt="2023-01-10T08:10:40.905" v="653"/>
          <ac:spMkLst>
            <pc:docMk/>
            <pc:sldMk cId="2924877380" sldId="384"/>
            <ac:spMk id="22" creationId="{03895856-BBCC-81BB-D165-A5BAA5096458}"/>
          </ac:spMkLst>
        </pc:spChg>
        <pc:spChg chg="mod">
          <ac:chgData name="Rudina Goxharaj" userId="4c7967008258634d" providerId="LiveId" clId="{881B086B-6059-498C-98CE-2A925A3C288B}" dt="2023-01-10T08:10:40.905" v="653"/>
          <ac:spMkLst>
            <pc:docMk/>
            <pc:sldMk cId="2924877380" sldId="384"/>
            <ac:spMk id="25" creationId="{ED8B8C10-B8B6-82F3-6D15-B35D74664846}"/>
          </ac:spMkLst>
        </pc:spChg>
        <pc:spChg chg="add mod">
          <ac:chgData name="Rudina Goxharaj" userId="4c7967008258634d" providerId="LiveId" clId="{881B086B-6059-498C-98CE-2A925A3C288B}" dt="2023-01-10T08:10:40.905" v="653"/>
          <ac:spMkLst>
            <pc:docMk/>
            <pc:sldMk cId="2924877380" sldId="384"/>
            <ac:spMk id="27" creationId="{83F699A7-136D-5DC5-271C-B375785A0A1A}"/>
          </ac:spMkLst>
        </pc:spChg>
        <pc:spChg chg="add mod">
          <ac:chgData name="Rudina Goxharaj" userId="4c7967008258634d" providerId="LiveId" clId="{881B086B-6059-498C-98CE-2A925A3C288B}" dt="2023-01-10T08:10:40.905" v="653"/>
          <ac:spMkLst>
            <pc:docMk/>
            <pc:sldMk cId="2924877380" sldId="384"/>
            <ac:spMk id="28" creationId="{C9C24E29-4569-AD2C-EE90-E6D0D3CE3235}"/>
          </ac:spMkLst>
        </pc:spChg>
        <pc:grpChg chg="add mod">
          <ac:chgData name="Rudina Goxharaj" userId="4c7967008258634d" providerId="LiveId" clId="{881B086B-6059-498C-98CE-2A925A3C288B}" dt="2023-01-10T08:10:40.905" v="653"/>
          <ac:grpSpMkLst>
            <pc:docMk/>
            <pc:sldMk cId="2924877380" sldId="384"/>
            <ac:grpSpMk id="9" creationId="{0C9C79BF-ED1C-7E0C-F614-626DBC0898A5}"/>
          </ac:grpSpMkLst>
        </pc:grpChg>
        <pc:grpChg chg="add mod">
          <ac:chgData name="Rudina Goxharaj" userId="4c7967008258634d" providerId="LiveId" clId="{881B086B-6059-498C-98CE-2A925A3C288B}" dt="2023-01-10T08:10:40.905" v="653"/>
          <ac:grpSpMkLst>
            <pc:docMk/>
            <pc:sldMk cId="2924877380" sldId="384"/>
            <ac:grpSpMk id="12" creationId="{52B94D59-57EE-5DDA-41BD-38D9B477523B}"/>
          </ac:grpSpMkLst>
        </pc:grpChg>
        <pc:grpChg chg="add mod">
          <ac:chgData name="Rudina Goxharaj" userId="4c7967008258634d" providerId="LiveId" clId="{881B086B-6059-498C-98CE-2A925A3C288B}" dt="2023-01-10T08:10:40.905" v="653"/>
          <ac:grpSpMkLst>
            <pc:docMk/>
            <pc:sldMk cId="2924877380" sldId="384"/>
            <ac:grpSpMk id="15" creationId="{CB3B7612-C5F4-B778-0F61-4597227DBBFB}"/>
          </ac:grpSpMkLst>
        </pc:grpChg>
        <pc:grpChg chg="add mod">
          <ac:chgData name="Rudina Goxharaj" userId="4c7967008258634d" providerId="LiveId" clId="{881B086B-6059-498C-98CE-2A925A3C288B}" dt="2023-01-10T08:10:40.905" v="653"/>
          <ac:grpSpMkLst>
            <pc:docMk/>
            <pc:sldMk cId="2924877380" sldId="384"/>
            <ac:grpSpMk id="18" creationId="{952E1FDD-440E-A106-642E-BA395CA086EE}"/>
          </ac:grpSpMkLst>
        </pc:grpChg>
        <pc:grpChg chg="add mod">
          <ac:chgData name="Rudina Goxharaj" userId="4c7967008258634d" providerId="LiveId" clId="{881B086B-6059-498C-98CE-2A925A3C288B}" dt="2023-01-10T08:10:40.905" v="653"/>
          <ac:grpSpMkLst>
            <pc:docMk/>
            <pc:sldMk cId="2924877380" sldId="384"/>
            <ac:grpSpMk id="21" creationId="{DAF94CFD-B7E8-79DF-C38D-26555C552D2E}"/>
          </ac:grpSpMkLst>
        </pc:grpChg>
        <pc:grpChg chg="add mod">
          <ac:chgData name="Rudina Goxharaj" userId="4c7967008258634d" providerId="LiveId" clId="{881B086B-6059-498C-98CE-2A925A3C288B}" dt="2023-01-10T08:10:40.905" v="653"/>
          <ac:grpSpMkLst>
            <pc:docMk/>
            <pc:sldMk cId="2924877380" sldId="384"/>
            <ac:grpSpMk id="24" creationId="{9AB9BD19-EA0E-8E49-9AE9-BB7BD5439EB8}"/>
          </ac:grpSpMkLst>
        </pc:grpChg>
        <pc:picChg chg="add mod">
          <ac:chgData name="Rudina Goxharaj" userId="4c7967008258634d" providerId="LiveId" clId="{881B086B-6059-498C-98CE-2A925A3C288B}" dt="2023-01-10T08:10:40.905" v="653"/>
          <ac:picMkLst>
            <pc:docMk/>
            <pc:sldMk cId="2924877380" sldId="384"/>
            <ac:picMk id="2" creationId="{864D23DB-F0CF-F1D8-CB81-AF07FE12EDD0}"/>
          </ac:picMkLst>
        </pc:picChg>
        <pc:picChg chg="add mod">
          <ac:chgData name="Rudina Goxharaj" userId="4c7967008258634d" providerId="LiveId" clId="{881B086B-6059-498C-98CE-2A925A3C288B}" dt="2023-01-10T08:10:40.905" v="653"/>
          <ac:picMkLst>
            <pc:docMk/>
            <pc:sldMk cId="2924877380" sldId="384"/>
            <ac:picMk id="5" creationId="{71660184-8AC0-19FF-01CD-A42A850A4896}"/>
          </ac:picMkLst>
        </pc:picChg>
        <pc:picChg chg="add mod">
          <ac:chgData name="Rudina Goxharaj" userId="4c7967008258634d" providerId="LiveId" clId="{881B086B-6059-498C-98CE-2A925A3C288B}" dt="2023-01-10T08:10:40.905" v="653"/>
          <ac:picMkLst>
            <pc:docMk/>
            <pc:sldMk cId="2924877380" sldId="384"/>
            <ac:picMk id="6" creationId="{089BCFAE-288F-D68A-6D22-3C0216C8718A}"/>
          </ac:picMkLst>
        </pc:picChg>
        <pc:picChg chg="mod">
          <ac:chgData name="Rudina Goxharaj" userId="4c7967008258634d" providerId="LiveId" clId="{881B086B-6059-498C-98CE-2A925A3C288B}" dt="2023-01-10T08:10:40.905" v="653"/>
          <ac:picMkLst>
            <pc:docMk/>
            <pc:sldMk cId="2924877380" sldId="384"/>
            <ac:picMk id="11" creationId="{7E9E104C-5AE7-B6D6-AA35-4C6CEF118D4A}"/>
          </ac:picMkLst>
        </pc:picChg>
        <pc:picChg chg="mod">
          <ac:chgData name="Rudina Goxharaj" userId="4c7967008258634d" providerId="LiveId" clId="{881B086B-6059-498C-98CE-2A925A3C288B}" dt="2023-01-10T08:10:40.905" v="653"/>
          <ac:picMkLst>
            <pc:docMk/>
            <pc:sldMk cId="2924877380" sldId="384"/>
            <ac:picMk id="14" creationId="{1F7F9588-B1D7-C2C3-2A1C-27D304AC5A79}"/>
          </ac:picMkLst>
        </pc:picChg>
        <pc:picChg chg="mod">
          <ac:chgData name="Rudina Goxharaj" userId="4c7967008258634d" providerId="LiveId" clId="{881B086B-6059-498C-98CE-2A925A3C288B}" dt="2023-01-10T08:10:40.905" v="653"/>
          <ac:picMkLst>
            <pc:docMk/>
            <pc:sldMk cId="2924877380" sldId="384"/>
            <ac:picMk id="17" creationId="{99F93379-CCA2-7795-EA43-BA87ABDD8142}"/>
          </ac:picMkLst>
        </pc:picChg>
        <pc:picChg chg="mod">
          <ac:chgData name="Rudina Goxharaj" userId="4c7967008258634d" providerId="LiveId" clId="{881B086B-6059-498C-98CE-2A925A3C288B}" dt="2023-01-10T08:10:40.905" v="653"/>
          <ac:picMkLst>
            <pc:docMk/>
            <pc:sldMk cId="2924877380" sldId="384"/>
            <ac:picMk id="20" creationId="{406146C1-F61B-4C24-72BF-690D94A83F1C}"/>
          </ac:picMkLst>
        </pc:picChg>
        <pc:picChg chg="mod">
          <ac:chgData name="Rudina Goxharaj" userId="4c7967008258634d" providerId="LiveId" clId="{881B086B-6059-498C-98CE-2A925A3C288B}" dt="2023-01-10T08:10:40.905" v="653"/>
          <ac:picMkLst>
            <pc:docMk/>
            <pc:sldMk cId="2924877380" sldId="384"/>
            <ac:picMk id="23" creationId="{3C442FBA-FCCD-D833-0928-C4182E1942B1}"/>
          </ac:picMkLst>
        </pc:picChg>
        <pc:picChg chg="mod">
          <ac:chgData name="Rudina Goxharaj" userId="4c7967008258634d" providerId="LiveId" clId="{881B086B-6059-498C-98CE-2A925A3C288B}" dt="2023-01-10T08:10:40.905" v="653"/>
          <ac:picMkLst>
            <pc:docMk/>
            <pc:sldMk cId="2924877380" sldId="384"/>
            <ac:picMk id="26" creationId="{4AF57774-9057-3AE2-E420-404070614E20}"/>
          </ac:picMkLst>
        </pc:picChg>
        <pc:picChg chg="add mod">
          <ac:chgData name="Rudina Goxharaj" userId="4c7967008258634d" providerId="LiveId" clId="{881B086B-6059-498C-98CE-2A925A3C288B}" dt="2023-01-10T08:10:40.905" v="653"/>
          <ac:picMkLst>
            <pc:docMk/>
            <pc:sldMk cId="2924877380" sldId="384"/>
            <ac:picMk id="29" creationId="{38130E0C-E0F8-3FDD-0D44-36BCA365EA4B}"/>
          </ac:picMkLst>
        </pc:picChg>
        <pc:picChg chg="add mod">
          <ac:chgData name="Rudina Goxharaj" userId="4c7967008258634d" providerId="LiveId" clId="{881B086B-6059-498C-98CE-2A925A3C288B}" dt="2023-01-10T08:10:40.905" v="653"/>
          <ac:picMkLst>
            <pc:docMk/>
            <pc:sldMk cId="2924877380" sldId="384"/>
            <ac:picMk id="30" creationId="{EC1C3B8F-A82E-FE14-EBFA-497F2B1C1B9E}"/>
          </ac:picMkLst>
        </pc:picChg>
      </pc:sldChg>
      <pc:sldChg chg="addSp modSp add mod ord">
        <pc:chgData name="Rudina Goxharaj" userId="4c7967008258634d" providerId="LiveId" clId="{881B086B-6059-498C-98CE-2A925A3C288B}" dt="2023-01-10T06:22:00.381" v="448" actId="14100"/>
        <pc:sldMkLst>
          <pc:docMk/>
          <pc:sldMk cId="1896601074" sldId="385"/>
        </pc:sldMkLst>
        <pc:spChg chg="add mod">
          <ac:chgData name="Rudina Goxharaj" userId="4c7967008258634d" providerId="LiveId" clId="{881B086B-6059-498C-98CE-2A925A3C288B}" dt="2023-01-10T06:22:00.381" v="448" actId="14100"/>
          <ac:spMkLst>
            <pc:docMk/>
            <pc:sldMk cId="1896601074" sldId="385"/>
            <ac:spMk id="4" creationId="{13750BED-D961-093E-107B-3D21C726664E}"/>
          </ac:spMkLst>
        </pc:spChg>
        <pc:picChg chg="add mod">
          <ac:chgData name="Rudina Goxharaj" userId="4c7967008258634d" providerId="LiveId" clId="{881B086B-6059-498C-98CE-2A925A3C288B}" dt="2023-01-10T06:21:02.479" v="440"/>
          <ac:picMkLst>
            <pc:docMk/>
            <pc:sldMk cId="1896601074" sldId="385"/>
            <ac:picMk id="2" creationId="{94857E96-DCF8-A5BB-D91D-02B47E793616}"/>
          </ac:picMkLst>
        </pc:picChg>
      </pc:sldChg>
      <pc:sldChg chg="addSp modSp add mod ord">
        <pc:chgData name="Rudina Goxharaj" userId="4c7967008258634d" providerId="LiveId" clId="{881B086B-6059-498C-98CE-2A925A3C288B}" dt="2023-01-10T06:22:48.769" v="450" actId="2711"/>
        <pc:sldMkLst>
          <pc:docMk/>
          <pc:sldMk cId="218345551" sldId="386"/>
        </pc:sldMkLst>
        <pc:spChg chg="add mod">
          <ac:chgData name="Rudina Goxharaj" userId="4c7967008258634d" providerId="LiveId" clId="{881B086B-6059-498C-98CE-2A925A3C288B}" dt="2023-01-10T06:22:48.769" v="450" actId="2711"/>
          <ac:spMkLst>
            <pc:docMk/>
            <pc:sldMk cId="218345551" sldId="386"/>
            <ac:spMk id="2" creationId="{DDBA1CBD-20D5-5367-FD90-78A40011F0C1}"/>
          </ac:spMkLst>
        </pc:spChg>
        <pc:spChg chg="add mod">
          <ac:chgData name="Rudina Goxharaj" userId="4c7967008258634d" providerId="LiveId" clId="{881B086B-6059-498C-98CE-2A925A3C288B}" dt="2023-01-10T06:22:30.409" v="449"/>
          <ac:spMkLst>
            <pc:docMk/>
            <pc:sldMk cId="218345551" sldId="386"/>
            <ac:spMk id="4" creationId="{AF3392F2-E74A-B3E5-9E91-A7ED72CB4DCD}"/>
          </ac:spMkLst>
        </pc:spChg>
        <pc:spChg chg="add mod">
          <ac:chgData name="Rudina Goxharaj" userId="4c7967008258634d" providerId="LiveId" clId="{881B086B-6059-498C-98CE-2A925A3C288B}" dt="2023-01-10T06:22:30.409" v="449"/>
          <ac:spMkLst>
            <pc:docMk/>
            <pc:sldMk cId="218345551" sldId="386"/>
            <ac:spMk id="5" creationId="{F2A1FB0D-84C5-8FB8-F68B-9353F575833F}"/>
          </ac:spMkLst>
        </pc:spChg>
        <pc:spChg chg="add mod">
          <ac:chgData name="Rudina Goxharaj" userId="4c7967008258634d" providerId="LiveId" clId="{881B086B-6059-498C-98CE-2A925A3C288B}" dt="2023-01-10T06:22:30.409" v="449"/>
          <ac:spMkLst>
            <pc:docMk/>
            <pc:sldMk cId="218345551" sldId="386"/>
            <ac:spMk id="7" creationId="{F74A9264-2E9A-1B97-7812-4117FCCFE182}"/>
          </ac:spMkLst>
        </pc:spChg>
        <pc:picChg chg="add mod">
          <ac:chgData name="Rudina Goxharaj" userId="4c7967008258634d" providerId="LiveId" clId="{881B086B-6059-498C-98CE-2A925A3C288B}" dt="2023-01-10T06:22:30.409" v="449"/>
          <ac:picMkLst>
            <pc:docMk/>
            <pc:sldMk cId="218345551" sldId="386"/>
            <ac:picMk id="3" creationId="{38054E56-AF24-BE16-5E00-4BD3FE5C958F}"/>
          </ac:picMkLst>
        </pc:picChg>
        <pc:picChg chg="add mod">
          <ac:chgData name="Rudina Goxharaj" userId="4c7967008258634d" providerId="LiveId" clId="{881B086B-6059-498C-98CE-2A925A3C288B}" dt="2023-01-10T06:22:30.409" v="449"/>
          <ac:picMkLst>
            <pc:docMk/>
            <pc:sldMk cId="218345551" sldId="386"/>
            <ac:picMk id="6" creationId="{A190B591-D9D8-B8D1-806E-EAE55785756C}"/>
          </ac:picMkLst>
        </pc:picChg>
      </pc:sldChg>
      <pc:sldChg chg="addSp modSp add">
        <pc:chgData name="Rudina Goxharaj" userId="4c7967008258634d" providerId="LiveId" clId="{881B086B-6059-498C-98CE-2A925A3C288B}" dt="2023-01-10T06:20:23.079" v="435" actId="1035"/>
        <pc:sldMkLst>
          <pc:docMk/>
          <pc:sldMk cId="346560836" sldId="387"/>
        </pc:sldMkLst>
        <pc:spChg chg="add mod">
          <ac:chgData name="Rudina Goxharaj" userId="4c7967008258634d" providerId="LiveId" clId="{881B086B-6059-498C-98CE-2A925A3C288B}" dt="2023-01-10T06:20:23.079" v="435" actId="1035"/>
          <ac:spMkLst>
            <pc:docMk/>
            <pc:sldMk cId="346560836" sldId="387"/>
            <ac:spMk id="4" creationId="{B4B78D17-3C59-7912-DFE8-35782D63387C}"/>
          </ac:spMkLst>
        </pc:spChg>
        <pc:spChg chg="add mod">
          <ac:chgData name="Rudina Goxharaj" userId="4c7967008258634d" providerId="LiveId" clId="{881B086B-6059-498C-98CE-2A925A3C288B}" dt="2023-01-10T06:20:23.079" v="435" actId="1035"/>
          <ac:spMkLst>
            <pc:docMk/>
            <pc:sldMk cId="346560836" sldId="387"/>
            <ac:spMk id="6" creationId="{7EC97D87-3E9C-C8D7-C6E9-D34869C7784A}"/>
          </ac:spMkLst>
        </pc:spChg>
        <pc:spChg chg="add mod">
          <ac:chgData name="Rudina Goxharaj" userId="4c7967008258634d" providerId="LiveId" clId="{881B086B-6059-498C-98CE-2A925A3C288B}" dt="2023-01-10T06:20:23.079" v="435" actId="1035"/>
          <ac:spMkLst>
            <pc:docMk/>
            <pc:sldMk cId="346560836" sldId="387"/>
            <ac:spMk id="7" creationId="{F9429C0A-0192-85E5-59FA-A8F3B378FC77}"/>
          </ac:spMkLst>
        </pc:spChg>
        <pc:spChg chg="add mod">
          <ac:chgData name="Rudina Goxharaj" userId="4c7967008258634d" providerId="LiveId" clId="{881B086B-6059-498C-98CE-2A925A3C288B}" dt="2023-01-10T06:20:23.079" v="435" actId="1035"/>
          <ac:spMkLst>
            <pc:docMk/>
            <pc:sldMk cId="346560836" sldId="387"/>
            <ac:spMk id="9" creationId="{5AED1FC8-7F5D-C1DC-7955-42AF5DE150F1}"/>
          </ac:spMkLst>
        </pc:spChg>
        <pc:spChg chg="add mod">
          <ac:chgData name="Rudina Goxharaj" userId="4c7967008258634d" providerId="LiveId" clId="{881B086B-6059-498C-98CE-2A925A3C288B}" dt="2023-01-10T06:20:23.079" v="435" actId="1035"/>
          <ac:spMkLst>
            <pc:docMk/>
            <pc:sldMk cId="346560836" sldId="387"/>
            <ac:spMk id="10" creationId="{FD6831F0-410B-C19C-EF3C-1AAF3DE3C9E4}"/>
          </ac:spMkLst>
        </pc:spChg>
        <pc:picChg chg="add mod">
          <ac:chgData name="Rudina Goxharaj" userId="4c7967008258634d" providerId="LiveId" clId="{881B086B-6059-498C-98CE-2A925A3C288B}" dt="2023-01-10T06:20:23.079" v="435" actId="1035"/>
          <ac:picMkLst>
            <pc:docMk/>
            <pc:sldMk cId="346560836" sldId="387"/>
            <ac:picMk id="2" creationId="{F4CFEA07-9899-5D1B-2F96-FD948097AAE9}"/>
          </ac:picMkLst>
        </pc:picChg>
        <pc:picChg chg="add mod">
          <ac:chgData name="Rudina Goxharaj" userId="4c7967008258634d" providerId="LiveId" clId="{881B086B-6059-498C-98CE-2A925A3C288B}" dt="2023-01-10T06:20:23.079" v="435" actId="1035"/>
          <ac:picMkLst>
            <pc:docMk/>
            <pc:sldMk cId="346560836" sldId="387"/>
            <ac:picMk id="3" creationId="{367E3AF9-3355-C1A8-3B6E-F7A3B0628DED}"/>
          </ac:picMkLst>
        </pc:picChg>
        <pc:picChg chg="add mod">
          <ac:chgData name="Rudina Goxharaj" userId="4c7967008258634d" providerId="LiveId" clId="{881B086B-6059-498C-98CE-2A925A3C288B}" dt="2023-01-10T06:20:23.079" v="435" actId="1035"/>
          <ac:picMkLst>
            <pc:docMk/>
            <pc:sldMk cId="346560836" sldId="387"/>
            <ac:picMk id="5" creationId="{80332F59-3AE4-EF48-A48C-BD6F7ED5B3B9}"/>
          </ac:picMkLst>
        </pc:picChg>
        <pc:picChg chg="add mod">
          <ac:chgData name="Rudina Goxharaj" userId="4c7967008258634d" providerId="LiveId" clId="{881B086B-6059-498C-98CE-2A925A3C288B}" dt="2023-01-10T06:20:23.079" v="435" actId="1035"/>
          <ac:picMkLst>
            <pc:docMk/>
            <pc:sldMk cId="346560836" sldId="387"/>
            <ac:picMk id="8" creationId="{75E5894A-800C-4414-7FD4-F0B63B3C1E7C}"/>
          </ac:picMkLst>
        </pc:picChg>
      </pc:sldChg>
      <pc:sldChg chg="addSp delSp modSp new">
        <pc:chgData name="Rudina Goxharaj" userId="4c7967008258634d" providerId="LiveId" clId="{881B086B-6059-498C-98CE-2A925A3C288B}" dt="2023-01-10T08:12:56.677" v="693"/>
        <pc:sldMkLst>
          <pc:docMk/>
          <pc:sldMk cId="2838246156" sldId="388"/>
        </pc:sldMkLst>
        <pc:spChg chg="del">
          <ac:chgData name="Rudina Goxharaj" userId="4c7967008258634d" providerId="LiveId" clId="{881B086B-6059-498C-98CE-2A925A3C288B}" dt="2023-01-10T06:19:48.658" v="413" actId="478"/>
          <ac:spMkLst>
            <pc:docMk/>
            <pc:sldMk cId="2838246156" sldId="388"/>
            <ac:spMk id="2" creationId="{A1E39D0B-4A6A-8A8E-B0D4-588317BBA1C5}"/>
          </ac:spMkLst>
        </pc:spChg>
        <pc:spChg chg="del">
          <ac:chgData name="Rudina Goxharaj" userId="4c7967008258634d" providerId="LiveId" clId="{881B086B-6059-498C-98CE-2A925A3C288B}" dt="2023-01-10T06:19:50.402" v="414" actId="478"/>
          <ac:spMkLst>
            <pc:docMk/>
            <pc:sldMk cId="2838246156" sldId="388"/>
            <ac:spMk id="3" creationId="{46A9ABB2-C35C-F1F7-9AC5-ED4304AE4E17}"/>
          </ac:spMkLst>
        </pc:spChg>
        <pc:spChg chg="add mod">
          <ac:chgData name="Rudina Goxharaj" userId="4c7967008258634d" providerId="LiveId" clId="{881B086B-6059-498C-98CE-2A925A3C288B}" dt="2023-01-10T08:12:56.677" v="693"/>
          <ac:spMkLst>
            <pc:docMk/>
            <pc:sldMk cId="2838246156" sldId="388"/>
            <ac:spMk id="6" creationId="{B8EA87D8-F1A5-B85C-707A-167C7F797FE0}"/>
          </ac:spMkLst>
        </pc:spChg>
        <pc:spChg chg="add mod">
          <ac:chgData name="Rudina Goxharaj" userId="4c7967008258634d" providerId="LiveId" clId="{881B086B-6059-498C-98CE-2A925A3C288B}" dt="2023-01-10T08:12:56.677" v="693"/>
          <ac:spMkLst>
            <pc:docMk/>
            <pc:sldMk cId="2838246156" sldId="388"/>
            <ac:spMk id="7" creationId="{4264C499-719D-8190-4A98-20E2F423CE53}"/>
          </ac:spMkLst>
        </pc:spChg>
        <pc:spChg chg="add mod">
          <ac:chgData name="Rudina Goxharaj" userId="4c7967008258634d" providerId="LiveId" clId="{881B086B-6059-498C-98CE-2A925A3C288B}" dt="2023-01-10T08:12:56.677" v="693"/>
          <ac:spMkLst>
            <pc:docMk/>
            <pc:sldMk cId="2838246156" sldId="388"/>
            <ac:spMk id="8" creationId="{8269640D-09AA-CF1E-8313-289BD43C5259}"/>
          </ac:spMkLst>
        </pc:spChg>
        <pc:spChg chg="add mod">
          <ac:chgData name="Rudina Goxharaj" userId="4c7967008258634d" providerId="LiveId" clId="{881B086B-6059-498C-98CE-2A925A3C288B}" dt="2023-01-10T08:12:56.677" v="693"/>
          <ac:spMkLst>
            <pc:docMk/>
            <pc:sldMk cId="2838246156" sldId="388"/>
            <ac:spMk id="9" creationId="{30292056-B8AD-BD7D-C44E-DA138FF697AD}"/>
          </ac:spMkLst>
        </pc:spChg>
        <pc:spChg chg="add mod">
          <ac:chgData name="Rudina Goxharaj" userId="4c7967008258634d" providerId="LiveId" clId="{881B086B-6059-498C-98CE-2A925A3C288B}" dt="2023-01-10T08:12:56.677" v="693"/>
          <ac:spMkLst>
            <pc:docMk/>
            <pc:sldMk cId="2838246156" sldId="388"/>
            <ac:spMk id="10" creationId="{56FD5F27-598E-0176-EA0D-30F1B41482D6}"/>
          </ac:spMkLst>
        </pc:spChg>
        <pc:spChg chg="add mod">
          <ac:chgData name="Rudina Goxharaj" userId="4c7967008258634d" providerId="LiveId" clId="{881B086B-6059-498C-98CE-2A925A3C288B}" dt="2023-01-10T08:12:56.677" v="693"/>
          <ac:spMkLst>
            <pc:docMk/>
            <pc:sldMk cId="2838246156" sldId="388"/>
            <ac:spMk id="11" creationId="{D6BB8EDA-B267-11D9-9C38-26BE03BC8C92}"/>
          </ac:spMkLst>
        </pc:spChg>
        <pc:spChg chg="add mod">
          <ac:chgData name="Rudina Goxharaj" userId="4c7967008258634d" providerId="LiveId" clId="{881B086B-6059-498C-98CE-2A925A3C288B}" dt="2023-01-10T08:12:56.677" v="693"/>
          <ac:spMkLst>
            <pc:docMk/>
            <pc:sldMk cId="2838246156" sldId="388"/>
            <ac:spMk id="12" creationId="{94EE0AE5-D5AC-AA98-383B-1E8CAF645962}"/>
          </ac:spMkLst>
        </pc:spChg>
        <pc:spChg chg="add mod">
          <ac:chgData name="Rudina Goxharaj" userId="4c7967008258634d" providerId="LiveId" clId="{881B086B-6059-498C-98CE-2A925A3C288B}" dt="2023-01-10T08:12:56.677" v="693"/>
          <ac:spMkLst>
            <pc:docMk/>
            <pc:sldMk cId="2838246156" sldId="388"/>
            <ac:spMk id="13" creationId="{93B6E46A-660D-7747-6F70-D9FBDC29DC0C}"/>
          </ac:spMkLst>
        </pc:spChg>
        <pc:picChg chg="add mod">
          <ac:chgData name="Rudina Goxharaj" userId="4c7967008258634d" providerId="LiveId" clId="{881B086B-6059-498C-98CE-2A925A3C288B}" dt="2023-01-10T08:12:56.677" v="693"/>
          <ac:picMkLst>
            <pc:docMk/>
            <pc:sldMk cId="2838246156" sldId="388"/>
            <ac:picMk id="4" creationId="{469BBBD0-726F-E011-A0AC-B248E4221588}"/>
          </ac:picMkLst>
        </pc:picChg>
        <pc:picChg chg="add mod">
          <ac:chgData name="Rudina Goxharaj" userId="4c7967008258634d" providerId="LiveId" clId="{881B086B-6059-498C-98CE-2A925A3C288B}" dt="2023-01-10T08:12:56.677" v="693"/>
          <ac:picMkLst>
            <pc:docMk/>
            <pc:sldMk cId="2838246156" sldId="388"/>
            <ac:picMk id="5" creationId="{BD921917-F8FD-BBA9-E329-78DCBD007DF9}"/>
          </ac:picMkLst>
        </pc:picChg>
      </pc:sldChg>
      <pc:sldChg chg="addSp modSp add modAnim">
        <pc:chgData name="Rudina Goxharaj" userId="4c7967008258634d" providerId="LiveId" clId="{881B086B-6059-498C-98CE-2A925A3C288B}" dt="2023-01-10T08:11:32.872" v="686" actId="1036"/>
        <pc:sldMkLst>
          <pc:docMk/>
          <pc:sldMk cId="2659541920" sldId="389"/>
        </pc:sldMkLst>
        <pc:spChg chg="add mod">
          <ac:chgData name="Rudina Goxharaj" userId="4c7967008258634d" providerId="LiveId" clId="{881B086B-6059-498C-98CE-2A925A3C288B}" dt="2023-01-10T08:11:32.872" v="686" actId="1036"/>
          <ac:spMkLst>
            <pc:docMk/>
            <pc:sldMk cId="2659541920" sldId="389"/>
            <ac:spMk id="3" creationId="{415043ED-BC16-D645-80D3-3549FA0FCA1C}"/>
          </ac:spMkLst>
        </pc:spChg>
        <pc:spChg chg="add mod">
          <ac:chgData name="Rudina Goxharaj" userId="4c7967008258634d" providerId="LiveId" clId="{881B086B-6059-498C-98CE-2A925A3C288B}" dt="2023-01-10T08:11:32.872" v="686" actId="1036"/>
          <ac:spMkLst>
            <pc:docMk/>
            <pc:sldMk cId="2659541920" sldId="389"/>
            <ac:spMk id="5" creationId="{18D6FB01-58F1-41E9-6B28-8D04913BC80C}"/>
          </ac:spMkLst>
        </pc:spChg>
        <pc:spChg chg="add mod">
          <ac:chgData name="Rudina Goxharaj" userId="4c7967008258634d" providerId="LiveId" clId="{881B086B-6059-498C-98CE-2A925A3C288B}" dt="2023-01-10T08:11:32.872" v="686" actId="1036"/>
          <ac:spMkLst>
            <pc:docMk/>
            <pc:sldMk cId="2659541920" sldId="389"/>
            <ac:spMk id="6" creationId="{733A6A8C-7D2B-042A-7C44-C8381D8A9828}"/>
          </ac:spMkLst>
        </pc:spChg>
        <pc:spChg chg="add mod">
          <ac:chgData name="Rudina Goxharaj" userId="4c7967008258634d" providerId="LiveId" clId="{881B086B-6059-498C-98CE-2A925A3C288B}" dt="2023-01-10T08:11:32.872" v="686" actId="1036"/>
          <ac:spMkLst>
            <pc:docMk/>
            <pc:sldMk cId="2659541920" sldId="389"/>
            <ac:spMk id="7" creationId="{CEBD9777-63EB-C2EC-690A-D321BE29823C}"/>
          </ac:spMkLst>
        </pc:spChg>
        <pc:spChg chg="add mod">
          <ac:chgData name="Rudina Goxharaj" userId="4c7967008258634d" providerId="LiveId" clId="{881B086B-6059-498C-98CE-2A925A3C288B}" dt="2023-01-10T08:11:32.872" v="686" actId="1036"/>
          <ac:spMkLst>
            <pc:docMk/>
            <pc:sldMk cId="2659541920" sldId="389"/>
            <ac:spMk id="8" creationId="{19D9D8D6-E642-6232-ECC6-073121531AF6}"/>
          </ac:spMkLst>
        </pc:spChg>
        <pc:spChg chg="add mod">
          <ac:chgData name="Rudina Goxharaj" userId="4c7967008258634d" providerId="LiveId" clId="{881B086B-6059-498C-98CE-2A925A3C288B}" dt="2023-01-10T08:11:32.872" v="686" actId="1036"/>
          <ac:spMkLst>
            <pc:docMk/>
            <pc:sldMk cId="2659541920" sldId="389"/>
            <ac:spMk id="9" creationId="{E51450B6-6F7C-FABE-711B-6D862B8F7201}"/>
          </ac:spMkLst>
        </pc:spChg>
        <pc:spChg chg="add mod">
          <ac:chgData name="Rudina Goxharaj" userId="4c7967008258634d" providerId="LiveId" clId="{881B086B-6059-498C-98CE-2A925A3C288B}" dt="2023-01-10T08:11:32.872" v="686" actId="1036"/>
          <ac:spMkLst>
            <pc:docMk/>
            <pc:sldMk cId="2659541920" sldId="389"/>
            <ac:spMk id="10" creationId="{33263EDD-3E8C-AB49-E8D2-19FFBBD0C522}"/>
          </ac:spMkLst>
        </pc:spChg>
        <pc:spChg chg="add mod">
          <ac:chgData name="Rudina Goxharaj" userId="4c7967008258634d" providerId="LiveId" clId="{881B086B-6059-498C-98CE-2A925A3C288B}" dt="2023-01-10T08:11:32.872" v="686" actId="1036"/>
          <ac:spMkLst>
            <pc:docMk/>
            <pc:sldMk cId="2659541920" sldId="389"/>
            <ac:spMk id="11" creationId="{FD608CFF-AD21-8A20-7CA6-F23CCD2610EF}"/>
          </ac:spMkLst>
        </pc:spChg>
        <pc:spChg chg="add mod">
          <ac:chgData name="Rudina Goxharaj" userId="4c7967008258634d" providerId="LiveId" clId="{881B086B-6059-498C-98CE-2A925A3C288B}" dt="2023-01-10T08:11:32.872" v="686" actId="1036"/>
          <ac:spMkLst>
            <pc:docMk/>
            <pc:sldMk cId="2659541920" sldId="389"/>
            <ac:spMk id="12" creationId="{BCA1A232-F44E-8CD8-E5CB-B98439968DCA}"/>
          </ac:spMkLst>
        </pc:spChg>
        <pc:spChg chg="add mod">
          <ac:chgData name="Rudina Goxharaj" userId="4c7967008258634d" providerId="LiveId" clId="{881B086B-6059-498C-98CE-2A925A3C288B}" dt="2023-01-10T08:11:32.872" v="686" actId="1036"/>
          <ac:spMkLst>
            <pc:docMk/>
            <pc:sldMk cId="2659541920" sldId="389"/>
            <ac:spMk id="13" creationId="{F38C8FDD-FB10-8E61-CD97-76CC429DF1DE}"/>
          </ac:spMkLst>
        </pc:spChg>
        <pc:spChg chg="add mod">
          <ac:chgData name="Rudina Goxharaj" userId="4c7967008258634d" providerId="LiveId" clId="{881B086B-6059-498C-98CE-2A925A3C288B}" dt="2023-01-10T08:11:32.872" v="686" actId="1036"/>
          <ac:spMkLst>
            <pc:docMk/>
            <pc:sldMk cId="2659541920" sldId="389"/>
            <ac:spMk id="21" creationId="{FBA1883E-2FBF-85FA-31FC-5FE6FE53654A}"/>
          </ac:spMkLst>
        </pc:spChg>
        <pc:spChg chg="add mod">
          <ac:chgData name="Rudina Goxharaj" userId="4c7967008258634d" providerId="LiveId" clId="{881B086B-6059-498C-98CE-2A925A3C288B}" dt="2023-01-10T08:11:32.872" v="686" actId="1036"/>
          <ac:spMkLst>
            <pc:docMk/>
            <pc:sldMk cId="2659541920" sldId="389"/>
            <ac:spMk id="24" creationId="{EE565E07-893D-6220-DE6A-98FD32CC6142}"/>
          </ac:spMkLst>
        </pc:spChg>
        <pc:spChg chg="add mod">
          <ac:chgData name="Rudina Goxharaj" userId="4c7967008258634d" providerId="LiveId" clId="{881B086B-6059-498C-98CE-2A925A3C288B}" dt="2023-01-10T08:11:32.872" v="686" actId="1036"/>
          <ac:spMkLst>
            <pc:docMk/>
            <pc:sldMk cId="2659541920" sldId="389"/>
            <ac:spMk id="25" creationId="{15B7CF07-F04C-C6E7-0881-CE1E2154D32E}"/>
          </ac:spMkLst>
        </pc:spChg>
        <pc:picChg chg="add mod">
          <ac:chgData name="Rudina Goxharaj" userId="4c7967008258634d" providerId="LiveId" clId="{881B086B-6059-498C-98CE-2A925A3C288B}" dt="2023-01-10T08:11:32.872" v="686" actId="1036"/>
          <ac:picMkLst>
            <pc:docMk/>
            <pc:sldMk cId="2659541920" sldId="389"/>
            <ac:picMk id="2" creationId="{9F617207-B0BC-67D6-1DC2-E4BAC3EFFBEF}"/>
          </ac:picMkLst>
        </pc:picChg>
        <pc:picChg chg="add mod">
          <ac:chgData name="Rudina Goxharaj" userId="4c7967008258634d" providerId="LiveId" clId="{881B086B-6059-498C-98CE-2A925A3C288B}" dt="2023-01-10T08:11:32.872" v="686" actId="1036"/>
          <ac:picMkLst>
            <pc:docMk/>
            <pc:sldMk cId="2659541920" sldId="389"/>
            <ac:picMk id="4" creationId="{982B9C15-3C32-A33B-D526-13A805B3F9CE}"/>
          </ac:picMkLst>
        </pc:picChg>
        <pc:picChg chg="add mod">
          <ac:chgData name="Rudina Goxharaj" userId="4c7967008258634d" providerId="LiveId" clId="{881B086B-6059-498C-98CE-2A925A3C288B}" dt="2023-01-10T08:11:32.872" v="686" actId="1036"/>
          <ac:picMkLst>
            <pc:docMk/>
            <pc:sldMk cId="2659541920" sldId="389"/>
            <ac:picMk id="14" creationId="{39514CFB-7179-6EAC-591C-F1929BB05A23}"/>
          </ac:picMkLst>
        </pc:picChg>
        <pc:picChg chg="add mod">
          <ac:chgData name="Rudina Goxharaj" userId="4c7967008258634d" providerId="LiveId" clId="{881B086B-6059-498C-98CE-2A925A3C288B}" dt="2023-01-10T08:11:32.872" v="686" actId="1036"/>
          <ac:picMkLst>
            <pc:docMk/>
            <pc:sldMk cId="2659541920" sldId="389"/>
            <ac:picMk id="15" creationId="{5490E4EA-DE7E-9B2D-76EE-4D3926034AC4}"/>
          </ac:picMkLst>
        </pc:picChg>
        <pc:picChg chg="add mod">
          <ac:chgData name="Rudina Goxharaj" userId="4c7967008258634d" providerId="LiveId" clId="{881B086B-6059-498C-98CE-2A925A3C288B}" dt="2023-01-10T08:11:32.872" v="686" actId="1036"/>
          <ac:picMkLst>
            <pc:docMk/>
            <pc:sldMk cId="2659541920" sldId="389"/>
            <ac:picMk id="16" creationId="{01D88EF7-74F3-5938-4D16-3AA16DCF8B72}"/>
          </ac:picMkLst>
        </pc:picChg>
        <pc:picChg chg="add mod">
          <ac:chgData name="Rudina Goxharaj" userId="4c7967008258634d" providerId="LiveId" clId="{881B086B-6059-498C-98CE-2A925A3C288B}" dt="2023-01-10T08:11:32.872" v="686" actId="1036"/>
          <ac:picMkLst>
            <pc:docMk/>
            <pc:sldMk cId="2659541920" sldId="389"/>
            <ac:picMk id="17" creationId="{1EF09AB6-4BC4-ED4D-9942-AB775BB0E69F}"/>
          </ac:picMkLst>
        </pc:picChg>
        <pc:picChg chg="add mod">
          <ac:chgData name="Rudina Goxharaj" userId="4c7967008258634d" providerId="LiveId" clId="{881B086B-6059-498C-98CE-2A925A3C288B}" dt="2023-01-10T08:11:32.872" v="686" actId="1036"/>
          <ac:picMkLst>
            <pc:docMk/>
            <pc:sldMk cId="2659541920" sldId="389"/>
            <ac:picMk id="18" creationId="{B403D6DF-16A1-AE59-6971-9BBBFB4CEA13}"/>
          </ac:picMkLst>
        </pc:picChg>
        <pc:picChg chg="add mod">
          <ac:chgData name="Rudina Goxharaj" userId="4c7967008258634d" providerId="LiveId" clId="{881B086B-6059-498C-98CE-2A925A3C288B}" dt="2023-01-10T08:11:32.872" v="686" actId="1036"/>
          <ac:picMkLst>
            <pc:docMk/>
            <pc:sldMk cId="2659541920" sldId="389"/>
            <ac:picMk id="19" creationId="{219C6EDC-B562-83E5-7831-3D9AB367DD35}"/>
          </ac:picMkLst>
        </pc:picChg>
        <pc:picChg chg="add mod">
          <ac:chgData name="Rudina Goxharaj" userId="4c7967008258634d" providerId="LiveId" clId="{881B086B-6059-498C-98CE-2A925A3C288B}" dt="2023-01-10T08:11:32.872" v="686" actId="1036"/>
          <ac:picMkLst>
            <pc:docMk/>
            <pc:sldMk cId="2659541920" sldId="389"/>
            <ac:picMk id="20" creationId="{A689D497-B693-777E-E264-1AE329302FF9}"/>
          </ac:picMkLst>
        </pc:picChg>
        <pc:picChg chg="add mod">
          <ac:chgData name="Rudina Goxharaj" userId="4c7967008258634d" providerId="LiveId" clId="{881B086B-6059-498C-98CE-2A925A3C288B}" dt="2023-01-10T08:11:32.872" v="686" actId="1036"/>
          <ac:picMkLst>
            <pc:docMk/>
            <pc:sldMk cId="2659541920" sldId="389"/>
            <ac:picMk id="22" creationId="{AFB5C6E9-8AC3-47AA-3028-DC9F7958C8DB}"/>
          </ac:picMkLst>
        </pc:picChg>
        <pc:picChg chg="add mod">
          <ac:chgData name="Rudina Goxharaj" userId="4c7967008258634d" providerId="LiveId" clId="{881B086B-6059-498C-98CE-2A925A3C288B}" dt="2023-01-10T08:11:32.872" v="686" actId="1036"/>
          <ac:picMkLst>
            <pc:docMk/>
            <pc:sldMk cId="2659541920" sldId="389"/>
            <ac:picMk id="23" creationId="{D8483EA4-D279-BC69-284D-6274412C6E9E}"/>
          </ac:picMkLst>
        </pc:picChg>
      </pc:sldChg>
      <pc:sldChg chg="addSp modSp add">
        <pc:chgData name="Rudina Goxharaj" userId="4c7967008258634d" providerId="LiveId" clId="{881B086B-6059-498C-98CE-2A925A3C288B}" dt="2023-01-10T08:11:02.105" v="654"/>
        <pc:sldMkLst>
          <pc:docMk/>
          <pc:sldMk cId="4002404969" sldId="390"/>
        </pc:sldMkLst>
        <pc:spChg chg="add mod">
          <ac:chgData name="Rudina Goxharaj" userId="4c7967008258634d" providerId="LiveId" clId="{881B086B-6059-498C-98CE-2A925A3C288B}" dt="2023-01-10T08:11:02.105" v="654"/>
          <ac:spMkLst>
            <pc:docMk/>
            <pc:sldMk cId="4002404969" sldId="390"/>
            <ac:spMk id="4" creationId="{E844137B-FA69-D01C-8ABC-C06AA0A296A3}"/>
          </ac:spMkLst>
        </pc:spChg>
        <pc:spChg chg="add mod">
          <ac:chgData name="Rudina Goxharaj" userId="4c7967008258634d" providerId="LiveId" clId="{881B086B-6059-498C-98CE-2A925A3C288B}" dt="2023-01-10T08:11:02.105" v="654"/>
          <ac:spMkLst>
            <pc:docMk/>
            <pc:sldMk cId="4002404969" sldId="390"/>
            <ac:spMk id="5" creationId="{B58746E6-A2D3-C7A6-449E-3AE136B2AB9E}"/>
          </ac:spMkLst>
        </pc:spChg>
        <pc:picChg chg="add mod">
          <ac:chgData name="Rudina Goxharaj" userId="4c7967008258634d" providerId="LiveId" clId="{881B086B-6059-498C-98CE-2A925A3C288B}" dt="2023-01-10T08:11:02.105" v="654"/>
          <ac:picMkLst>
            <pc:docMk/>
            <pc:sldMk cId="4002404969" sldId="390"/>
            <ac:picMk id="2" creationId="{3C1E3348-3AE3-9B55-7FA2-AF695F640390}"/>
          </ac:picMkLst>
        </pc:picChg>
        <pc:picChg chg="add mod">
          <ac:chgData name="Rudina Goxharaj" userId="4c7967008258634d" providerId="LiveId" clId="{881B086B-6059-498C-98CE-2A925A3C288B}" dt="2023-01-10T08:11:02.105" v="654"/>
          <ac:picMkLst>
            <pc:docMk/>
            <pc:sldMk cId="4002404969" sldId="390"/>
            <ac:picMk id="3" creationId="{854D4DC6-ABEC-52F9-CDA0-9CC243CAAB73}"/>
          </ac:picMkLst>
        </pc:picChg>
        <pc:picChg chg="add mod">
          <ac:chgData name="Rudina Goxharaj" userId="4c7967008258634d" providerId="LiveId" clId="{881B086B-6059-498C-98CE-2A925A3C288B}" dt="2023-01-10T08:11:02.105" v="654"/>
          <ac:picMkLst>
            <pc:docMk/>
            <pc:sldMk cId="4002404969" sldId="390"/>
            <ac:picMk id="6" creationId="{4E583F4B-4CED-6EA7-775B-D1073BC07A71}"/>
          </ac:picMkLst>
        </pc:picChg>
      </pc:sldChg>
      <pc:sldChg chg="addSp modSp add del">
        <pc:chgData name="Rudina Goxharaj" userId="4c7967008258634d" providerId="LiveId" clId="{881B086B-6059-498C-98CE-2A925A3C288B}" dt="2023-01-10T08:13:48.363" v="712" actId="47"/>
        <pc:sldMkLst>
          <pc:docMk/>
          <pc:sldMk cId="1608412153" sldId="391"/>
        </pc:sldMkLst>
        <pc:spChg chg="add mod">
          <ac:chgData name="Rudina Goxharaj" userId="4c7967008258634d" providerId="LiveId" clId="{881B086B-6059-498C-98CE-2A925A3C288B}" dt="2023-01-10T08:13:25.404" v="710" actId="1035"/>
          <ac:spMkLst>
            <pc:docMk/>
            <pc:sldMk cId="1608412153" sldId="391"/>
            <ac:spMk id="2" creationId="{EE3454C0-D6FE-1811-60D8-11781AA90049}"/>
          </ac:spMkLst>
        </pc:spChg>
        <pc:spChg chg="add mod">
          <ac:chgData name="Rudina Goxharaj" userId="4c7967008258634d" providerId="LiveId" clId="{881B086B-6059-498C-98CE-2A925A3C288B}" dt="2023-01-10T08:13:25.404" v="710" actId="1035"/>
          <ac:spMkLst>
            <pc:docMk/>
            <pc:sldMk cId="1608412153" sldId="391"/>
            <ac:spMk id="3" creationId="{ABF2B8D9-FF63-BCE5-D301-A3A0BCF923DF}"/>
          </ac:spMkLst>
        </pc:spChg>
        <pc:spChg chg="add mod">
          <ac:chgData name="Rudina Goxharaj" userId="4c7967008258634d" providerId="LiveId" clId="{881B086B-6059-498C-98CE-2A925A3C288B}" dt="2023-01-10T08:13:25.404" v="710" actId="1035"/>
          <ac:spMkLst>
            <pc:docMk/>
            <pc:sldMk cId="1608412153" sldId="391"/>
            <ac:spMk id="4" creationId="{3B580780-F95A-43A7-EAB1-4A0D3FF7F100}"/>
          </ac:spMkLst>
        </pc:spChg>
        <pc:picChg chg="add mod">
          <ac:chgData name="Rudina Goxharaj" userId="4c7967008258634d" providerId="LiveId" clId="{881B086B-6059-498C-98CE-2A925A3C288B}" dt="2023-01-10T08:13:25.404" v="710" actId="1035"/>
          <ac:picMkLst>
            <pc:docMk/>
            <pc:sldMk cId="1608412153" sldId="391"/>
            <ac:picMk id="5" creationId="{A12B5D19-5CC1-14FD-1B72-06D9F8D4B71A}"/>
          </ac:picMkLst>
        </pc:picChg>
      </pc:sldChg>
      <pc:sldChg chg="addSp modSp add mod">
        <pc:chgData name="Rudina Goxharaj" userId="4c7967008258634d" providerId="LiveId" clId="{881B086B-6059-498C-98CE-2A925A3C288B}" dt="2023-01-10T08:17:09.584" v="965" actId="6549"/>
        <pc:sldMkLst>
          <pc:docMk/>
          <pc:sldMk cId="571346294" sldId="392"/>
        </pc:sldMkLst>
        <pc:spChg chg="add mod">
          <ac:chgData name="Rudina Goxharaj" userId="4c7967008258634d" providerId="LiveId" clId="{881B086B-6059-498C-98CE-2A925A3C288B}" dt="2023-01-10T08:17:09.584" v="965" actId="6549"/>
          <ac:spMkLst>
            <pc:docMk/>
            <pc:sldMk cId="571346294" sldId="392"/>
            <ac:spMk id="3" creationId="{E6B930EF-A965-1984-556D-3817C85B4A36}"/>
          </ac:spMkLst>
        </pc:spChg>
      </pc:sldChg>
      <pc:sldChg chg="addSp modSp add ord">
        <pc:chgData name="Rudina Goxharaj" userId="4c7967008258634d" providerId="LiveId" clId="{881B086B-6059-498C-98CE-2A925A3C288B}" dt="2023-01-10T08:12:33.762" v="692"/>
        <pc:sldMkLst>
          <pc:docMk/>
          <pc:sldMk cId="3231668664" sldId="393"/>
        </pc:sldMkLst>
        <pc:spChg chg="add mod">
          <ac:chgData name="Rudina Goxharaj" userId="4c7967008258634d" providerId="LiveId" clId="{881B086B-6059-498C-98CE-2A925A3C288B}" dt="2023-01-10T08:12:25.097" v="690"/>
          <ac:spMkLst>
            <pc:docMk/>
            <pc:sldMk cId="3231668664" sldId="393"/>
            <ac:spMk id="3" creationId="{D2EBE27D-0129-51EB-1E2F-77254DCE3C0A}"/>
          </ac:spMkLst>
        </pc:spChg>
        <pc:spChg chg="add mod">
          <ac:chgData name="Rudina Goxharaj" userId="4c7967008258634d" providerId="LiveId" clId="{881B086B-6059-498C-98CE-2A925A3C288B}" dt="2023-01-10T08:12:25.097" v="690"/>
          <ac:spMkLst>
            <pc:docMk/>
            <pc:sldMk cId="3231668664" sldId="393"/>
            <ac:spMk id="4" creationId="{22410C4A-24CE-9DC6-5C70-3580ACA1A9DA}"/>
          </ac:spMkLst>
        </pc:spChg>
        <pc:spChg chg="add mod">
          <ac:chgData name="Rudina Goxharaj" userId="4c7967008258634d" providerId="LiveId" clId="{881B086B-6059-498C-98CE-2A925A3C288B}" dt="2023-01-10T08:12:25.097" v="690"/>
          <ac:spMkLst>
            <pc:docMk/>
            <pc:sldMk cId="3231668664" sldId="393"/>
            <ac:spMk id="5" creationId="{CB413155-391A-8E1A-5A2B-08752BC504E1}"/>
          </ac:spMkLst>
        </pc:spChg>
        <pc:spChg chg="mod">
          <ac:chgData name="Rudina Goxharaj" userId="4c7967008258634d" providerId="LiveId" clId="{881B086B-6059-498C-98CE-2A925A3C288B}" dt="2023-01-10T08:12:25.097" v="690"/>
          <ac:spMkLst>
            <pc:docMk/>
            <pc:sldMk cId="3231668664" sldId="393"/>
            <ac:spMk id="8" creationId="{0DE74213-4E04-AA83-0378-1A8601072B3E}"/>
          </ac:spMkLst>
        </pc:spChg>
        <pc:spChg chg="mod">
          <ac:chgData name="Rudina Goxharaj" userId="4c7967008258634d" providerId="LiveId" clId="{881B086B-6059-498C-98CE-2A925A3C288B}" dt="2023-01-10T08:12:25.097" v="690"/>
          <ac:spMkLst>
            <pc:docMk/>
            <pc:sldMk cId="3231668664" sldId="393"/>
            <ac:spMk id="11" creationId="{A2F7B45B-CF90-8A98-C2B9-9DF47A0E0AA3}"/>
          </ac:spMkLst>
        </pc:spChg>
        <pc:spChg chg="mod">
          <ac:chgData name="Rudina Goxharaj" userId="4c7967008258634d" providerId="LiveId" clId="{881B086B-6059-498C-98CE-2A925A3C288B}" dt="2023-01-10T08:12:25.097" v="690"/>
          <ac:spMkLst>
            <pc:docMk/>
            <pc:sldMk cId="3231668664" sldId="393"/>
            <ac:spMk id="14" creationId="{448547AD-C1C9-5B29-E5DE-C93437735FA9}"/>
          </ac:spMkLst>
        </pc:spChg>
        <pc:grpChg chg="add mod">
          <ac:chgData name="Rudina Goxharaj" userId="4c7967008258634d" providerId="LiveId" clId="{881B086B-6059-498C-98CE-2A925A3C288B}" dt="2023-01-10T08:12:25.097" v="690"/>
          <ac:grpSpMkLst>
            <pc:docMk/>
            <pc:sldMk cId="3231668664" sldId="393"/>
            <ac:grpSpMk id="7" creationId="{3A265E68-E466-5ED3-BCC5-F86F0ABA05A7}"/>
          </ac:grpSpMkLst>
        </pc:grpChg>
        <pc:grpChg chg="add mod">
          <ac:chgData name="Rudina Goxharaj" userId="4c7967008258634d" providerId="LiveId" clId="{881B086B-6059-498C-98CE-2A925A3C288B}" dt="2023-01-10T08:12:25.097" v="690"/>
          <ac:grpSpMkLst>
            <pc:docMk/>
            <pc:sldMk cId="3231668664" sldId="393"/>
            <ac:grpSpMk id="10" creationId="{4FFBBC5A-5849-4511-7503-4DA1F202C382}"/>
          </ac:grpSpMkLst>
        </pc:grpChg>
        <pc:grpChg chg="add mod">
          <ac:chgData name="Rudina Goxharaj" userId="4c7967008258634d" providerId="LiveId" clId="{881B086B-6059-498C-98CE-2A925A3C288B}" dt="2023-01-10T08:12:25.097" v="690"/>
          <ac:grpSpMkLst>
            <pc:docMk/>
            <pc:sldMk cId="3231668664" sldId="393"/>
            <ac:grpSpMk id="13" creationId="{D266345F-79C9-7C29-2B12-A1E4F3F07408}"/>
          </ac:grpSpMkLst>
        </pc:grpChg>
        <pc:picChg chg="add mod">
          <ac:chgData name="Rudina Goxharaj" userId="4c7967008258634d" providerId="LiveId" clId="{881B086B-6059-498C-98CE-2A925A3C288B}" dt="2023-01-10T08:12:25.097" v="690"/>
          <ac:picMkLst>
            <pc:docMk/>
            <pc:sldMk cId="3231668664" sldId="393"/>
            <ac:picMk id="2" creationId="{EF8FF9C5-3ABD-9456-7F24-61BFF8EB99A9}"/>
          </ac:picMkLst>
        </pc:picChg>
        <pc:picChg chg="add mod">
          <ac:chgData name="Rudina Goxharaj" userId="4c7967008258634d" providerId="LiveId" clId="{881B086B-6059-498C-98CE-2A925A3C288B}" dt="2023-01-10T08:12:25.097" v="690"/>
          <ac:picMkLst>
            <pc:docMk/>
            <pc:sldMk cId="3231668664" sldId="393"/>
            <ac:picMk id="6" creationId="{92C2E9CF-C21E-73AB-6EDB-87FE2C6A0B01}"/>
          </ac:picMkLst>
        </pc:picChg>
        <pc:picChg chg="mod">
          <ac:chgData name="Rudina Goxharaj" userId="4c7967008258634d" providerId="LiveId" clId="{881B086B-6059-498C-98CE-2A925A3C288B}" dt="2023-01-10T08:12:25.097" v="690"/>
          <ac:picMkLst>
            <pc:docMk/>
            <pc:sldMk cId="3231668664" sldId="393"/>
            <ac:picMk id="9" creationId="{EC5A620E-340A-5902-5AC5-D5233784BEAA}"/>
          </ac:picMkLst>
        </pc:picChg>
        <pc:picChg chg="mod">
          <ac:chgData name="Rudina Goxharaj" userId="4c7967008258634d" providerId="LiveId" clId="{881B086B-6059-498C-98CE-2A925A3C288B}" dt="2023-01-10T08:12:25.097" v="690"/>
          <ac:picMkLst>
            <pc:docMk/>
            <pc:sldMk cId="3231668664" sldId="393"/>
            <ac:picMk id="12" creationId="{1ADC2981-5E24-20C3-5E4D-343CA102DEE0}"/>
          </ac:picMkLst>
        </pc:picChg>
        <pc:picChg chg="mod">
          <ac:chgData name="Rudina Goxharaj" userId="4c7967008258634d" providerId="LiveId" clId="{881B086B-6059-498C-98CE-2A925A3C288B}" dt="2023-01-10T08:12:25.097" v="690"/>
          <ac:picMkLst>
            <pc:docMk/>
            <pc:sldMk cId="3231668664" sldId="393"/>
            <ac:picMk id="15" creationId="{2F5F6C16-7259-FEF1-A532-6992C1D346F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theme" Target="../theme/theme3.xml"/><Relationship Id="rId4" Type="http://schemas.openxmlformats.org/officeDocument/2006/relationships/image" Target="../media/image6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B575A50-7F70-B857-674E-1780756CA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2971800" cy="45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F4A336-3C43-5951-8D1C-97A8189C13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52400" y="8534400"/>
            <a:ext cx="2286000" cy="4572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D44CC2-E4B1-8AA3-95DC-FAF69A562B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57800" y="8382000"/>
            <a:ext cx="1446213" cy="6096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A3CB573C-DB2E-4CE2-81A7-C27ECD2C808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B1EE99A-9C25-91AC-66CE-D919DFD6C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95263" y="133350"/>
            <a:ext cx="2971800" cy="4572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ヒラギノ明朝 ProN W3" charset="-128"/>
                <a:cs typeface="+mn-cs"/>
                <a:sym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AD36038-500C-82B4-961F-8E145E5F0D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FF10D1F7-8725-30E5-0864-7AC1E6C9C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821BB7-60ED-DC12-45A3-B730517358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578850"/>
            <a:ext cx="1738313" cy="3413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Times New Roman" pitchFamily="18" charset="0"/>
                <a:ea typeface="ヒラギノ明朝 ProN W3" charset="-128"/>
                <a:cs typeface="+mn-cs"/>
                <a:sym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622A2B-E3B3-4DBB-3BCF-4CF1CD85B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937125" y="8551863"/>
            <a:ext cx="1225550" cy="39528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F29BB65D-1822-4F2D-A0C1-365FE21E897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71921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xmlns="" id="{C0EEAD30-676A-FFCD-89A9-B81928636D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F78AFE95-1294-23CE-EEDE-A2AA7078A2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5250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xmlns="" id="{5760FC98-6454-688C-5D01-D47A871DD2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xmlns="" id="{84291F04-412A-8DE1-2CDC-F32BA5CF28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36969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4992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ocha-insarag-logo.jpg">
            <a:extLst>
              <a:ext uri="{FF2B5EF4-FFF2-40B4-BE49-F238E27FC236}">
                <a16:creationId xmlns:a16="http://schemas.microsoft.com/office/drawing/2014/main" xmlns="" id="{B387D0EA-4122-0704-3C24-3FC95D4F7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14400"/>
            <a:ext cx="83121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6200" y="0"/>
            <a:ext cx="9067800" cy="762000"/>
          </a:xfrm>
          <a:solidFill>
            <a:schemeClr val="bg1"/>
          </a:solidFill>
        </p:spPr>
        <p:txBody>
          <a:bodyPr/>
          <a:lstStyle>
            <a:lvl1pPr marL="39688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0" y="5943600"/>
            <a:ext cx="9144000" cy="914400"/>
          </a:xfrm>
          <a:solidFill>
            <a:schemeClr val="bg1"/>
          </a:solidFill>
        </p:spPr>
        <p:txBody>
          <a:bodyPr/>
          <a:lstStyle>
            <a:lvl5pPr marL="1766888" indent="0">
              <a:buNone/>
              <a:defRPr/>
            </a:lvl5pPr>
          </a:lstStyle>
          <a:p>
            <a:pPr lvl="4"/>
            <a:endParaRPr lang="en-US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97035539-C617-E89F-48C1-4CE634FF44CB}"/>
              </a:ext>
            </a:extLst>
          </p:cNvPr>
          <p:cNvSpPr txBox="1">
            <a:spLocks noGrp="1" noChangeArrowheads="1"/>
          </p:cNvSpPr>
          <p:nvPr>
            <p:ph type="sldNum" sz="quarter" idx="13"/>
          </p:nvPr>
        </p:nvSpPr>
        <p:spPr>
          <a:xfrm>
            <a:off x="7359650" y="6248400"/>
            <a:ext cx="292100" cy="330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29575B-0792-4BB3-9938-B2CD5B3D667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716295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3897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66801"/>
            <a:ext cx="7772400" cy="33401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4502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4059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040188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0823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76600"/>
            <a:ext cx="4041775" cy="2743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1810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2662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0019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 anchor="b"/>
          <a:lstStyle>
            <a:lvl1pPr algn="l">
              <a:defRPr sz="2000"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117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3008313" cy="3886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6964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8001000" cy="457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990600"/>
            <a:ext cx="8001000" cy="37369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80010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1089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92C59663-CF03-B5DC-ABBA-6A7CD6A38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38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Times" panose="02020603050405020304" pitchFamily="18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758878E9-31FA-7379-0546-87F8D1911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>
                <a:sym typeface="Times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de-DE">
                <a:sym typeface="Times" panose="02020603050405020304" pitchFamily="18" charset="0"/>
              </a:rPr>
              <a:t>Second level</a:t>
            </a:r>
          </a:p>
          <a:p>
            <a:pPr lvl="2"/>
            <a:r>
              <a:rPr lang="en-US" altLang="de-DE">
                <a:sym typeface="Times" panose="02020603050405020304" pitchFamily="18" charset="0"/>
              </a:rPr>
              <a:t>Third level</a:t>
            </a:r>
          </a:p>
          <a:p>
            <a:pPr lvl="3"/>
            <a:r>
              <a:rPr lang="en-US" altLang="de-DE">
                <a:sym typeface="Times" panose="02020603050405020304" pitchFamily="18" charset="0"/>
              </a:rPr>
              <a:t>Fourth level</a:t>
            </a:r>
          </a:p>
          <a:p>
            <a:pPr lvl="4"/>
            <a:r>
              <a:rPr lang="en-US" altLang="de-DE">
                <a:sym typeface="Times" panose="02020603050405020304" pitchFamily="18" charset="0"/>
              </a:rPr>
              <a:t>Fifth level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7BABB624-B4CB-5AE3-8BAB-A64DCD94F1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6670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9" name="Picture 18">
            <a:extLst>
              <a:ext uri="{FF2B5EF4-FFF2-40B4-BE49-F238E27FC236}">
                <a16:creationId xmlns:a16="http://schemas.microsoft.com/office/drawing/2014/main" xmlns="" id="{5568B5AC-12C6-2B87-4959-B873906E252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>
            <a:extLst>
              <a:ext uri="{FF2B5EF4-FFF2-40B4-BE49-F238E27FC236}">
                <a16:creationId xmlns:a16="http://schemas.microsoft.com/office/drawing/2014/main" xmlns="" id="{41EDC1C3-286D-1B13-593F-747AB63D0E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65838"/>
            <a:ext cx="1117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2">
            <a:extLst>
              <a:ext uri="{FF2B5EF4-FFF2-40B4-BE49-F238E27FC236}">
                <a16:creationId xmlns:a16="http://schemas.microsoft.com/office/drawing/2014/main" xmlns="" id="{B4383C99-33F5-2CED-A8D9-50402DD0157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325688" y="6300788"/>
            <a:ext cx="5562600" cy="0"/>
          </a:xfrm>
          <a:prstGeom prst="line">
            <a:avLst/>
          </a:prstGeom>
          <a:noFill/>
          <a:ln w="20320">
            <a:solidFill>
              <a:srgbClr val="174C8E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/>
          <a:ea typeface="+mj-ea"/>
          <a:cs typeface="Verdana"/>
          <a:sym typeface="Times" panose="02020603050405020304" pitchFamily="18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ヒラギノ明朝 ProN W3" charset="0"/>
          <a:cs typeface="ヒラギノ明朝 ProN W3" charset="0"/>
          <a:sym typeface="Times" panose="02020603050405020304" pitchFamily="18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32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1pPr>
      <a:lvl2pPr marL="6810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–"/>
        <a:defRPr sz="28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2pPr>
      <a:lvl3pPr marL="10810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•"/>
        <a:defRPr sz="24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3pPr>
      <a:lvl4pPr marL="1538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–"/>
        <a:defRPr sz="20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4pPr>
      <a:lvl5pPr marL="19954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panose="02020603050405020304" pitchFamily="18" charset="0"/>
        <a:buChar char="»"/>
        <a:defRPr sz="2000">
          <a:solidFill>
            <a:schemeClr val="tx1"/>
          </a:solidFill>
          <a:latin typeface="Verdana"/>
          <a:ea typeface="+mn-ea"/>
          <a:cs typeface="Verdana"/>
          <a:sym typeface="Times" panose="02020603050405020304" pitchFamily="18" charset="0"/>
        </a:defRPr>
      </a:lvl5pPr>
      <a:lvl6pPr marL="245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6pPr>
      <a:lvl7pPr marL="290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7pPr>
      <a:lvl8pPr marL="336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8pPr>
      <a:lvl9pPr marL="382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>
            <a:extLst>
              <a:ext uri="{FF2B5EF4-FFF2-40B4-BE49-F238E27FC236}">
                <a16:creationId xmlns:a16="http://schemas.microsoft.com/office/drawing/2014/main" xmlns="" id="{2544C210-571C-E6F3-832C-CAED11D45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528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Presentation Title:  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5123" name="TextBox 5">
            <a:extLst>
              <a:ext uri="{FF2B5EF4-FFF2-40B4-BE49-F238E27FC236}">
                <a16:creationId xmlns:a16="http://schemas.microsoft.com/office/drawing/2014/main" xmlns="" id="{6F5699F8-327E-CEAB-7145-E74AA190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72276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Session 07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5124" name="TextBox 6">
            <a:extLst>
              <a:ext uri="{FF2B5EF4-FFF2-40B4-BE49-F238E27FC236}">
                <a16:creationId xmlns:a16="http://schemas.microsoft.com/office/drawing/2014/main" xmlns="" id="{67B0203A-424C-E30A-177D-0CCB4756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19550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Presenter/Instructor: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xmlns="" id="{47B9B72A-58F5-A9AF-F48D-6E9697EC7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xmlns="" id="{71A254FE-26ED-E93C-7336-DABC8C9D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2508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First Responder 2.0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E3F3B1-ABA9-5B26-C817-FEC7EC6FA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364" y="3352800"/>
            <a:ext cx="59596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194C8D"/>
                </a:solidFill>
                <a:latin typeface="Avenir Medium" charset="0"/>
              </a:rPr>
              <a:t>Rescue Methodology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0C4BE802-7BEC-6CF4-30FB-D03CA8177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4032644"/>
            <a:ext cx="59596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194C8D"/>
                </a:solidFill>
                <a:latin typeface="Avenir Medium" charset="0"/>
              </a:rPr>
              <a:t>&lt;Name&gt;</a:t>
            </a:r>
          </a:p>
        </p:txBody>
      </p:sp>
      <p:pic>
        <p:nvPicPr>
          <p:cNvPr id="10" name="Picture 3" descr="Overlay-2ColumnText.png">
            <a:extLst>
              <a:ext uri="{FF2B5EF4-FFF2-40B4-BE49-F238E27FC236}">
                <a16:creationId xmlns:a16="http://schemas.microsoft.com/office/drawing/2014/main" xmlns="" id="{03D2822D-951A-4C4F-30B8-78259D631D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6050" y="609600"/>
            <a:ext cx="2667000" cy="5486400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47B9B72A-58F5-A9AF-F48D-6E9697EC7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243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71A254FE-26ED-E93C-7336-DABC8C9D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2508250" cy="180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Community </a:t>
            </a: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Responder </a:t>
            </a:r>
            <a:r>
              <a:rPr lang="en-US" sz="3600" kern="1400" dirty="0" smtClean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Training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2544C210-571C-E6F3-832C-CAED11D45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4" y="3333690"/>
            <a:ext cx="2320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Presentation Title:  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6F5699F8-327E-CEAB-7145-E74AA190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224" y="2772276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Session 07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67B0203A-424C-E30A-177D-0CCB4756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19550"/>
            <a:ext cx="25747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de-DE" sz="2000" dirty="0">
                <a:solidFill>
                  <a:srgbClr val="FFFFFF"/>
                </a:solidFill>
                <a:latin typeface="Avenir Medium" charset="0"/>
              </a:rPr>
              <a:t>Presenter/Instructor:</a:t>
            </a:r>
            <a:endParaRPr lang="en-US" altLang="de-DE" sz="2000" dirty="0">
              <a:solidFill>
                <a:srgbClr val="194C8D"/>
              </a:solidFill>
              <a:latin typeface="Avenir Medium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>
            <a:extLst>
              <a:ext uri="{FF2B5EF4-FFF2-40B4-BE49-F238E27FC236}">
                <a16:creationId xmlns:a16="http://schemas.microsoft.com/office/drawing/2014/main" xmlns="" id="{D0F3C5C2-20C1-44C8-9C1D-DC6573DB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1"/>
            <a:ext cx="7693800" cy="495300"/>
          </a:xfrm>
        </p:spPr>
        <p:txBody>
          <a:bodyPr lIns="90000" tIns="46800" rIns="90000" bIns="46800" anchor="t"/>
          <a:lstStyle/>
          <a:p>
            <a:pPr marL="0" lvl="0" indent="0" algn="l" eaLnBrk="1" hangingPunct="1"/>
            <a:r>
              <a:rPr lang="en-IE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Rescue Work Starts </a:t>
            </a:r>
            <a:r>
              <a:rPr lang="de-DE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de-DE" sz="2800" kern="1200" dirty="0">
                <a:solidFill>
                  <a:srgbClr val="174C8E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Information</a:t>
            </a:r>
            <a:endParaRPr lang="de-DE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27E43703-15EF-4864-8972-99BEF7ED4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1800000"/>
            <a:ext cx="5715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Don‘t wait to </a:t>
            </a:r>
            <a:r>
              <a:rPr lang="en-IE" altLang="de-DE" sz="2400" b="1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your findings</a:t>
            </a: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200"/>
              </a:spcBef>
              <a:spcAft>
                <a:spcPts val="0"/>
              </a:spcAft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level rise, things might be forgotten!</a:t>
            </a:r>
            <a:endParaRPr lang="en-IE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01F73FF-3829-476E-BB1A-980CE2D08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04" y="2819400"/>
            <a:ext cx="2221870" cy="29877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691B9E4F-0440-4BEC-BC5B-B428968398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6666" r="2733"/>
          <a:stretch/>
        </p:blipFill>
        <p:spPr>
          <a:xfrm>
            <a:off x="6207239" y="2209800"/>
            <a:ext cx="2098561" cy="29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82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E6B930EF-A965-1984-556D-3817C85B4A36}"/>
              </a:ext>
            </a:extLst>
          </p:cNvPr>
          <p:cNvSpPr txBox="1"/>
          <p:nvPr/>
        </p:nvSpPr>
        <p:spPr>
          <a:xfrm>
            <a:off x="720000" y="1800000"/>
            <a:ext cx="782275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AU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task</a:t>
            </a:r>
            <a:r>
              <a:rPr lang="en-US" altLang="de-DE" sz="2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to </a:t>
            </a:r>
            <a:r>
              <a:rPr lang="en-IE" altLang="de-DE" sz="2400" b="1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victims. If located you try to </a:t>
            </a:r>
            <a:r>
              <a:rPr lang="en-IE" altLang="de-DE" sz="2400" b="1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them. But if rescue is not possible </a:t>
            </a:r>
            <a:r>
              <a:rPr lang="en-IE" altLang="de-DE" sz="2400" b="1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down all details </a:t>
            </a: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try to inform professionals. </a:t>
            </a:r>
          </a:p>
          <a:p>
            <a:pPr eaLnBrk="1" hangingPunct="1"/>
            <a:endParaRPr lang="en-IE" altLang="de-DE" sz="2400" dirty="0" smtClean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successful first response</a:t>
            </a:r>
          </a:p>
          <a:p>
            <a:pPr marL="628650" lvl="0" indent="-358775" eaLnBrk="0" hangingPunct="0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aware of your limitations</a:t>
            </a:r>
          </a:p>
          <a:p>
            <a:pPr marL="628650" lvl="0" indent="-358775" eaLnBrk="0" hangingPunct="0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means and needs well, and</a:t>
            </a:r>
          </a:p>
          <a:p>
            <a:pPr marL="628650" lvl="0" indent="-358775" eaLnBrk="0" hangingPunct="0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ahead (anticipation)</a:t>
            </a:r>
            <a:endParaRPr lang="en-IE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xmlns="" id="{BC7640C5-8BB9-4D7C-AC50-30E30BDD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1"/>
            <a:ext cx="7693800" cy="495300"/>
          </a:xfrm>
        </p:spPr>
        <p:txBody>
          <a:bodyPr lIns="90000" tIns="46800" rIns="90000" bIns="46800" anchor="t"/>
          <a:lstStyle/>
          <a:p>
            <a:pPr marL="0" lvl="0" indent="0" algn="l" eaLnBrk="1" hangingPunct="1"/>
            <a:r>
              <a:rPr lang="en-IE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 Work Starts – </a:t>
            </a:r>
            <a:r>
              <a:rPr lang="en-US" altLang="de-DE" sz="2800" kern="1200" dirty="0" smtClean="0">
                <a:solidFill>
                  <a:srgbClr val="174C8E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Search </a:t>
            </a:r>
            <a:r>
              <a:rPr lang="en-US" altLang="de-DE" sz="2800" kern="1200" dirty="0">
                <a:solidFill>
                  <a:srgbClr val="174C8E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and Rescue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3462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ogen 16">
            <a:extLst>
              <a:ext uri="{FF2B5EF4-FFF2-40B4-BE49-F238E27FC236}">
                <a16:creationId xmlns:a16="http://schemas.microsoft.com/office/drawing/2014/main" xmlns="" id="{015F1ED9-B290-4F08-AC98-51B89DD6A468}"/>
              </a:ext>
            </a:extLst>
          </p:cNvPr>
          <p:cNvSpPr/>
          <p:nvPr/>
        </p:nvSpPr>
        <p:spPr bwMode="auto">
          <a:xfrm rot="13326546">
            <a:off x="6716902" y="2530473"/>
            <a:ext cx="1207470" cy="821459"/>
          </a:xfrm>
          <a:prstGeom prst="arc">
            <a:avLst>
              <a:gd name="adj1" fmla="val 10863923"/>
              <a:gd name="adj2" fmla="val 0"/>
            </a:avLst>
          </a:prstGeom>
          <a:noFill/>
          <a:ln w="19050" cap="flat" cmpd="sng" algn="ctr">
            <a:solidFill>
              <a:srgbClr val="174C8E">
                <a:alpha val="84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DDBA1CBD-20D5-5367-FD90-78A40011F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58337"/>
            <a:ext cx="4800600" cy="376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ts val="800"/>
              </a:spcBef>
              <a:buSzPct val="100000"/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actions are to be done safely and in an efficient way.</a:t>
            </a: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carefully</a:t>
            </a: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time spent in the </a:t>
            </a:r>
            <a:b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 zone</a:t>
            </a: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all human resources</a:t>
            </a: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IE" altLang="de-DE" sz="2400" b="1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have your own safety in mind</a:t>
            </a:r>
          </a:p>
          <a:p>
            <a:pPr eaLnBrk="1" hangingPunct="1"/>
            <a:endParaRPr lang="en-IE" altLang="de-DE" b="1" dirty="0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xmlns="" id="{E4754010-C0F5-46F7-AD15-2D050C4E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1"/>
            <a:ext cx="7846200" cy="495300"/>
          </a:xfrm>
        </p:spPr>
        <p:txBody>
          <a:bodyPr lIns="90000" tIns="46800" rIns="90000" bIns="46800" anchor="t"/>
          <a:lstStyle/>
          <a:p>
            <a:pPr marL="0" lvl="0" indent="0" algn="l" eaLnBrk="1" hangingPunct="1"/>
            <a:r>
              <a:rPr lang="de-DE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 Work Starts – </a:t>
            </a:r>
            <a:r>
              <a:rPr lang="en-US" altLang="de-DE" sz="2800" kern="1200" dirty="0">
                <a:solidFill>
                  <a:srgbClr val="174C8E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Your </a:t>
            </a:r>
            <a:r>
              <a:rPr lang="en-US" altLang="de-DE" sz="2800" u="sng" kern="1200" dirty="0">
                <a:solidFill>
                  <a:srgbClr val="174C8E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Plan of Action </a:t>
            </a:r>
            <a:r>
              <a:rPr lang="en-US" altLang="de-DE" sz="2800" kern="1200" dirty="0">
                <a:solidFill>
                  <a:srgbClr val="174C8E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(</a:t>
            </a:r>
            <a:r>
              <a:rPr lang="en-US" altLang="de-DE" sz="2800" kern="1200" dirty="0" err="1">
                <a:solidFill>
                  <a:srgbClr val="174C8E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PoA</a:t>
            </a:r>
            <a:r>
              <a:rPr lang="en-US" altLang="de-DE" sz="2800" kern="1200" dirty="0">
                <a:solidFill>
                  <a:srgbClr val="174C8E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)</a:t>
            </a:r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D0DB1578-9584-4829-B5C5-3114F9678C26}"/>
              </a:ext>
            </a:extLst>
          </p:cNvPr>
          <p:cNvSpPr/>
          <p:nvPr/>
        </p:nvSpPr>
        <p:spPr bwMode="gray">
          <a:xfrm>
            <a:off x="7280208" y="5257663"/>
            <a:ext cx="392263" cy="254460"/>
          </a:xfrm>
          <a:prstGeom prst="ellipse">
            <a:avLst/>
          </a:prstGeom>
          <a:gradFill flip="none" rotWithShape="0">
            <a:gsLst>
              <a:gs pos="19000">
                <a:srgbClr val="E6E6E6"/>
              </a:gs>
              <a:gs pos="100000">
                <a:srgbClr val="FFFFFF"/>
              </a:gs>
            </a:gsLst>
            <a:lin ang="8100000" scaled="0"/>
            <a:tileRect/>
          </a:gra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0" dist="381000" dir="8100000" sx="90000" sy="90000" algn="tr" rotWithShape="0">
              <a:prstClr val="black">
                <a:alpha val="30000"/>
              </a:prstClr>
            </a:outerShdw>
          </a:effectLst>
        </p:spPr>
        <p:txBody>
          <a:bodyPr wrap="none" rtlCol="0" anchor="ctr"/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E8BF0425-BE1C-4C5C-8363-0B0F671F97B3}"/>
              </a:ext>
            </a:extLst>
          </p:cNvPr>
          <p:cNvSpPr/>
          <p:nvPr/>
        </p:nvSpPr>
        <p:spPr bwMode="gray">
          <a:xfrm>
            <a:off x="7696200" y="5512123"/>
            <a:ext cx="292002" cy="189421"/>
          </a:xfrm>
          <a:prstGeom prst="ellipse">
            <a:avLst/>
          </a:prstGeom>
          <a:gradFill flip="none" rotWithShape="0">
            <a:gsLst>
              <a:gs pos="19000">
                <a:srgbClr val="E6E6E6"/>
              </a:gs>
              <a:gs pos="100000">
                <a:srgbClr val="FFFFFF"/>
              </a:gs>
            </a:gsLst>
            <a:lin ang="8100000" scaled="0"/>
            <a:tileRect/>
          </a:gradFill>
          <a:ln w="6350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0" dist="381000" dir="8100000" sx="90000" sy="90000" algn="tr" rotWithShape="0">
              <a:prstClr val="black">
                <a:alpha val="30000"/>
              </a:prstClr>
            </a:outerShdw>
          </a:effectLst>
        </p:spPr>
        <p:txBody>
          <a:bodyPr wrap="none" rtlCol="0" anchor="ctr"/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BEC36C1D-8CCB-4BAF-BDE2-1BF6BE95A710}"/>
              </a:ext>
            </a:extLst>
          </p:cNvPr>
          <p:cNvSpPr/>
          <p:nvPr/>
        </p:nvSpPr>
        <p:spPr bwMode="gray">
          <a:xfrm>
            <a:off x="6748568" y="4909043"/>
            <a:ext cx="507911" cy="329482"/>
          </a:xfrm>
          <a:prstGeom prst="ellipse">
            <a:avLst/>
          </a:prstGeom>
          <a:gradFill flip="none" rotWithShape="0">
            <a:gsLst>
              <a:gs pos="19000">
                <a:srgbClr val="E6E6E6"/>
              </a:gs>
              <a:gs pos="100000">
                <a:srgbClr val="FFFFFF"/>
              </a:gs>
            </a:gsLst>
            <a:lin ang="8100000" scaled="0"/>
            <a:tileRect/>
          </a:gra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0" dist="381000" dir="8100000" sx="90000" sy="90000" algn="tr" rotWithShape="0">
              <a:prstClr val="black">
                <a:alpha val="30000"/>
              </a:prstClr>
            </a:outerShdw>
          </a:effectLst>
        </p:spPr>
        <p:txBody>
          <a:bodyPr wrap="none" rtlCol="0" anchor="ctr"/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" name="Bogen 2">
            <a:extLst>
              <a:ext uri="{FF2B5EF4-FFF2-40B4-BE49-F238E27FC236}">
                <a16:creationId xmlns:a16="http://schemas.microsoft.com/office/drawing/2014/main" xmlns="" id="{3AF79C20-7FED-4BB5-AAA2-771F73B635C8}"/>
              </a:ext>
            </a:extLst>
          </p:cNvPr>
          <p:cNvSpPr/>
          <p:nvPr/>
        </p:nvSpPr>
        <p:spPr bwMode="auto">
          <a:xfrm rot="19094544">
            <a:off x="6652744" y="3625030"/>
            <a:ext cx="1207470" cy="821459"/>
          </a:xfrm>
          <a:prstGeom prst="arc">
            <a:avLst>
              <a:gd name="adj1" fmla="val 10863923"/>
              <a:gd name="adj2" fmla="val 0"/>
            </a:avLst>
          </a:prstGeom>
          <a:noFill/>
          <a:ln w="19050" cap="flat" cmpd="sng" algn="ctr">
            <a:solidFill>
              <a:srgbClr val="174C8E">
                <a:alpha val="84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0AD01E4B-A30F-41EC-8315-B6E9747CF9AE}"/>
              </a:ext>
            </a:extLst>
          </p:cNvPr>
          <p:cNvSpPr/>
          <p:nvPr/>
        </p:nvSpPr>
        <p:spPr bwMode="gray">
          <a:xfrm>
            <a:off x="5937242" y="4099981"/>
            <a:ext cx="1196135" cy="775932"/>
          </a:xfrm>
          <a:prstGeom prst="ellipse">
            <a:avLst/>
          </a:prstGeom>
          <a:gradFill flip="none" rotWithShape="0">
            <a:gsLst>
              <a:gs pos="30000">
                <a:srgbClr val="E6E6E6"/>
              </a:gs>
              <a:gs pos="100000">
                <a:srgbClr val="FFFFFF"/>
              </a:gs>
            </a:gsLst>
            <a:lin ang="8100000" scaled="0"/>
            <a:tileRect/>
          </a:gradFill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0" dist="381000" dir="8100000" sx="90000" sy="90000" algn="tr" rotWithShape="0">
              <a:prstClr val="black">
                <a:alpha val="30000"/>
              </a:prstClr>
            </a:outerShdw>
          </a:effectLst>
        </p:spPr>
        <p:txBody>
          <a:bodyPr wrap="none" rtlCol="0" anchor="ctr"/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Aft>
                <a:spcPts val="400"/>
              </a:spcAft>
            </a:pPr>
            <a:r>
              <a:rPr lang="en-US" sz="1800" dirty="0">
                <a:solidFill>
                  <a:srgbClr val="174C8E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observe</a:t>
            </a: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8CC5CBBC-30C7-4A85-860F-A8B47A2A8453}"/>
              </a:ext>
            </a:extLst>
          </p:cNvPr>
          <p:cNvSpPr/>
          <p:nvPr/>
        </p:nvSpPr>
        <p:spPr bwMode="gray">
          <a:xfrm>
            <a:off x="7133377" y="3095037"/>
            <a:ext cx="1539097" cy="881295"/>
          </a:xfrm>
          <a:prstGeom prst="ellipse">
            <a:avLst/>
          </a:prstGeom>
          <a:gradFill flip="none" rotWithShape="0">
            <a:gsLst>
              <a:gs pos="30000">
                <a:srgbClr val="E6E6E6"/>
              </a:gs>
              <a:gs pos="100000">
                <a:srgbClr val="FFFFFF"/>
              </a:gs>
            </a:gsLst>
            <a:lin ang="8100000" scaled="0"/>
            <a:tileRect/>
          </a:gradFill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0" dist="381000" dir="8100000" sx="90000" sy="90000" algn="tr" rotWithShape="0">
              <a:prstClr val="black">
                <a:alpha val="30000"/>
              </a:prstClr>
            </a:outerShdw>
          </a:effectLst>
        </p:spPr>
        <p:txBody>
          <a:bodyPr wrap="none" rtlCol="0" anchor="ctr"/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Aft>
                <a:spcPts val="400"/>
              </a:spcAft>
            </a:pPr>
            <a:r>
              <a:rPr lang="en-US" sz="1800" dirty="0">
                <a:solidFill>
                  <a:srgbClr val="174C8E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think &amp; </a:t>
            </a:r>
            <a:br>
              <a:rPr lang="en-US" sz="1800" dirty="0">
                <a:solidFill>
                  <a:srgbClr val="174C8E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</a:br>
            <a:r>
              <a:rPr lang="en-US" sz="1800" dirty="0">
                <a:solidFill>
                  <a:srgbClr val="174C8E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  plan</a:t>
            </a: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7F152136-8C8A-48C8-8C4C-B29C362E6528}"/>
              </a:ext>
            </a:extLst>
          </p:cNvPr>
          <p:cNvSpPr/>
          <p:nvPr/>
        </p:nvSpPr>
        <p:spPr bwMode="gray">
          <a:xfrm>
            <a:off x="6060344" y="2118950"/>
            <a:ext cx="1196135" cy="775932"/>
          </a:xfrm>
          <a:prstGeom prst="ellipse">
            <a:avLst/>
          </a:prstGeom>
          <a:gradFill flip="none" rotWithShape="0">
            <a:gsLst>
              <a:gs pos="30000">
                <a:srgbClr val="E6E6E6"/>
              </a:gs>
              <a:gs pos="100000">
                <a:srgbClr val="FFFFFF"/>
              </a:gs>
            </a:gsLst>
            <a:lin ang="8100000" scaled="0"/>
            <a:tileRect/>
          </a:gradFill>
          <a:ln w="12700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blurRad="508000" dist="381000" dir="8100000" sx="90000" sy="90000" algn="tr" rotWithShape="0">
              <a:prstClr val="black">
                <a:alpha val="30000"/>
              </a:prstClr>
            </a:outerShdw>
          </a:effectLst>
        </p:spPr>
        <p:txBody>
          <a:bodyPr wrap="none" rtlCol="0" anchor="ctr"/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Aft>
                <a:spcPts val="400"/>
              </a:spcAft>
            </a:pPr>
            <a:r>
              <a:rPr lang="en-US" sz="1800" dirty="0">
                <a:solidFill>
                  <a:srgbClr val="174C8E"/>
                </a:solidFill>
                <a:latin typeface="Arial Narrow" panose="020B0606020202030204" pitchFamily="34" charset="0"/>
                <a:cs typeface="Calibri Light" panose="020F0302020204030204" pitchFamily="34" charset="0"/>
              </a:rPr>
              <a:t>act</a:t>
            </a:r>
            <a:endParaRPr lang="en-US" sz="1200" dirty="0">
              <a:solidFill>
                <a:srgbClr val="174C8E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Freeform 109">
            <a:extLst>
              <a:ext uri="{FF2B5EF4-FFF2-40B4-BE49-F238E27FC236}">
                <a16:creationId xmlns:a16="http://schemas.microsoft.com/office/drawing/2014/main" xmlns="" id="{DA8605CD-D457-4A0C-83B9-1ADB894BF9EB}"/>
              </a:ext>
            </a:extLst>
          </p:cNvPr>
          <p:cNvSpPr>
            <a:spLocks noEditPoints="1"/>
          </p:cNvSpPr>
          <p:nvPr/>
        </p:nvSpPr>
        <p:spPr bwMode="gray">
          <a:xfrm rot="462141">
            <a:off x="8293829" y="3124244"/>
            <a:ext cx="469171" cy="495300"/>
          </a:xfrm>
          <a:custGeom>
            <a:avLst/>
            <a:gdLst>
              <a:gd name="T0" fmla="*/ 30 w 68"/>
              <a:gd name="T1" fmla="*/ 73 h 73"/>
              <a:gd name="T2" fmla="*/ 37 w 68"/>
              <a:gd name="T3" fmla="*/ 70 h 73"/>
              <a:gd name="T4" fmla="*/ 34 w 68"/>
              <a:gd name="T5" fmla="*/ 16 h 73"/>
              <a:gd name="T6" fmla="*/ 46 w 68"/>
              <a:gd name="T7" fmla="*/ 51 h 73"/>
              <a:gd name="T8" fmla="*/ 27 w 68"/>
              <a:gd name="T9" fmla="*/ 60 h 73"/>
              <a:gd name="T10" fmla="*/ 15 w 68"/>
              <a:gd name="T11" fmla="*/ 39 h 73"/>
              <a:gd name="T12" fmla="*/ 39 w 68"/>
              <a:gd name="T13" fmla="*/ 55 h 73"/>
              <a:gd name="T14" fmla="*/ 47 w 68"/>
              <a:gd name="T15" fmla="*/ 38 h 73"/>
              <a:gd name="T16" fmla="*/ 20 w 68"/>
              <a:gd name="T17" fmla="*/ 38 h 73"/>
              <a:gd name="T18" fmla="*/ 28 w 68"/>
              <a:gd name="T19" fmla="*/ 55 h 73"/>
              <a:gd name="T20" fmla="*/ 30 w 68"/>
              <a:gd name="T21" fmla="*/ 47 h 73"/>
              <a:gd name="T22" fmla="*/ 27 w 68"/>
              <a:gd name="T23" fmla="*/ 38 h 73"/>
              <a:gd name="T24" fmla="*/ 29 w 68"/>
              <a:gd name="T25" fmla="*/ 33 h 73"/>
              <a:gd name="T26" fmla="*/ 38 w 68"/>
              <a:gd name="T27" fmla="*/ 33 h 73"/>
              <a:gd name="T28" fmla="*/ 40 w 68"/>
              <a:gd name="T29" fmla="*/ 38 h 73"/>
              <a:gd name="T30" fmla="*/ 37 w 68"/>
              <a:gd name="T31" fmla="*/ 55 h 73"/>
              <a:gd name="T32" fmla="*/ 33 w 68"/>
              <a:gd name="T33" fmla="*/ 55 h 73"/>
              <a:gd name="T34" fmla="*/ 35 w 68"/>
              <a:gd name="T35" fmla="*/ 46 h 73"/>
              <a:gd name="T36" fmla="*/ 36 w 68"/>
              <a:gd name="T37" fmla="*/ 35 h 73"/>
              <a:gd name="T38" fmla="*/ 32 w 68"/>
              <a:gd name="T39" fmla="*/ 35 h 73"/>
              <a:gd name="T40" fmla="*/ 32 w 68"/>
              <a:gd name="T41" fmla="*/ 46 h 73"/>
              <a:gd name="T42" fmla="*/ 40 w 68"/>
              <a:gd name="T43" fmla="*/ 65 h 73"/>
              <a:gd name="T44" fmla="*/ 27 w 68"/>
              <a:gd name="T45" fmla="*/ 61 h 73"/>
              <a:gd name="T46" fmla="*/ 40 w 68"/>
              <a:gd name="T47" fmla="*/ 65 h 73"/>
              <a:gd name="T48" fmla="*/ 2 w 68"/>
              <a:gd name="T49" fmla="*/ 37 h 73"/>
              <a:gd name="T50" fmla="*/ 8 w 68"/>
              <a:gd name="T51" fmla="*/ 31 h 73"/>
              <a:gd name="T52" fmla="*/ 39 w 68"/>
              <a:gd name="T53" fmla="*/ 69 h 73"/>
              <a:gd name="T54" fmla="*/ 28 w 68"/>
              <a:gd name="T55" fmla="*/ 65 h 73"/>
              <a:gd name="T56" fmla="*/ 39 w 68"/>
              <a:gd name="T57" fmla="*/ 69 h 73"/>
              <a:gd name="T58" fmla="*/ 54 w 68"/>
              <a:gd name="T59" fmla="*/ 18 h 73"/>
              <a:gd name="T60" fmla="*/ 54 w 68"/>
              <a:gd name="T61" fmla="*/ 10 h 73"/>
              <a:gd name="T62" fmla="*/ 50 w 68"/>
              <a:gd name="T63" fmla="*/ 14 h 73"/>
              <a:gd name="T64" fmla="*/ 59 w 68"/>
              <a:gd name="T65" fmla="*/ 31 h 73"/>
              <a:gd name="T66" fmla="*/ 65 w 68"/>
              <a:gd name="T67" fmla="*/ 37 h 73"/>
              <a:gd name="T68" fmla="*/ 59 w 68"/>
              <a:gd name="T69" fmla="*/ 31 h 73"/>
              <a:gd name="T70" fmla="*/ 18 w 68"/>
              <a:gd name="T71" fmla="*/ 14 h 73"/>
              <a:gd name="T72" fmla="*/ 13 w 68"/>
              <a:gd name="T73" fmla="*/ 10 h 73"/>
              <a:gd name="T74" fmla="*/ 13 w 68"/>
              <a:gd name="T75" fmla="*/ 10 h 73"/>
              <a:gd name="T76" fmla="*/ 9 w 68"/>
              <a:gd name="T77" fmla="*/ 14 h 73"/>
              <a:gd name="T78" fmla="*/ 14 w 68"/>
              <a:gd name="T79" fmla="*/ 18 h 73"/>
              <a:gd name="T80" fmla="*/ 31 w 68"/>
              <a:gd name="T81" fmla="*/ 9 h 73"/>
              <a:gd name="T82" fmla="*/ 37 w 68"/>
              <a:gd name="T83" fmla="*/ 3 h 73"/>
              <a:gd name="T84" fmla="*/ 31 w 68"/>
              <a:gd name="T85" fmla="*/ 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" h="73">
                <a:moveTo>
                  <a:pt x="37" y="73"/>
                </a:moveTo>
                <a:cubicBezTo>
                  <a:pt x="30" y="73"/>
                  <a:pt x="30" y="73"/>
                  <a:pt x="30" y="73"/>
                </a:cubicBezTo>
                <a:cubicBezTo>
                  <a:pt x="27" y="73"/>
                  <a:pt x="27" y="70"/>
                  <a:pt x="30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0" y="70"/>
                  <a:pt x="40" y="73"/>
                  <a:pt x="37" y="73"/>
                </a:cubicBezTo>
                <a:close/>
                <a:moveTo>
                  <a:pt x="34" y="16"/>
                </a:moveTo>
                <a:cubicBezTo>
                  <a:pt x="44" y="16"/>
                  <a:pt x="53" y="24"/>
                  <a:pt x="53" y="35"/>
                </a:cubicBezTo>
                <a:cubicBezTo>
                  <a:pt x="53" y="44"/>
                  <a:pt x="48" y="44"/>
                  <a:pt x="46" y="51"/>
                </a:cubicBezTo>
                <a:cubicBezTo>
                  <a:pt x="45" y="54"/>
                  <a:pt x="45" y="60"/>
                  <a:pt x="40" y="60"/>
                </a:cubicBezTo>
                <a:cubicBezTo>
                  <a:pt x="27" y="60"/>
                  <a:pt x="27" y="60"/>
                  <a:pt x="27" y="60"/>
                </a:cubicBezTo>
                <a:cubicBezTo>
                  <a:pt x="23" y="60"/>
                  <a:pt x="23" y="53"/>
                  <a:pt x="21" y="51"/>
                </a:cubicBezTo>
                <a:cubicBezTo>
                  <a:pt x="20" y="46"/>
                  <a:pt x="16" y="44"/>
                  <a:pt x="15" y="39"/>
                </a:cubicBezTo>
                <a:cubicBezTo>
                  <a:pt x="12" y="27"/>
                  <a:pt x="21" y="16"/>
                  <a:pt x="34" y="16"/>
                </a:cubicBezTo>
                <a:close/>
                <a:moveTo>
                  <a:pt x="39" y="55"/>
                </a:moveTo>
                <a:cubicBezTo>
                  <a:pt x="40" y="54"/>
                  <a:pt x="40" y="53"/>
                  <a:pt x="40" y="52"/>
                </a:cubicBezTo>
                <a:cubicBezTo>
                  <a:pt x="42" y="45"/>
                  <a:pt x="46" y="43"/>
                  <a:pt x="47" y="38"/>
                </a:cubicBezTo>
                <a:cubicBezTo>
                  <a:pt x="49" y="29"/>
                  <a:pt x="43" y="21"/>
                  <a:pt x="34" y="21"/>
                </a:cubicBezTo>
                <a:cubicBezTo>
                  <a:pt x="25" y="21"/>
                  <a:pt x="18" y="29"/>
                  <a:pt x="20" y="38"/>
                </a:cubicBezTo>
                <a:cubicBezTo>
                  <a:pt x="21" y="43"/>
                  <a:pt x="25" y="45"/>
                  <a:pt x="27" y="52"/>
                </a:cubicBezTo>
                <a:cubicBezTo>
                  <a:pt x="27" y="53"/>
                  <a:pt x="28" y="54"/>
                  <a:pt x="28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2"/>
                  <a:pt x="30" y="49"/>
                  <a:pt x="30" y="47"/>
                </a:cubicBezTo>
                <a:cubicBezTo>
                  <a:pt x="30" y="44"/>
                  <a:pt x="29" y="41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6" y="35"/>
                  <a:pt x="27" y="34"/>
                  <a:pt x="29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30" y="32"/>
                  <a:pt x="32" y="32"/>
                  <a:pt x="33" y="32"/>
                </a:cubicBezTo>
                <a:cubicBezTo>
                  <a:pt x="35" y="32"/>
                  <a:pt x="36" y="32"/>
                  <a:pt x="38" y="33"/>
                </a:cubicBezTo>
                <a:cubicBezTo>
                  <a:pt x="40" y="34"/>
                  <a:pt x="41" y="35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38" y="41"/>
                  <a:pt x="38" y="44"/>
                  <a:pt x="37" y="47"/>
                </a:cubicBezTo>
                <a:cubicBezTo>
                  <a:pt x="37" y="49"/>
                  <a:pt x="37" y="52"/>
                  <a:pt x="37" y="55"/>
                </a:cubicBezTo>
                <a:cubicBezTo>
                  <a:pt x="39" y="55"/>
                  <a:pt x="39" y="55"/>
                  <a:pt x="39" y="55"/>
                </a:cubicBezTo>
                <a:close/>
                <a:moveTo>
                  <a:pt x="33" y="55"/>
                </a:moveTo>
                <a:cubicBezTo>
                  <a:pt x="35" y="55"/>
                  <a:pt x="35" y="55"/>
                  <a:pt x="35" y="55"/>
                </a:cubicBezTo>
                <a:cubicBezTo>
                  <a:pt x="35" y="52"/>
                  <a:pt x="35" y="49"/>
                  <a:pt x="35" y="46"/>
                </a:cubicBezTo>
                <a:cubicBezTo>
                  <a:pt x="35" y="43"/>
                  <a:pt x="36" y="41"/>
                  <a:pt x="38" y="37"/>
                </a:cubicBezTo>
                <a:cubicBezTo>
                  <a:pt x="37" y="36"/>
                  <a:pt x="37" y="35"/>
                  <a:pt x="36" y="35"/>
                </a:cubicBezTo>
                <a:cubicBezTo>
                  <a:pt x="35" y="35"/>
                  <a:pt x="35" y="35"/>
                  <a:pt x="34" y="35"/>
                </a:cubicBezTo>
                <a:cubicBezTo>
                  <a:pt x="33" y="35"/>
                  <a:pt x="32" y="35"/>
                  <a:pt x="32" y="35"/>
                </a:cubicBezTo>
                <a:cubicBezTo>
                  <a:pt x="31" y="35"/>
                  <a:pt x="30" y="36"/>
                  <a:pt x="30" y="37"/>
                </a:cubicBezTo>
                <a:cubicBezTo>
                  <a:pt x="31" y="41"/>
                  <a:pt x="32" y="44"/>
                  <a:pt x="32" y="46"/>
                </a:cubicBezTo>
                <a:cubicBezTo>
                  <a:pt x="33" y="49"/>
                  <a:pt x="33" y="52"/>
                  <a:pt x="33" y="55"/>
                </a:cubicBezTo>
                <a:close/>
                <a:moveTo>
                  <a:pt x="40" y="65"/>
                </a:moveTo>
                <a:cubicBezTo>
                  <a:pt x="27" y="65"/>
                  <a:pt x="27" y="65"/>
                  <a:pt x="27" y="65"/>
                </a:cubicBezTo>
                <a:cubicBezTo>
                  <a:pt x="25" y="65"/>
                  <a:pt x="25" y="61"/>
                  <a:pt x="27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2" y="61"/>
                  <a:pt x="42" y="65"/>
                  <a:pt x="40" y="65"/>
                </a:cubicBezTo>
                <a:close/>
                <a:moveTo>
                  <a:pt x="8" y="37"/>
                </a:moveTo>
                <a:cubicBezTo>
                  <a:pt x="2" y="37"/>
                  <a:pt x="2" y="37"/>
                  <a:pt x="2" y="37"/>
                </a:cubicBezTo>
                <a:cubicBezTo>
                  <a:pt x="0" y="37"/>
                  <a:pt x="0" y="31"/>
                  <a:pt x="2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11" y="31"/>
                  <a:pt x="11" y="37"/>
                  <a:pt x="8" y="37"/>
                </a:cubicBezTo>
                <a:close/>
                <a:moveTo>
                  <a:pt x="39" y="69"/>
                </a:moveTo>
                <a:cubicBezTo>
                  <a:pt x="28" y="69"/>
                  <a:pt x="28" y="69"/>
                  <a:pt x="28" y="69"/>
                </a:cubicBezTo>
                <a:cubicBezTo>
                  <a:pt x="26" y="69"/>
                  <a:pt x="26" y="65"/>
                  <a:pt x="28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5"/>
                  <a:pt x="41" y="69"/>
                  <a:pt x="39" y="69"/>
                </a:cubicBezTo>
                <a:close/>
                <a:moveTo>
                  <a:pt x="50" y="14"/>
                </a:moveTo>
                <a:cubicBezTo>
                  <a:pt x="48" y="16"/>
                  <a:pt x="52" y="20"/>
                  <a:pt x="54" y="18"/>
                </a:cubicBezTo>
                <a:cubicBezTo>
                  <a:pt x="58" y="14"/>
                  <a:pt x="58" y="14"/>
                  <a:pt x="58" y="14"/>
                </a:cubicBezTo>
                <a:cubicBezTo>
                  <a:pt x="60" y="12"/>
                  <a:pt x="56" y="8"/>
                  <a:pt x="54" y="10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lose/>
                <a:moveTo>
                  <a:pt x="59" y="31"/>
                </a:moveTo>
                <a:cubicBezTo>
                  <a:pt x="65" y="31"/>
                  <a:pt x="65" y="31"/>
                  <a:pt x="65" y="31"/>
                </a:cubicBezTo>
                <a:cubicBezTo>
                  <a:pt x="68" y="31"/>
                  <a:pt x="68" y="37"/>
                  <a:pt x="65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57" y="37"/>
                  <a:pt x="57" y="31"/>
                  <a:pt x="59" y="31"/>
                </a:cubicBezTo>
                <a:close/>
                <a:moveTo>
                  <a:pt x="14" y="18"/>
                </a:moveTo>
                <a:cubicBezTo>
                  <a:pt x="15" y="20"/>
                  <a:pt x="19" y="16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8"/>
                  <a:pt x="7" y="12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lose/>
                <a:moveTo>
                  <a:pt x="31" y="9"/>
                </a:moveTo>
                <a:cubicBezTo>
                  <a:pt x="31" y="3"/>
                  <a:pt x="31" y="3"/>
                  <a:pt x="31" y="3"/>
                </a:cubicBezTo>
                <a:cubicBezTo>
                  <a:pt x="31" y="0"/>
                  <a:pt x="37" y="0"/>
                  <a:pt x="37" y="3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11"/>
                  <a:pt x="31" y="11"/>
                  <a:pt x="31" y="9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solidFill>
              <a:srgbClr val="194C8D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grpSp>
        <p:nvGrpSpPr>
          <p:cNvPr id="127" name="LINE ICON - paper 3">
            <a:extLst>
              <a:ext uri="{FF2B5EF4-FFF2-40B4-BE49-F238E27FC236}">
                <a16:creationId xmlns:a16="http://schemas.microsoft.com/office/drawing/2014/main" xmlns="" id="{A4EB9804-F537-4910-95B1-B58C20A708A9}"/>
              </a:ext>
            </a:extLst>
          </p:cNvPr>
          <p:cNvGrpSpPr>
            <a:grpSpLocks noChangeAspect="1"/>
          </p:cNvGrpSpPr>
          <p:nvPr/>
        </p:nvGrpSpPr>
        <p:grpSpPr bwMode="gray">
          <a:xfrm rot="459674">
            <a:off x="8198619" y="3742935"/>
            <a:ext cx="411981" cy="397187"/>
            <a:chOff x="1648266" y="2105110"/>
            <a:chExt cx="381873" cy="368159"/>
          </a:xfrm>
          <a:solidFill>
            <a:srgbClr val="174C8E"/>
          </a:solidFill>
        </p:grpSpPr>
        <p:sp>
          <p:nvSpPr>
            <p:cNvPr id="128" name="Freeform 403">
              <a:extLst>
                <a:ext uri="{FF2B5EF4-FFF2-40B4-BE49-F238E27FC236}">
                  <a16:creationId xmlns:a16="http://schemas.microsoft.com/office/drawing/2014/main" xmlns="" id="{870991F3-1876-4640-B301-56E930A6E8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48266" y="2105110"/>
              <a:ext cx="341448" cy="368159"/>
            </a:xfrm>
            <a:custGeom>
              <a:avLst/>
              <a:gdLst>
                <a:gd name="T0" fmla="*/ 183 w 200"/>
                <a:gd name="T1" fmla="*/ 29 h 216"/>
                <a:gd name="T2" fmla="*/ 177 w 200"/>
                <a:gd name="T3" fmla="*/ 29 h 216"/>
                <a:gd name="T4" fmla="*/ 164 w 200"/>
                <a:gd name="T5" fmla="*/ 42 h 216"/>
                <a:gd name="T6" fmla="*/ 164 w 200"/>
                <a:gd name="T7" fmla="*/ 0 h 216"/>
                <a:gd name="T8" fmla="*/ 0 w 200"/>
                <a:gd name="T9" fmla="*/ 0 h 216"/>
                <a:gd name="T10" fmla="*/ 0 w 200"/>
                <a:gd name="T11" fmla="*/ 216 h 216"/>
                <a:gd name="T12" fmla="*/ 164 w 200"/>
                <a:gd name="T13" fmla="*/ 216 h 216"/>
                <a:gd name="T14" fmla="*/ 164 w 200"/>
                <a:gd name="T15" fmla="*/ 86 h 216"/>
                <a:gd name="T16" fmla="*/ 199 w 200"/>
                <a:gd name="T17" fmla="*/ 51 h 216"/>
                <a:gd name="T18" fmla="*/ 199 w 200"/>
                <a:gd name="T19" fmla="*/ 45 h 216"/>
                <a:gd name="T20" fmla="*/ 183 w 200"/>
                <a:gd name="T21" fmla="*/ 29 h 216"/>
                <a:gd name="T22" fmla="*/ 156 w 200"/>
                <a:gd name="T23" fmla="*/ 208 h 216"/>
                <a:gd name="T24" fmla="*/ 8 w 200"/>
                <a:gd name="T25" fmla="*/ 208 h 216"/>
                <a:gd name="T26" fmla="*/ 8 w 200"/>
                <a:gd name="T27" fmla="*/ 8 h 216"/>
                <a:gd name="T28" fmla="*/ 156 w 200"/>
                <a:gd name="T29" fmla="*/ 8 h 216"/>
                <a:gd name="T30" fmla="*/ 156 w 200"/>
                <a:gd name="T31" fmla="*/ 49 h 216"/>
                <a:gd name="T32" fmla="*/ 89 w 200"/>
                <a:gd name="T33" fmla="*/ 113 h 216"/>
                <a:gd name="T34" fmla="*/ 88 w 200"/>
                <a:gd name="T35" fmla="*/ 115 h 216"/>
                <a:gd name="T36" fmla="*/ 76 w 200"/>
                <a:gd name="T37" fmla="*/ 147 h 216"/>
                <a:gd name="T38" fmla="*/ 77 w 200"/>
                <a:gd name="T39" fmla="*/ 151 h 216"/>
                <a:gd name="T40" fmla="*/ 80 w 200"/>
                <a:gd name="T41" fmla="*/ 152 h 216"/>
                <a:gd name="T42" fmla="*/ 82 w 200"/>
                <a:gd name="T43" fmla="*/ 152 h 216"/>
                <a:gd name="T44" fmla="*/ 114 w 200"/>
                <a:gd name="T45" fmla="*/ 136 h 216"/>
                <a:gd name="T46" fmla="*/ 115 w 200"/>
                <a:gd name="T47" fmla="*/ 135 h 216"/>
                <a:gd name="T48" fmla="*/ 156 w 200"/>
                <a:gd name="T49" fmla="*/ 94 h 216"/>
                <a:gd name="T50" fmla="*/ 156 w 200"/>
                <a:gd name="T51" fmla="*/ 208 h 216"/>
                <a:gd name="T52" fmla="*/ 110 w 200"/>
                <a:gd name="T53" fmla="*/ 129 h 216"/>
                <a:gd name="T54" fmla="*/ 100 w 200"/>
                <a:gd name="T55" fmla="*/ 134 h 216"/>
                <a:gd name="T56" fmla="*/ 92 w 200"/>
                <a:gd name="T57" fmla="*/ 126 h 216"/>
                <a:gd name="T58" fmla="*/ 95 w 200"/>
                <a:gd name="T59" fmla="*/ 118 h 216"/>
                <a:gd name="T60" fmla="*/ 180 w 200"/>
                <a:gd name="T61" fmla="*/ 38 h 216"/>
                <a:gd name="T62" fmla="*/ 190 w 200"/>
                <a:gd name="T63" fmla="*/ 48 h 216"/>
                <a:gd name="T64" fmla="*/ 110 w 200"/>
                <a:gd name="T65" fmla="*/ 12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216">
                  <a:moveTo>
                    <a:pt x="183" y="29"/>
                  </a:moveTo>
                  <a:cubicBezTo>
                    <a:pt x="181" y="28"/>
                    <a:pt x="179" y="28"/>
                    <a:pt x="177" y="29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200" y="49"/>
                    <a:pt x="200" y="47"/>
                    <a:pt x="199" y="45"/>
                  </a:cubicBezTo>
                  <a:lnTo>
                    <a:pt x="183" y="29"/>
                  </a:lnTo>
                  <a:close/>
                  <a:moveTo>
                    <a:pt x="156" y="208"/>
                  </a:moveTo>
                  <a:cubicBezTo>
                    <a:pt x="8" y="208"/>
                    <a:pt x="8" y="208"/>
                    <a:pt x="8" y="20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4"/>
                    <a:pt x="88" y="114"/>
                    <a:pt x="88" y="115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6" y="148"/>
                    <a:pt x="76" y="150"/>
                    <a:pt x="77" y="151"/>
                  </a:cubicBezTo>
                  <a:cubicBezTo>
                    <a:pt x="78" y="152"/>
                    <a:pt x="79" y="152"/>
                    <a:pt x="80" y="152"/>
                  </a:cubicBezTo>
                  <a:cubicBezTo>
                    <a:pt x="81" y="152"/>
                    <a:pt x="81" y="152"/>
                    <a:pt x="82" y="152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4" y="135"/>
                    <a:pt x="115" y="135"/>
                    <a:pt x="115" y="135"/>
                  </a:cubicBezTo>
                  <a:cubicBezTo>
                    <a:pt x="156" y="94"/>
                    <a:pt x="156" y="94"/>
                    <a:pt x="156" y="94"/>
                  </a:cubicBezTo>
                  <a:lnTo>
                    <a:pt x="156" y="208"/>
                  </a:lnTo>
                  <a:close/>
                  <a:moveTo>
                    <a:pt x="110" y="129"/>
                  </a:moveTo>
                  <a:cubicBezTo>
                    <a:pt x="100" y="134"/>
                    <a:pt x="100" y="134"/>
                    <a:pt x="100" y="134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90" y="48"/>
                    <a:pt x="190" y="48"/>
                    <a:pt x="190" y="48"/>
                  </a:cubicBezTo>
                  <a:lnTo>
                    <a:pt x="110" y="1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404">
              <a:extLst>
                <a:ext uri="{FF2B5EF4-FFF2-40B4-BE49-F238E27FC236}">
                  <a16:creationId xmlns:a16="http://schemas.microsoft.com/office/drawing/2014/main" xmlns="" id="{4A2C9056-FE33-4772-8900-517E30DF2559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5892" y="2111607"/>
              <a:ext cx="64247" cy="64969"/>
            </a:xfrm>
            <a:custGeom>
              <a:avLst/>
              <a:gdLst>
                <a:gd name="T0" fmla="*/ 18 w 38"/>
                <a:gd name="T1" fmla="*/ 0 h 38"/>
                <a:gd name="T2" fmla="*/ 16 w 38"/>
                <a:gd name="T3" fmla="*/ 0 h 38"/>
                <a:gd name="T4" fmla="*/ 0 w 38"/>
                <a:gd name="T5" fmla="*/ 16 h 38"/>
                <a:gd name="T6" fmla="*/ 22 w 38"/>
                <a:gd name="T7" fmla="*/ 38 h 38"/>
                <a:gd name="T8" fmla="*/ 38 w 38"/>
                <a:gd name="T9" fmla="*/ 22 h 38"/>
                <a:gd name="T10" fmla="*/ 38 w 38"/>
                <a:gd name="T11" fmla="*/ 20 h 38"/>
                <a:gd name="T12" fmla="*/ 18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1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4"/>
                    <a:pt x="2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xmlns="" id="{FF72E551-0F4F-42D3-9BCE-A27C57BA3570}"/>
              </a:ext>
            </a:extLst>
          </p:cNvPr>
          <p:cNvGrpSpPr/>
          <p:nvPr/>
        </p:nvGrpSpPr>
        <p:grpSpPr bwMode="gray">
          <a:xfrm>
            <a:off x="5895597" y="4682587"/>
            <a:ext cx="463676" cy="296434"/>
            <a:chOff x="4975225" y="765175"/>
            <a:chExt cx="831850" cy="531813"/>
          </a:xfrm>
          <a:solidFill>
            <a:srgbClr val="174C8E"/>
          </a:solidFill>
        </p:grpSpPr>
        <p:sp>
          <p:nvSpPr>
            <p:cNvPr id="131" name="Freeform 13">
              <a:extLst>
                <a:ext uri="{FF2B5EF4-FFF2-40B4-BE49-F238E27FC236}">
                  <a16:creationId xmlns:a16="http://schemas.microsoft.com/office/drawing/2014/main" xmlns="" id="{53EA77EA-EF02-417C-B09F-054EB6C919D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75225" y="765175"/>
              <a:ext cx="831850" cy="531813"/>
            </a:xfrm>
            <a:custGeom>
              <a:avLst/>
              <a:gdLst>
                <a:gd name="T0" fmla="*/ 1552 w 1635"/>
                <a:gd name="T1" fmla="*/ 461 h 1046"/>
                <a:gd name="T2" fmla="*/ 1533 w 1635"/>
                <a:gd name="T3" fmla="*/ 440 h 1046"/>
                <a:gd name="T4" fmla="*/ 1223 w 1635"/>
                <a:gd name="T5" fmla="*/ 101 h 1046"/>
                <a:gd name="T6" fmla="*/ 1022 w 1635"/>
                <a:gd name="T7" fmla="*/ 0 h 1046"/>
                <a:gd name="T8" fmla="*/ 922 w 1635"/>
                <a:gd name="T9" fmla="*/ 333 h 1046"/>
                <a:gd name="T10" fmla="*/ 714 w 1635"/>
                <a:gd name="T11" fmla="*/ 101 h 1046"/>
                <a:gd name="T12" fmla="*/ 525 w 1635"/>
                <a:gd name="T13" fmla="*/ 52 h 1046"/>
                <a:gd name="T14" fmla="*/ 410 w 1635"/>
                <a:gd name="T15" fmla="*/ 104 h 1046"/>
                <a:gd name="T16" fmla="*/ 85 w 1635"/>
                <a:gd name="T17" fmla="*/ 458 h 1046"/>
                <a:gd name="T18" fmla="*/ 81 w 1635"/>
                <a:gd name="T19" fmla="*/ 464 h 1046"/>
                <a:gd name="T20" fmla="*/ 357 w 1635"/>
                <a:gd name="T21" fmla="*/ 1046 h 1046"/>
                <a:gd name="T22" fmla="*/ 713 w 1635"/>
                <a:gd name="T23" fmla="*/ 662 h 1046"/>
                <a:gd name="T24" fmla="*/ 922 w 1635"/>
                <a:gd name="T25" fmla="*/ 690 h 1046"/>
                <a:gd name="T26" fmla="*/ 1635 w 1635"/>
                <a:gd name="T27" fmla="*/ 690 h 1046"/>
                <a:gd name="T28" fmla="*/ 970 w 1635"/>
                <a:gd name="T29" fmla="*/ 101 h 1046"/>
                <a:gd name="T30" fmla="*/ 1053 w 1635"/>
                <a:gd name="T31" fmla="*/ 57 h 1046"/>
                <a:gd name="T32" fmla="*/ 970 w 1635"/>
                <a:gd name="T33" fmla="*/ 101 h 1046"/>
                <a:gd name="T34" fmla="*/ 666 w 1635"/>
                <a:gd name="T35" fmla="*/ 108 h 1046"/>
                <a:gd name="T36" fmla="*/ 613 w 1635"/>
                <a:gd name="T37" fmla="*/ 48 h 1046"/>
                <a:gd name="T38" fmla="*/ 357 w 1635"/>
                <a:gd name="T39" fmla="*/ 998 h 1046"/>
                <a:gd name="T40" fmla="*/ 121 w 1635"/>
                <a:gd name="T41" fmla="*/ 490 h 1046"/>
                <a:gd name="T42" fmla="*/ 357 w 1635"/>
                <a:gd name="T43" fmla="*/ 381 h 1046"/>
                <a:gd name="T44" fmla="*/ 357 w 1635"/>
                <a:gd name="T45" fmla="*/ 998 h 1046"/>
                <a:gd name="T46" fmla="*/ 251 w 1635"/>
                <a:gd name="T47" fmla="*/ 349 h 1046"/>
                <a:gd name="T48" fmla="*/ 447 w 1635"/>
                <a:gd name="T49" fmla="*/ 135 h 1046"/>
                <a:gd name="T50" fmla="*/ 666 w 1635"/>
                <a:gd name="T51" fmla="*/ 229 h 1046"/>
                <a:gd name="T52" fmla="*/ 613 w 1635"/>
                <a:gd name="T53" fmla="*/ 333 h 1046"/>
                <a:gd name="T54" fmla="*/ 592 w 1635"/>
                <a:gd name="T55" fmla="*/ 340 h 1046"/>
                <a:gd name="T56" fmla="*/ 662 w 1635"/>
                <a:gd name="T57" fmla="*/ 504 h 1046"/>
                <a:gd name="T58" fmla="*/ 922 w 1635"/>
                <a:gd name="T59" fmla="*/ 614 h 1046"/>
                <a:gd name="T60" fmla="*/ 714 w 1635"/>
                <a:gd name="T61" fmla="*/ 549 h 1046"/>
                <a:gd name="T62" fmla="*/ 974 w 1635"/>
                <a:gd name="T63" fmla="*/ 381 h 1046"/>
                <a:gd name="T64" fmla="*/ 922 w 1635"/>
                <a:gd name="T65" fmla="*/ 614 h 1046"/>
                <a:gd name="T66" fmla="*/ 1049 w 1635"/>
                <a:gd name="T67" fmla="*/ 348 h 1046"/>
                <a:gd name="T68" fmla="*/ 1022 w 1635"/>
                <a:gd name="T69" fmla="*/ 333 h 1046"/>
                <a:gd name="T70" fmla="*/ 970 w 1635"/>
                <a:gd name="T71" fmla="*/ 229 h 1046"/>
                <a:gd name="T72" fmla="*/ 1188 w 1635"/>
                <a:gd name="T73" fmla="*/ 135 h 1046"/>
                <a:gd name="T74" fmla="*/ 1385 w 1635"/>
                <a:gd name="T75" fmla="*/ 349 h 1046"/>
                <a:gd name="T76" fmla="*/ 974 w 1635"/>
                <a:gd name="T77" fmla="*/ 504 h 1046"/>
                <a:gd name="T78" fmla="*/ 1278 w 1635"/>
                <a:gd name="T79" fmla="*/ 998 h 1046"/>
                <a:gd name="T80" fmla="*/ 1278 w 1635"/>
                <a:gd name="T81" fmla="*/ 381 h 1046"/>
                <a:gd name="T82" fmla="*/ 1514 w 1635"/>
                <a:gd name="T83" fmla="*/ 490 h 1046"/>
                <a:gd name="T84" fmla="*/ 1278 w 1635"/>
                <a:gd name="T85" fmla="*/ 998 h 1046"/>
                <a:gd name="T86" fmla="*/ 1278 w 1635"/>
                <a:gd name="T87" fmla="*/ 998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35" h="1046">
                  <a:moveTo>
                    <a:pt x="1554" y="464"/>
                  </a:moveTo>
                  <a:cubicBezTo>
                    <a:pt x="1554" y="463"/>
                    <a:pt x="1553" y="462"/>
                    <a:pt x="1552" y="461"/>
                  </a:cubicBezTo>
                  <a:cubicBezTo>
                    <a:pt x="1550" y="458"/>
                    <a:pt x="1550" y="458"/>
                    <a:pt x="1550" y="458"/>
                  </a:cubicBezTo>
                  <a:cubicBezTo>
                    <a:pt x="1544" y="452"/>
                    <a:pt x="1539" y="446"/>
                    <a:pt x="1533" y="440"/>
                  </a:cubicBezTo>
                  <a:cubicBezTo>
                    <a:pt x="1225" y="104"/>
                    <a:pt x="1225" y="104"/>
                    <a:pt x="1225" y="104"/>
                  </a:cubicBezTo>
                  <a:cubicBezTo>
                    <a:pt x="1224" y="103"/>
                    <a:pt x="1224" y="102"/>
                    <a:pt x="1223" y="101"/>
                  </a:cubicBezTo>
                  <a:cubicBezTo>
                    <a:pt x="1192" y="72"/>
                    <a:pt x="1153" y="54"/>
                    <a:pt x="1110" y="52"/>
                  </a:cubicBezTo>
                  <a:cubicBezTo>
                    <a:pt x="1093" y="20"/>
                    <a:pt x="1059" y="0"/>
                    <a:pt x="1022" y="0"/>
                  </a:cubicBezTo>
                  <a:cubicBezTo>
                    <a:pt x="967" y="0"/>
                    <a:pt x="922" y="45"/>
                    <a:pt x="922" y="101"/>
                  </a:cubicBezTo>
                  <a:cubicBezTo>
                    <a:pt x="922" y="333"/>
                    <a:pt x="922" y="333"/>
                    <a:pt x="922" y="333"/>
                  </a:cubicBezTo>
                  <a:cubicBezTo>
                    <a:pt x="714" y="333"/>
                    <a:pt x="714" y="333"/>
                    <a:pt x="714" y="333"/>
                  </a:cubicBezTo>
                  <a:cubicBezTo>
                    <a:pt x="714" y="101"/>
                    <a:pt x="714" y="101"/>
                    <a:pt x="714" y="101"/>
                  </a:cubicBezTo>
                  <a:cubicBezTo>
                    <a:pt x="714" y="45"/>
                    <a:pt x="668" y="0"/>
                    <a:pt x="613" y="0"/>
                  </a:cubicBezTo>
                  <a:cubicBezTo>
                    <a:pt x="576" y="0"/>
                    <a:pt x="542" y="20"/>
                    <a:pt x="525" y="52"/>
                  </a:cubicBezTo>
                  <a:cubicBezTo>
                    <a:pt x="483" y="54"/>
                    <a:pt x="443" y="72"/>
                    <a:pt x="412" y="101"/>
                  </a:cubicBezTo>
                  <a:cubicBezTo>
                    <a:pt x="412" y="102"/>
                    <a:pt x="411" y="103"/>
                    <a:pt x="410" y="104"/>
                  </a:cubicBezTo>
                  <a:cubicBezTo>
                    <a:pt x="102" y="440"/>
                    <a:pt x="102" y="440"/>
                    <a:pt x="102" y="440"/>
                  </a:cubicBezTo>
                  <a:cubicBezTo>
                    <a:pt x="97" y="446"/>
                    <a:pt x="91" y="452"/>
                    <a:pt x="85" y="458"/>
                  </a:cubicBezTo>
                  <a:cubicBezTo>
                    <a:pt x="83" y="461"/>
                    <a:pt x="83" y="461"/>
                    <a:pt x="83" y="461"/>
                  </a:cubicBezTo>
                  <a:cubicBezTo>
                    <a:pt x="82" y="462"/>
                    <a:pt x="82" y="463"/>
                    <a:pt x="81" y="464"/>
                  </a:cubicBezTo>
                  <a:cubicBezTo>
                    <a:pt x="30" y="525"/>
                    <a:pt x="0" y="604"/>
                    <a:pt x="0" y="690"/>
                  </a:cubicBezTo>
                  <a:cubicBezTo>
                    <a:pt x="0" y="886"/>
                    <a:pt x="160" y="1046"/>
                    <a:pt x="357" y="1046"/>
                  </a:cubicBezTo>
                  <a:cubicBezTo>
                    <a:pt x="554" y="1046"/>
                    <a:pt x="714" y="886"/>
                    <a:pt x="714" y="690"/>
                  </a:cubicBezTo>
                  <a:cubicBezTo>
                    <a:pt x="714" y="680"/>
                    <a:pt x="713" y="671"/>
                    <a:pt x="713" y="662"/>
                  </a:cubicBezTo>
                  <a:cubicBezTo>
                    <a:pt x="923" y="662"/>
                    <a:pt x="923" y="662"/>
                    <a:pt x="923" y="662"/>
                  </a:cubicBezTo>
                  <a:cubicBezTo>
                    <a:pt x="922" y="671"/>
                    <a:pt x="922" y="680"/>
                    <a:pt x="922" y="690"/>
                  </a:cubicBezTo>
                  <a:cubicBezTo>
                    <a:pt x="922" y="886"/>
                    <a:pt x="1082" y="1046"/>
                    <a:pt x="1278" y="1046"/>
                  </a:cubicBezTo>
                  <a:cubicBezTo>
                    <a:pt x="1475" y="1046"/>
                    <a:pt x="1635" y="886"/>
                    <a:pt x="1635" y="690"/>
                  </a:cubicBezTo>
                  <a:cubicBezTo>
                    <a:pt x="1635" y="604"/>
                    <a:pt x="1605" y="525"/>
                    <a:pt x="1554" y="464"/>
                  </a:cubicBezTo>
                  <a:close/>
                  <a:moveTo>
                    <a:pt x="970" y="101"/>
                  </a:moveTo>
                  <a:cubicBezTo>
                    <a:pt x="970" y="72"/>
                    <a:pt x="993" y="48"/>
                    <a:pt x="1022" y="48"/>
                  </a:cubicBezTo>
                  <a:cubicBezTo>
                    <a:pt x="1033" y="48"/>
                    <a:pt x="1044" y="51"/>
                    <a:pt x="1053" y="57"/>
                  </a:cubicBezTo>
                  <a:cubicBezTo>
                    <a:pt x="1020" y="66"/>
                    <a:pt x="992" y="84"/>
                    <a:pt x="970" y="108"/>
                  </a:cubicBezTo>
                  <a:lnTo>
                    <a:pt x="970" y="101"/>
                  </a:lnTo>
                  <a:close/>
                  <a:moveTo>
                    <a:pt x="666" y="101"/>
                  </a:moveTo>
                  <a:cubicBezTo>
                    <a:pt x="666" y="108"/>
                    <a:pt x="666" y="108"/>
                    <a:pt x="666" y="108"/>
                  </a:cubicBezTo>
                  <a:cubicBezTo>
                    <a:pt x="643" y="84"/>
                    <a:pt x="615" y="66"/>
                    <a:pt x="583" y="57"/>
                  </a:cubicBezTo>
                  <a:cubicBezTo>
                    <a:pt x="591" y="51"/>
                    <a:pt x="602" y="48"/>
                    <a:pt x="613" y="48"/>
                  </a:cubicBezTo>
                  <a:cubicBezTo>
                    <a:pt x="642" y="48"/>
                    <a:pt x="666" y="72"/>
                    <a:pt x="666" y="101"/>
                  </a:cubicBezTo>
                  <a:close/>
                  <a:moveTo>
                    <a:pt x="357" y="998"/>
                  </a:moveTo>
                  <a:cubicBezTo>
                    <a:pt x="187" y="998"/>
                    <a:pt x="48" y="860"/>
                    <a:pt x="48" y="690"/>
                  </a:cubicBezTo>
                  <a:cubicBezTo>
                    <a:pt x="48" y="614"/>
                    <a:pt x="76" y="544"/>
                    <a:pt x="121" y="490"/>
                  </a:cubicBezTo>
                  <a:cubicBezTo>
                    <a:pt x="138" y="472"/>
                    <a:pt x="138" y="472"/>
                    <a:pt x="138" y="472"/>
                  </a:cubicBezTo>
                  <a:cubicBezTo>
                    <a:pt x="194" y="416"/>
                    <a:pt x="271" y="381"/>
                    <a:pt x="357" y="381"/>
                  </a:cubicBezTo>
                  <a:cubicBezTo>
                    <a:pt x="527" y="381"/>
                    <a:pt x="666" y="519"/>
                    <a:pt x="666" y="690"/>
                  </a:cubicBezTo>
                  <a:cubicBezTo>
                    <a:pt x="666" y="860"/>
                    <a:pt x="527" y="998"/>
                    <a:pt x="357" y="998"/>
                  </a:cubicBezTo>
                  <a:close/>
                  <a:moveTo>
                    <a:pt x="357" y="333"/>
                  </a:moveTo>
                  <a:cubicBezTo>
                    <a:pt x="320" y="333"/>
                    <a:pt x="284" y="338"/>
                    <a:pt x="251" y="349"/>
                  </a:cubicBezTo>
                  <a:cubicBezTo>
                    <a:pt x="447" y="135"/>
                    <a:pt x="447" y="135"/>
                    <a:pt x="447" y="135"/>
                  </a:cubicBezTo>
                  <a:cubicBezTo>
                    <a:pt x="447" y="135"/>
                    <a:pt x="447" y="135"/>
                    <a:pt x="447" y="135"/>
                  </a:cubicBezTo>
                  <a:cubicBezTo>
                    <a:pt x="471" y="112"/>
                    <a:pt x="503" y="99"/>
                    <a:pt x="536" y="99"/>
                  </a:cubicBezTo>
                  <a:cubicBezTo>
                    <a:pt x="607" y="99"/>
                    <a:pt x="666" y="157"/>
                    <a:pt x="666" y="229"/>
                  </a:cubicBezTo>
                  <a:cubicBezTo>
                    <a:pt x="666" y="333"/>
                    <a:pt x="666" y="333"/>
                    <a:pt x="666" y="333"/>
                  </a:cubicBezTo>
                  <a:cubicBezTo>
                    <a:pt x="613" y="333"/>
                    <a:pt x="613" y="333"/>
                    <a:pt x="613" y="333"/>
                  </a:cubicBezTo>
                  <a:cubicBezTo>
                    <a:pt x="612" y="333"/>
                    <a:pt x="612" y="333"/>
                    <a:pt x="611" y="333"/>
                  </a:cubicBezTo>
                  <a:cubicBezTo>
                    <a:pt x="604" y="332"/>
                    <a:pt x="597" y="335"/>
                    <a:pt x="592" y="340"/>
                  </a:cubicBezTo>
                  <a:cubicBezTo>
                    <a:pt x="582" y="349"/>
                    <a:pt x="583" y="365"/>
                    <a:pt x="592" y="374"/>
                  </a:cubicBezTo>
                  <a:cubicBezTo>
                    <a:pt x="629" y="410"/>
                    <a:pt x="652" y="455"/>
                    <a:pt x="662" y="504"/>
                  </a:cubicBezTo>
                  <a:cubicBezTo>
                    <a:pt x="599" y="401"/>
                    <a:pt x="486" y="333"/>
                    <a:pt x="357" y="333"/>
                  </a:cubicBezTo>
                  <a:close/>
                  <a:moveTo>
                    <a:pt x="922" y="614"/>
                  </a:moveTo>
                  <a:cubicBezTo>
                    <a:pt x="714" y="614"/>
                    <a:pt x="714" y="614"/>
                    <a:pt x="714" y="614"/>
                  </a:cubicBezTo>
                  <a:cubicBezTo>
                    <a:pt x="714" y="549"/>
                    <a:pt x="714" y="549"/>
                    <a:pt x="714" y="549"/>
                  </a:cubicBezTo>
                  <a:cubicBezTo>
                    <a:pt x="714" y="488"/>
                    <a:pt x="695" y="430"/>
                    <a:pt x="661" y="381"/>
                  </a:cubicBezTo>
                  <a:cubicBezTo>
                    <a:pt x="974" y="381"/>
                    <a:pt x="974" y="381"/>
                    <a:pt x="974" y="381"/>
                  </a:cubicBezTo>
                  <a:cubicBezTo>
                    <a:pt x="940" y="430"/>
                    <a:pt x="922" y="488"/>
                    <a:pt x="922" y="549"/>
                  </a:cubicBezTo>
                  <a:lnTo>
                    <a:pt x="922" y="614"/>
                  </a:lnTo>
                  <a:close/>
                  <a:moveTo>
                    <a:pt x="1043" y="374"/>
                  </a:moveTo>
                  <a:cubicBezTo>
                    <a:pt x="1050" y="367"/>
                    <a:pt x="1052" y="357"/>
                    <a:pt x="1049" y="348"/>
                  </a:cubicBezTo>
                  <a:cubicBezTo>
                    <a:pt x="1045" y="338"/>
                    <a:pt x="1036" y="333"/>
                    <a:pt x="1026" y="333"/>
                  </a:cubicBezTo>
                  <a:cubicBezTo>
                    <a:pt x="1022" y="333"/>
                    <a:pt x="1022" y="333"/>
                    <a:pt x="1022" y="333"/>
                  </a:cubicBezTo>
                  <a:cubicBezTo>
                    <a:pt x="970" y="333"/>
                    <a:pt x="970" y="333"/>
                    <a:pt x="970" y="333"/>
                  </a:cubicBezTo>
                  <a:cubicBezTo>
                    <a:pt x="970" y="229"/>
                    <a:pt x="970" y="229"/>
                    <a:pt x="970" y="229"/>
                  </a:cubicBezTo>
                  <a:cubicBezTo>
                    <a:pt x="970" y="157"/>
                    <a:pt x="1028" y="99"/>
                    <a:pt x="1099" y="99"/>
                  </a:cubicBezTo>
                  <a:cubicBezTo>
                    <a:pt x="1133" y="99"/>
                    <a:pt x="1164" y="112"/>
                    <a:pt x="1188" y="135"/>
                  </a:cubicBezTo>
                  <a:cubicBezTo>
                    <a:pt x="1188" y="135"/>
                    <a:pt x="1188" y="135"/>
                    <a:pt x="1188" y="135"/>
                  </a:cubicBezTo>
                  <a:cubicBezTo>
                    <a:pt x="1385" y="349"/>
                    <a:pt x="1385" y="349"/>
                    <a:pt x="1385" y="349"/>
                  </a:cubicBezTo>
                  <a:cubicBezTo>
                    <a:pt x="1351" y="338"/>
                    <a:pt x="1315" y="333"/>
                    <a:pt x="1278" y="333"/>
                  </a:cubicBezTo>
                  <a:cubicBezTo>
                    <a:pt x="1150" y="333"/>
                    <a:pt x="1036" y="401"/>
                    <a:pt x="974" y="504"/>
                  </a:cubicBezTo>
                  <a:cubicBezTo>
                    <a:pt x="983" y="455"/>
                    <a:pt x="1007" y="410"/>
                    <a:pt x="1043" y="374"/>
                  </a:cubicBezTo>
                  <a:close/>
                  <a:moveTo>
                    <a:pt x="1278" y="998"/>
                  </a:moveTo>
                  <a:cubicBezTo>
                    <a:pt x="1108" y="998"/>
                    <a:pt x="970" y="860"/>
                    <a:pt x="970" y="690"/>
                  </a:cubicBezTo>
                  <a:cubicBezTo>
                    <a:pt x="970" y="519"/>
                    <a:pt x="1108" y="381"/>
                    <a:pt x="1278" y="381"/>
                  </a:cubicBezTo>
                  <a:cubicBezTo>
                    <a:pt x="1364" y="381"/>
                    <a:pt x="1441" y="416"/>
                    <a:pt x="1497" y="472"/>
                  </a:cubicBezTo>
                  <a:cubicBezTo>
                    <a:pt x="1514" y="490"/>
                    <a:pt x="1514" y="490"/>
                    <a:pt x="1514" y="490"/>
                  </a:cubicBezTo>
                  <a:cubicBezTo>
                    <a:pt x="1560" y="544"/>
                    <a:pt x="1587" y="614"/>
                    <a:pt x="1587" y="690"/>
                  </a:cubicBezTo>
                  <a:cubicBezTo>
                    <a:pt x="1587" y="860"/>
                    <a:pt x="1449" y="998"/>
                    <a:pt x="1278" y="998"/>
                  </a:cubicBezTo>
                  <a:close/>
                  <a:moveTo>
                    <a:pt x="1278" y="998"/>
                  </a:moveTo>
                  <a:cubicBezTo>
                    <a:pt x="1278" y="998"/>
                    <a:pt x="1278" y="998"/>
                    <a:pt x="1278" y="99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4">
              <a:extLst>
                <a:ext uri="{FF2B5EF4-FFF2-40B4-BE49-F238E27FC236}">
                  <a16:creationId xmlns:a16="http://schemas.microsoft.com/office/drawing/2014/main" xmlns="" id="{07AB89C6-7936-47B1-AD68-F65445436B7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027613" y="987425"/>
              <a:ext cx="258763" cy="257175"/>
            </a:xfrm>
            <a:custGeom>
              <a:avLst/>
              <a:gdLst>
                <a:gd name="T0" fmla="*/ 255 w 509"/>
                <a:gd name="T1" fmla="*/ 0 h 509"/>
                <a:gd name="T2" fmla="*/ 0 w 509"/>
                <a:gd name="T3" fmla="*/ 255 h 509"/>
                <a:gd name="T4" fmla="*/ 255 w 509"/>
                <a:gd name="T5" fmla="*/ 509 h 509"/>
                <a:gd name="T6" fmla="*/ 509 w 509"/>
                <a:gd name="T7" fmla="*/ 255 h 509"/>
                <a:gd name="T8" fmla="*/ 255 w 509"/>
                <a:gd name="T9" fmla="*/ 0 h 509"/>
                <a:gd name="T10" fmla="*/ 255 w 509"/>
                <a:gd name="T11" fmla="*/ 461 h 509"/>
                <a:gd name="T12" fmla="*/ 48 w 509"/>
                <a:gd name="T13" fmla="*/ 255 h 509"/>
                <a:gd name="T14" fmla="*/ 255 w 509"/>
                <a:gd name="T15" fmla="*/ 48 h 509"/>
                <a:gd name="T16" fmla="*/ 461 w 509"/>
                <a:gd name="T17" fmla="*/ 255 h 509"/>
                <a:gd name="T18" fmla="*/ 255 w 509"/>
                <a:gd name="T19" fmla="*/ 461 h 509"/>
                <a:gd name="T20" fmla="*/ 255 w 509"/>
                <a:gd name="T21" fmla="*/ 461 h 509"/>
                <a:gd name="T22" fmla="*/ 255 w 509"/>
                <a:gd name="T23" fmla="*/ 46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9" h="509">
                  <a:moveTo>
                    <a:pt x="255" y="0"/>
                  </a:moveTo>
                  <a:cubicBezTo>
                    <a:pt x="115" y="0"/>
                    <a:pt x="0" y="114"/>
                    <a:pt x="0" y="255"/>
                  </a:cubicBezTo>
                  <a:cubicBezTo>
                    <a:pt x="0" y="395"/>
                    <a:pt x="115" y="509"/>
                    <a:pt x="255" y="509"/>
                  </a:cubicBezTo>
                  <a:cubicBezTo>
                    <a:pt x="395" y="509"/>
                    <a:pt x="509" y="395"/>
                    <a:pt x="509" y="255"/>
                  </a:cubicBezTo>
                  <a:cubicBezTo>
                    <a:pt x="509" y="114"/>
                    <a:pt x="395" y="0"/>
                    <a:pt x="255" y="0"/>
                  </a:cubicBezTo>
                  <a:close/>
                  <a:moveTo>
                    <a:pt x="255" y="461"/>
                  </a:moveTo>
                  <a:cubicBezTo>
                    <a:pt x="141" y="461"/>
                    <a:pt x="48" y="368"/>
                    <a:pt x="48" y="255"/>
                  </a:cubicBezTo>
                  <a:cubicBezTo>
                    <a:pt x="48" y="141"/>
                    <a:pt x="141" y="48"/>
                    <a:pt x="255" y="48"/>
                  </a:cubicBezTo>
                  <a:cubicBezTo>
                    <a:pt x="369" y="48"/>
                    <a:pt x="461" y="141"/>
                    <a:pt x="461" y="255"/>
                  </a:cubicBezTo>
                  <a:cubicBezTo>
                    <a:pt x="461" y="368"/>
                    <a:pt x="369" y="461"/>
                    <a:pt x="255" y="461"/>
                  </a:cubicBezTo>
                  <a:close/>
                  <a:moveTo>
                    <a:pt x="255" y="461"/>
                  </a:moveTo>
                  <a:cubicBezTo>
                    <a:pt x="255" y="461"/>
                    <a:pt x="255" y="461"/>
                    <a:pt x="255" y="46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5">
              <a:extLst>
                <a:ext uri="{FF2B5EF4-FFF2-40B4-BE49-F238E27FC236}">
                  <a16:creationId xmlns:a16="http://schemas.microsoft.com/office/drawing/2014/main" xmlns="" id="{1D90061D-171E-4791-9990-2215DB1DDEB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95925" y="987425"/>
              <a:ext cx="258763" cy="257175"/>
            </a:xfrm>
            <a:custGeom>
              <a:avLst/>
              <a:gdLst>
                <a:gd name="T0" fmla="*/ 254 w 509"/>
                <a:gd name="T1" fmla="*/ 0 h 509"/>
                <a:gd name="T2" fmla="*/ 0 w 509"/>
                <a:gd name="T3" fmla="*/ 255 h 509"/>
                <a:gd name="T4" fmla="*/ 254 w 509"/>
                <a:gd name="T5" fmla="*/ 509 h 509"/>
                <a:gd name="T6" fmla="*/ 509 w 509"/>
                <a:gd name="T7" fmla="*/ 255 h 509"/>
                <a:gd name="T8" fmla="*/ 254 w 509"/>
                <a:gd name="T9" fmla="*/ 0 h 509"/>
                <a:gd name="T10" fmla="*/ 254 w 509"/>
                <a:gd name="T11" fmla="*/ 461 h 509"/>
                <a:gd name="T12" fmla="*/ 48 w 509"/>
                <a:gd name="T13" fmla="*/ 255 h 509"/>
                <a:gd name="T14" fmla="*/ 254 w 509"/>
                <a:gd name="T15" fmla="*/ 48 h 509"/>
                <a:gd name="T16" fmla="*/ 461 w 509"/>
                <a:gd name="T17" fmla="*/ 255 h 509"/>
                <a:gd name="T18" fmla="*/ 254 w 509"/>
                <a:gd name="T19" fmla="*/ 461 h 509"/>
                <a:gd name="T20" fmla="*/ 254 w 509"/>
                <a:gd name="T21" fmla="*/ 461 h 509"/>
                <a:gd name="T22" fmla="*/ 254 w 509"/>
                <a:gd name="T23" fmla="*/ 46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9" h="509">
                  <a:moveTo>
                    <a:pt x="254" y="0"/>
                  </a:moveTo>
                  <a:cubicBezTo>
                    <a:pt x="114" y="0"/>
                    <a:pt x="0" y="114"/>
                    <a:pt x="0" y="255"/>
                  </a:cubicBezTo>
                  <a:cubicBezTo>
                    <a:pt x="0" y="395"/>
                    <a:pt x="114" y="509"/>
                    <a:pt x="254" y="509"/>
                  </a:cubicBezTo>
                  <a:cubicBezTo>
                    <a:pt x="395" y="509"/>
                    <a:pt x="509" y="395"/>
                    <a:pt x="509" y="255"/>
                  </a:cubicBezTo>
                  <a:cubicBezTo>
                    <a:pt x="509" y="114"/>
                    <a:pt x="395" y="0"/>
                    <a:pt x="254" y="0"/>
                  </a:cubicBezTo>
                  <a:close/>
                  <a:moveTo>
                    <a:pt x="254" y="461"/>
                  </a:moveTo>
                  <a:cubicBezTo>
                    <a:pt x="141" y="461"/>
                    <a:pt x="48" y="368"/>
                    <a:pt x="48" y="255"/>
                  </a:cubicBezTo>
                  <a:cubicBezTo>
                    <a:pt x="48" y="141"/>
                    <a:pt x="141" y="48"/>
                    <a:pt x="254" y="48"/>
                  </a:cubicBezTo>
                  <a:cubicBezTo>
                    <a:pt x="368" y="48"/>
                    <a:pt x="461" y="141"/>
                    <a:pt x="461" y="255"/>
                  </a:cubicBezTo>
                  <a:cubicBezTo>
                    <a:pt x="461" y="368"/>
                    <a:pt x="368" y="461"/>
                    <a:pt x="254" y="461"/>
                  </a:cubicBezTo>
                  <a:close/>
                  <a:moveTo>
                    <a:pt x="254" y="461"/>
                  </a:moveTo>
                  <a:cubicBezTo>
                    <a:pt x="254" y="461"/>
                    <a:pt x="254" y="461"/>
                    <a:pt x="254" y="46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6">
              <a:extLst>
                <a:ext uri="{FF2B5EF4-FFF2-40B4-BE49-F238E27FC236}">
                  <a16:creationId xmlns:a16="http://schemas.microsoft.com/office/drawing/2014/main" xmlns="" id="{A0E3458D-18F5-478D-9268-22DF7BFA106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613400" y="1039813"/>
              <a:ext cx="88900" cy="88900"/>
            </a:xfrm>
            <a:custGeom>
              <a:avLst/>
              <a:gdLst>
                <a:gd name="T0" fmla="*/ 24 w 176"/>
                <a:gd name="T1" fmla="*/ 0 h 176"/>
                <a:gd name="T2" fmla="*/ 0 w 176"/>
                <a:gd name="T3" fmla="*/ 24 h 176"/>
                <a:gd name="T4" fmla="*/ 24 w 176"/>
                <a:gd name="T5" fmla="*/ 48 h 176"/>
                <a:gd name="T6" fmla="*/ 128 w 176"/>
                <a:gd name="T7" fmla="*/ 152 h 176"/>
                <a:gd name="T8" fmla="*/ 152 w 176"/>
                <a:gd name="T9" fmla="*/ 176 h 176"/>
                <a:gd name="T10" fmla="*/ 176 w 176"/>
                <a:gd name="T11" fmla="*/ 152 h 176"/>
                <a:gd name="T12" fmla="*/ 24 w 176"/>
                <a:gd name="T13" fmla="*/ 0 h 176"/>
                <a:gd name="T14" fmla="*/ 24 w 176"/>
                <a:gd name="T15" fmla="*/ 0 h 176"/>
                <a:gd name="T16" fmla="*/ 24 w 176"/>
                <a:gd name="T1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76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82" y="48"/>
                    <a:pt x="128" y="94"/>
                    <a:pt x="128" y="152"/>
                  </a:cubicBezTo>
                  <a:cubicBezTo>
                    <a:pt x="128" y="165"/>
                    <a:pt x="139" y="176"/>
                    <a:pt x="152" y="176"/>
                  </a:cubicBezTo>
                  <a:cubicBezTo>
                    <a:pt x="166" y="176"/>
                    <a:pt x="176" y="165"/>
                    <a:pt x="176" y="152"/>
                  </a:cubicBezTo>
                  <a:cubicBezTo>
                    <a:pt x="176" y="68"/>
                    <a:pt x="108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7">
              <a:extLst>
                <a:ext uri="{FF2B5EF4-FFF2-40B4-BE49-F238E27FC236}">
                  <a16:creationId xmlns:a16="http://schemas.microsoft.com/office/drawing/2014/main" xmlns="" id="{3A05EB0D-5EBF-4B16-8873-2F14186B9F0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145088" y="1039813"/>
              <a:ext cx="88900" cy="88900"/>
            </a:xfrm>
            <a:custGeom>
              <a:avLst/>
              <a:gdLst>
                <a:gd name="T0" fmla="*/ 24 w 176"/>
                <a:gd name="T1" fmla="*/ 0 h 176"/>
                <a:gd name="T2" fmla="*/ 0 w 176"/>
                <a:gd name="T3" fmla="*/ 24 h 176"/>
                <a:gd name="T4" fmla="*/ 24 w 176"/>
                <a:gd name="T5" fmla="*/ 48 h 176"/>
                <a:gd name="T6" fmla="*/ 128 w 176"/>
                <a:gd name="T7" fmla="*/ 152 h 176"/>
                <a:gd name="T8" fmla="*/ 152 w 176"/>
                <a:gd name="T9" fmla="*/ 176 h 176"/>
                <a:gd name="T10" fmla="*/ 176 w 176"/>
                <a:gd name="T11" fmla="*/ 152 h 176"/>
                <a:gd name="T12" fmla="*/ 24 w 176"/>
                <a:gd name="T13" fmla="*/ 0 h 176"/>
                <a:gd name="T14" fmla="*/ 24 w 176"/>
                <a:gd name="T15" fmla="*/ 0 h 176"/>
                <a:gd name="T16" fmla="*/ 24 w 176"/>
                <a:gd name="T1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76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81" y="48"/>
                    <a:pt x="128" y="94"/>
                    <a:pt x="128" y="152"/>
                  </a:cubicBezTo>
                  <a:cubicBezTo>
                    <a:pt x="128" y="165"/>
                    <a:pt x="139" y="176"/>
                    <a:pt x="152" y="176"/>
                  </a:cubicBezTo>
                  <a:cubicBezTo>
                    <a:pt x="165" y="176"/>
                    <a:pt x="176" y="165"/>
                    <a:pt x="176" y="152"/>
                  </a:cubicBezTo>
                  <a:cubicBezTo>
                    <a:pt x="176" y="68"/>
                    <a:pt x="108" y="0"/>
                    <a:pt x="24" y="0"/>
                  </a:cubicBez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6" name="LINE ICON - check 2">
            <a:extLst>
              <a:ext uri="{FF2B5EF4-FFF2-40B4-BE49-F238E27FC236}">
                <a16:creationId xmlns:a16="http://schemas.microsoft.com/office/drawing/2014/main" xmlns="" id="{3380BDB9-D6E2-4F1F-BE72-E5BE68E50304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6854588" y="2085605"/>
            <a:ext cx="466650" cy="383265"/>
          </a:xfrm>
          <a:custGeom>
            <a:avLst/>
            <a:gdLst>
              <a:gd name="T0" fmla="*/ 168 w 471"/>
              <a:gd name="T1" fmla="*/ 387 h 387"/>
              <a:gd name="T2" fmla="*/ 162 w 471"/>
              <a:gd name="T3" fmla="*/ 372 h 387"/>
              <a:gd name="T4" fmla="*/ 86 w 471"/>
              <a:gd name="T5" fmla="*/ 243 h 387"/>
              <a:gd name="T6" fmla="*/ 15 w 471"/>
              <a:gd name="T7" fmla="*/ 156 h 387"/>
              <a:gd name="T8" fmla="*/ 0 w 471"/>
              <a:gd name="T9" fmla="*/ 139 h 387"/>
              <a:gd name="T10" fmla="*/ 22 w 471"/>
              <a:gd name="T11" fmla="*/ 144 h 387"/>
              <a:gd name="T12" fmla="*/ 102 w 471"/>
              <a:gd name="T13" fmla="*/ 184 h 387"/>
              <a:gd name="T14" fmla="*/ 165 w 471"/>
              <a:gd name="T15" fmla="*/ 235 h 387"/>
              <a:gd name="T16" fmla="*/ 260 w 471"/>
              <a:gd name="T17" fmla="*/ 126 h 387"/>
              <a:gd name="T18" fmla="*/ 437 w 471"/>
              <a:gd name="T19" fmla="*/ 9 h 387"/>
              <a:gd name="T20" fmla="*/ 471 w 471"/>
              <a:gd name="T21" fmla="*/ 0 h 387"/>
              <a:gd name="T22" fmla="*/ 444 w 471"/>
              <a:gd name="T23" fmla="*/ 22 h 387"/>
              <a:gd name="T24" fmla="*/ 278 w 471"/>
              <a:gd name="T25" fmla="*/ 204 h 387"/>
              <a:gd name="T26" fmla="*/ 175 w 471"/>
              <a:gd name="T27" fmla="*/ 373 h 387"/>
              <a:gd name="T28" fmla="*/ 168 w 471"/>
              <a:gd name="T29" fmla="*/ 387 h 387"/>
              <a:gd name="T30" fmla="*/ 43 w 471"/>
              <a:gd name="T31" fmla="*/ 167 h 387"/>
              <a:gd name="T32" fmla="*/ 97 w 471"/>
              <a:gd name="T33" fmla="*/ 234 h 387"/>
              <a:gd name="T34" fmla="*/ 170 w 471"/>
              <a:gd name="T35" fmla="*/ 353 h 387"/>
              <a:gd name="T36" fmla="*/ 266 w 471"/>
              <a:gd name="T37" fmla="*/ 195 h 387"/>
              <a:gd name="T38" fmla="*/ 400 w 471"/>
              <a:gd name="T39" fmla="*/ 42 h 387"/>
              <a:gd name="T40" fmla="*/ 270 w 471"/>
              <a:gd name="T41" fmla="*/ 137 h 387"/>
              <a:gd name="T42" fmla="*/ 172 w 471"/>
              <a:gd name="T43" fmla="*/ 251 h 387"/>
              <a:gd name="T44" fmla="*/ 166 w 471"/>
              <a:gd name="T45" fmla="*/ 260 h 387"/>
              <a:gd name="T46" fmla="*/ 160 w 471"/>
              <a:gd name="T47" fmla="*/ 252 h 387"/>
              <a:gd name="T48" fmla="*/ 94 w 471"/>
              <a:gd name="T49" fmla="*/ 196 h 387"/>
              <a:gd name="T50" fmla="*/ 43 w 471"/>
              <a:gd name="T51" fmla="*/ 16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71" h="387">
                <a:moveTo>
                  <a:pt x="168" y="387"/>
                </a:moveTo>
                <a:cubicBezTo>
                  <a:pt x="162" y="372"/>
                  <a:pt x="162" y="372"/>
                  <a:pt x="162" y="372"/>
                </a:cubicBezTo>
                <a:cubicBezTo>
                  <a:pt x="162" y="372"/>
                  <a:pt x="134" y="304"/>
                  <a:pt x="86" y="243"/>
                </a:cubicBezTo>
                <a:cubicBezTo>
                  <a:pt x="36" y="180"/>
                  <a:pt x="15" y="156"/>
                  <a:pt x="15" y="156"/>
                </a:cubicBezTo>
                <a:cubicBezTo>
                  <a:pt x="0" y="139"/>
                  <a:pt x="0" y="139"/>
                  <a:pt x="0" y="139"/>
                </a:cubicBezTo>
                <a:cubicBezTo>
                  <a:pt x="22" y="144"/>
                  <a:pt x="22" y="144"/>
                  <a:pt x="22" y="144"/>
                </a:cubicBezTo>
                <a:cubicBezTo>
                  <a:pt x="23" y="145"/>
                  <a:pt x="57" y="152"/>
                  <a:pt x="102" y="184"/>
                </a:cubicBezTo>
                <a:cubicBezTo>
                  <a:pt x="137" y="208"/>
                  <a:pt x="156" y="226"/>
                  <a:pt x="165" y="235"/>
                </a:cubicBezTo>
                <a:cubicBezTo>
                  <a:pt x="177" y="217"/>
                  <a:pt x="211" y="171"/>
                  <a:pt x="260" y="126"/>
                </a:cubicBezTo>
                <a:cubicBezTo>
                  <a:pt x="365" y="31"/>
                  <a:pt x="434" y="10"/>
                  <a:pt x="437" y="9"/>
                </a:cubicBezTo>
                <a:cubicBezTo>
                  <a:pt x="471" y="0"/>
                  <a:pt x="471" y="0"/>
                  <a:pt x="471" y="0"/>
                </a:cubicBezTo>
                <a:cubicBezTo>
                  <a:pt x="444" y="22"/>
                  <a:pt x="444" y="22"/>
                  <a:pt x="444" y="22"/>
                </a:cubicBezTo>
                <a:cubicBezTo>
                  <a:pt x="443" y="23"/>
                  <a:pt x="352" y="98"/>
                  <a:pt x="278" y="204"/>
                </a:cubicBezTo>
                <a:cubicBezTo>
                  <a:pt x="229" y="274"/>
                  <a:pt x="176" y="372"/>
                  <a:pt x="175" y="373"/>
                </a:cubicBezTo>
                <a:lnTo>
                  <a:pt x="168" y="387"/>
                </a:lnTo>
                <a:close/>
                <a:moveTo>
                  <a:pt x="43" y="167"/>
                </a:moveTo>
                <a:cubicBezTo>
                  <a:pt x="55" y="181"/>
                  <a:pt x="72" y="203"/>
                  <a:pt x="97" y="234"/>
                </a:cubicBezTo>
                <a:cubicBezTo>
                  <a:pt x="134" y="280"/>
                  <a:pt x="159" y="330"/>
                  <a:pt x="170" y="353"/>
                </a:cubicBezTo>
                <a:cubicBezTo>
                  <a:pt x="186" y="324"/>
                  <a:pt x="227" y="251"/>
                  <a:pt x="266" y="195"/>
                </a:cubicBezTo>
                <a:cubicBezTo>
                  <a:pt x="313" y="129"/>
                  <a:pt x="366" y="74"/>
                  <a:pt x="400" y="42"/>
                </a:cubicBezTo>
                <a:cubicBezTo>
                  <a:pt x="370" y="58"/>
                  <a:pt x="325" y="87"/>
                  <a:pt x="270" y="137"/>
                </a:cubicBezTo>
                <a:cubicBezTo>
                  <a:pt x="210" y="192"/>
                  <a:pt x="172" y="251"/>
                  <a:pt x="172" y="251"/>
                </a:cubicBezTo>
                <a:cubicBezTo>
                  <a:pt x="166" y="260"/>
                  <a:pt x="166" y="260"/>
                  <a:pt x="166" y="260"/>
                </a:cubicBezTo>
                <a:cubicBezTo>
                  <a:pt x="160" y="252"/>
                  <a:pt x="160" y="252"/>
                  <a:pt x="160" y="252"/>
                </a:cubicBezTo>
                <a:cubicBezTo>
                  <a:pt x="160" y="251"/>
                  <a:pt x="143" y="230"/>
                  <a:pt x="94" y="196"/>
                </a:cubicBezTo>
                <a:cubicBezTo>
                  <a:pt x="74" y="182"/>
                  <a:pt x="56" y="173"/>
                  <a:pt x="43" y="167"/>
                </a:cubicBezTo>
                <a:close/>
              </a:path>
            </a:pathLst>
          </a:custGeom>
          <a:solidFill>
            <a:srgbClr val="194C8D"/>
          </a:solidFill>
          <a:ln>
            <a:solidFill>
              <a:srgbClr val="194C8D"/>
            </a:solidFill>
          </a:ln>
          <a:extLst/>
        </p:spPr>
        <p:txBody>
          <a:bodyPr vert="horz" wrap="square" lIns="121908" tIns="60954" rIns="121908" bIns="6095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TEILZUSAMMENBRUCH">
            <a:extLst>
              <a:ext uri="{FF2B5EF4-FFF2-40B4-BE49-F238E27FC236}">
                <a16:creationId xmlns:a16="http://schemas.microsoft.com/office/drawing/2014/main" xmlns="" id="{F4CFEA07-9899-5D1B-2F96-FD948097A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030909"/>
            <a:ext cx="3719512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>
            <a:extLst>
              <a:ext uri="{FF2B5EF4-FFF2-40B4-BE49-F238E27FC236}">
                <a16:creationId xmlns:a16="http://schemas.microsoft.com/office/drawing/2014/main" xmlns="" id="{B4B78D17-3C59-7912-DFE8-35782D6338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56726" y="2743199"/>
            <a:ext cx="1633261" cy="1103312"/>
          </a:xfrm>
          <a:prstGeom prst="line">
            <a:avLst/>
          </a:prstGeom>
          <a:noFill/>
          <a:ln w="38100">
            <a:solidFill>
              <a:srgbClr val="194C8D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7EC97D87-3E9C-C8D7-C6E9-D34869C77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31203"/>
            <a:ext cx="46805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0" hangingPunct="0">
              <a:spcBef>
                <a:spcPts val="800"/>
              </a:spcBef>
              <a:buSzPct val="100000"/>
              <a:defRPr sz="240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latin typeface="Verdana" pitchFamily="34" charset="0"/>
              </a:defRPr>
            </a:lvl2pPr>
            <a:lvl3pPr marL="1143000" indent="-228600" eaLnBrk="0" hangingPunct="0">
              <a:defRPr sz="2000">
                <a:latin typeface="Verdana" pitchFamily="34" charset="0"/>
              </a:defRPr>
            </a:lvl3pPr>
            <a:lvl4pPr marL="1600200" indent="-228600" eaLnBrk="0" hangingPunct="0">
              <a:defRPr sz="2000">
                <a:latin typeface="Verdana" pitchFamily="34" charset="0"/>
              </a:defRPr>
            </a:lvl4pPr>
            <a:lvl5pPr marL="2057400" indent="-228600" eaLnBrk="0" hangingPunct="0">
              <a:defRPr sz="2000"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9pPr>
          </a:lstStyle>
          <a:p>
            <a:pPr algn="l"/>
            <a:r>
              <a:rPr lang="en-IE" altLang="de-DE" dirty="0" smtClean="0"/>
              <a:t>Verify, discuss, rethink strategy –  better slow down than haste!</a:t>
            </a:r>
            <a:endParaRPr lang="en-IE" altLang="de-DE" dirty="0"/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xmlns="" id="{F9429C0A-0192-85E5-59FA-A8F3B378F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27631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0" hangingPunct="0">
              <a:spcBef>
                <a:spcPts val="800"/>
              </a:spcBef>
              <a:buSzPct val="100000"/>
              <a:defRPr sz="240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latin typeface="Verdana" pitchFamily="34" charset="0"/>
              </a:defRPr>
            </a:lvl2pPr>
            <a:lvl3pPr marL="1143000" indent="-228600" eaLnBrk="0" hangingPunct="0">
              <a:defRPr sz="2000">
                <a:latin typeface="Verdana" pitchFamily="34" charset="0"/>
              </a:defRPr>
            </a:lvl3pPr>
            <a:lvl4pPr marL="1600200" indent="-228600" eaLnBrk="0" hangingPunct="0">
              <a:defRPr sz="2000">
                <a:latin typeface="Verdana" pitchFamily="34" charset="0"/>
              </a:defRPr>
            </a:lvl4pPr>
            <a:lvl5pPr marL="2057400" indent="-228600" eaLnBrk="0" hangingPunct="0">
              <a:defRPr sz="2000"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9pPr>
          </a:lstStyle>
          <a:p>
            <a:r>
              <a:rPr lang="en-IE" altLang="de-DE" b="1" dirty="0" smtClean="0"/>
              <a:t>It is the details that matter! </a:t>
            </a:r>
            <a:endParaRPr lang="en-IE" altLang="de-DE" b="1" dirty="0"/>
          </a:p>
        </p:txBody>
      </p:sp>
      <p:sp>
        <p:nvSpPr>
          <p:cNvPr id="9" name="Line 15">
            <a:extLst>
              <a:ext uri="{FF2B5EF4-FFF2-40B4-BE49-F238E27FC236}">
                <a16:creationId xmlns:a16="http://schemas.microsoft.com/office/drawing/2014/main" xmlns="" id="{5AED1FC8-7F5D-C1DC-7955-42AF5DE150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8063" y="3533037"/>
            <a:ext cx="1015447" cy="1016737"/>
          </a:xfrm>
          <a:prstGeom prst="line">
            <a:avLst/>
          </a:prstGeom>
          <a:noFill/>
          <a:ln w="38100">
            <a:solidFill>
              <a:srgbClr val="194C8D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0" name="Line 16">
            <a:extLst>
              <a:ext uri="{FF2B5EF4-FFF2-40B4-BE49-F238E27FC236}">
                <a16:creationId xmlns:a16="http://schemas.microsoft.com/office/drawing/2014/main" xmlns="" id="{FD6831F0-410B-C19C-EF3C-1AAF3DE3C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563811"/>
            <a:ext cx="1219200" cy="636589"/>
          </a:xfrm>
          <a:prstGeom prst="line">
            <a:avLst/>
          </a:prstGeom>
          <a:noFill/>
          <a:ln w="38100">
            <a:solidFill>
              <a:srgbClr val="194C8D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pic>
        <p:nvPicPr>
          <p:cNvPr id="5" name="Picture 6" descr="Gasflaschen Gefahr">
            <a:extLst>
              <a:ext uri="{FF2B5EF4-FFF2-40B4-BE49-F238E27FC236}">
                <a16:creationId xmlns:a16="http://schemas.microsoft.com/office/drawing/2014/main" xmlns="" id="{80332F59-3AE4-EF48-A48C-BD6F7ED5B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549775"/>
            <a:ext cx="1903413" cy="131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xmlns="" id="{75E5894A-800C-4414-7FD4-F0B63B3C1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3812"/>
            <a:ext cx="3013075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Gasex">
            <a:extLst>
              <a:ext uri="{FF2B5EF4-FFF2-40B4-BE49-F238E27FC236}">
                <a16:creationId xmlns:a16="http://schemas.microsoft.com/office/drawing/2014/main" xmlns="" id="{367E3AF9-3355-C1A8-3B6E-F7A3B0628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846512"/>
            <a:ext cx="1409700" cy="202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08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xmlns="" id="{50FA9281-C2E2-A51D-F3F6-7CA705F41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82588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de-DE" altLang="de-DE" sz="4000">
              <a:solidFill>
                <a:srgbClr val="056CB6"/>
              </a:solidFill>
              <a:latin typeface="Arial" panose="020B0604020202020204" pitchFamily="34" charset="0"/>
              <a:sym typeface="Times" panose="02020603050405020304" pitchFamily="18" charset="0"/>
            </a:endParaRPr>
          </a:p>
        </p:txBody>
      </p:sp>
      <p:sp>
        <p:nvSpPr>
          <p:cNvPr id="20482" name="TextBox 1">
            <a:extLst>
              <a:ext uri="{FF2B5EF4-FFF2-40B4-BE49-F238E27FC236}">
                <a16:creationId xmlns:a16="http://schemas.microsoft.com/office/drawing/2014/main" xmlns="" id="{D7ACCAC8-8347-05CF-B5AD-C3F81A784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0483" name="Picture 1" descr="background.png">
            <a:extLst>
              <a:ext uri="{FF2B5EF4-FFF2-40B4-BE49-F238E27FC236}">
                <a16:creationId xmlns:a16="http://schemas.microsoft.com/office/drawing/2014/main" xmlns="" id="{80B22D96-9945-7CAE-59B7-6C63F7AB0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>
            <a:extLst>
              <a:ext uri="{FF2B5EF4-FFF2-40B4-BE49-F238E27FC236}">
                <a16:creationId xmlns:a16="http://schemas.microsoft.com/office/drawing/2014/main" xmlns="" id="{51CFF117-7C45-DD74-111E-6ADC406A7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2388"/>
            <a:ext cx="2819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4400">
                <a:solidFill>
                  <a:schemeClr val="bg1"/>
                </a:solidFill>
                <a:latin typeface="Avenir Medium" charset="0"/>
              </a:rPr>
              <a:t>Questions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xmlns="" id="{0220458D-E254-8916-858C-44163A33331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26682" y="3358356"/>
            <a:ext cx="175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Cuestión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xmlns="" id="{532E104D-CF06-1D26-2516-0BBE0D3E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676400"/>
            <a:ext cx="1798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La question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xmlns="" id="{6DEF34C9-2E72-5187-13BF-0F23AFBB9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82863"/>
            <a:ext cx="1543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ar-SA" altLang="de-DE" sz="4400">
                <a:solidFill>
                  <a:srgbClr val="FFFFFF"/>
                </a:solidFill>
              </a:rPr>
              <a:t>الأسئلة</a:t>
            </a:r>
            <a:endParaRPr lang="en-US" altLang="de-DE" sz="4400">
              <a:solidFill>
                <a:srgbClr val="FFFFFF"/>
              </a:solidFill>
            </a:endParaRP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xmlns="" id="{ADB7A9F4-B3A6-84D0-D315-96B3D206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00400"/>
            <a:ext cx="180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bg-BG" altLang="de-DE" sz="3600">
                <a:solidFill>
                  <a:srgbClr val="FFFFFF"/>
                </a:solidFill>
              </a:rPr>
              <a:t>въпроси</a:t>
            </a:r>
            <a:endParaRPr lang="en-US" altLang="de-DE" sz="3600">
              <a:solidFill>
                <a:srgbClr val="FFFFFF"/>
              </a:solidFill>
            </a:endParaRP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xmlns="" id="{6584C284-55EE-14AF-691D-6CE9E465A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676400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zh-TW" altLang="en-US" sz="3600">
                <a:solidFill>
                  <a:srgbClr val="FFFFFF"/>
                </a:solidFill>
              </a:rPr>
              <a:t>问题</a:t>
            </a:r>
            <a:endParaRPr lang="en-US" altLang="de-DE" sz="3600">
              <a:solidFill>
                <a:srgbClr val="FFFFFF"/>
              </a:solidFill>
            </a:endParaRP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xmlns="" id="{2C7A1733-B1E9-7B6C-2565-DB7E340D6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429000"/>
            <a:ext cx="109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otázky</a:t>
            </a:r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xmlns="" id="{737E4BC9-916D-5BED-C205-802E096E7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3886200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spørgsmål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xmlns="" id="{444BA777-F339-C21E-AE1A-F779F91C827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7856" y="2267744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200">
                <a:solidFill>
                  <a:srgbClr val="FFFFFF"/>
                </a:solidFill>
                <a:latin typeface="Avenir Medium" charset="0"/>
              </a:rPr>
              <a:t>vragen</a:t>
            </a:r>
          </a:p>
        </p:txBody>
      </p:sp>
      <p:sp>
        <p:nvSpPr>
          <p:cNvPr id="20493" name="Rectangle 13">
            <a:extLst>
              <a:ext uri="{FF2B5EF4-FFF2-40B4-BE49-F238E27FC236}">
                <a16:creationId xmlns:a16="http://schemas.microsoft.com/office/drawing/2014/main" xmlns="" id="{D3D0BC9C-A0F2-A4D6-0809-A69137213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165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küsimused</a:t>
            </a: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xmlns="" id="{4EE42A7B-36CF-1E35-04AC-208307FFD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09800"/>
            <a:ext cx="1785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kysymykset</a:t>
            </a: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xmlns="" id="{63130D9D-FBED-369A-9718-7DF89A7B498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47624" y="2201862"/>
            <a:ext cx="1655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600">
                <a:solidFill>
                  <a:srgbClr val="FFFFFF"/>
                </a:solidFill>
                <a:latin typeface="Avenir Medium" charset="0"/>
              </a:rPr>
              <a:t>Fragen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xmlns="" id="{AA0B3C49-C4E2-CF83-D168-10F44E2C2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667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497" name="Rectangle 18">
            <a:extLst>
              <a:ext uri="{FF2B5EF4-FFF2-40B4-BE49-F238E27FC236}">
                <a16:creationId xmlns:a16="http://schemas.microsoft.com/office/drawing/2014/main" xmlns="" id="{B7205F27-7EE9-C240-ED23-6E829231C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33600"/>
            <a:ext cx="1954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</a:rPr>
              <a:t>सवालों के जवाब</a:t>
            </a:r>
          </a:p>
        </p:txBody>
      </p:sp>
      <p:sp>
        <p:nvSpPr>
          <p:cNvPr id="20498" name="Rectangle 19">
            <a:extLst>
              <a:ext uri="{FF2B5EF4-FFF2-40B4-BE49-F238E27FC236}">
                <a16:creationId xmlns:a16="http://schemas.microsoft.com/office/drawing/2014/main" xmlns="" id="{06BA601D-BC17-E1AE-3B30-D14A9593D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2266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3200">
                <a:solidFill>
                  <a:srgbClr val="FFFFFF"/>
                </a:solidFill>
                <a:latin typeface="Avenir Medium" charset="0"/>
              </a:rPr>
              <a:t>pertanyaan</a:t>
            </a:r>
          </a:p>
        </p:txBody>
      </p:sp>
      <p:sp>
        <p:nvSpPr>
          <p:cNvPr id="20499" name="Rectangle 20">
            <a:extLst>
              <a:ext uri="{FF2B5EF4-FFF2-40B4-BE49-F238E27FC236}">
                <a16:creationId xmlns:a16="http://schemas.microsoft.com/office/drawing/2014/main" xmlns="" id="{55AE9407-68B6-4AED-AFB3-6EC119E32FB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95788" y="2279650"/>
            <a:ext cx="1728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800">
                <a:solidFill>
                  <a:srgbClr val="FFFFFF"/>
                </a:solidFill>
                <a:latin typeface="Avenir Medium" charset="0"/>
              </a:rPr>
              <a:t>domande</a:t>
            </a:r>
          </a:p>
        </p:txBody>
      </p:sp>
      <p:sp>
        <p:nvSpPr>
          <p:cNvPr id="20500" name="Rectangle 21">
            <a:extLst>
              <a:ext uri="{FF2B5EF4-FFF2-40B4-BE49-F238E27FC236}">
                <a16:creationId xmlns:a16="http://schemas.microsoft.com/office/drawing/2014/main" xmlns="" id="{C315A102-A1D7-E4E8-4DD6-B90228CB8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52800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ja-JP" altLang="en-US" sz="3200">
                <a:solidFill>
                  <a:srgbClr val="FFFFFF"/>
                </a:solidFill>
              </a:rPr>
              <a:t>質問</a:t>
            </a:r>
            <a:endParaRPr lang="en-US" altLang="de-DE" sz="3200">
              <a:solidFill>
                <a:srgbClr val="FFFFFF"/>
              </a:solidFill>
            </a:endParaRPr>
          </a:p>
        </p:txBody>
      </p:sp>
      <p:sp>
        <p:nvSpPr>
          <p:cNvPr id="20501" name="Rectangle 22">
            <a:extLst>
              <a:ext uri="{FF2B5EF4-FFF2-40B4-BE49-F238E27FC236}">
                <a16:creationId xmlns:a16="http://schemas.microsoft.com/office/drawing/2014/main" xmlns="" id="{D2129767-F3F1-4995-35D3-ADA9F1195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159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perguntas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61B093B-DA43-A00E-EFE2-83265C7ED85A}"/>
              </a:ext>
            </a:extLst>
          </p:cNvPr>
          <p:cNvSpPr/>
          <p:nvPr/>
        </p:nvSpPr>
        <p:spPr>
          <a:xfrm>
            <a:off x="2130425" y="1600200"/>
            <a:ext cx="1377950" cy="461963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Times" panose="02020603050405020304" pitchFamily="18" charset="0"/>
              </a:rPr>
              <a:t>вопросов</a:t>
            </a:r>
          </a:p>
        </p:txBody>
      </p:sp>
      <p:sp>
        <p:nvSpPr>
          <p:cNvPr id="20503" name="Rectangle 24">
            <a:extLst>
              <a:ext uri="{FF2B5EF4-FFF2-40B4-BE49-F238E27FC236}">
                <a16:creationId xmlns:a16="http://schemas.microsoft.com/office/drawing/2014/main" xmlns="" id="{792599E6-96D5-7314-5E7C-24CCD0818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360738"/>
            <a:ext cx="113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2400">
                <a:solidFill>
                  <a:srgbClr val="FFFFFF"/>
                </a:solidFill>
                <a:latin typeface="Avenir Medium" charset="0"/>
              </a:rPr>
              <a:t>sorular</a:t>
            </a:r>
          </a:p>
        </p:txBody>
      </p:sp>
      <p:sp>
        <p:nvSpPr>
          <p:cNvPr id="20504" name="TextBox 25">
            <a:extLst>
              <a:ext uri="{FF2B5EF4-FFF2-40B4-BE49-F238E27FC236}">
                <a16:creationId xmlns:a16="http://schemas.microsoft.com/office/drawing/2014/main" xmlns="" id="{74F3DFB5-2849-E4B6-9982-13C1F442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371600"/>
            <a:ext cx="1524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de-DE" sz="19900">
                <a:solidFill>
                  <a:srgbClr val="FFFFFF"/>
                </a:solidFill>
                <a:latin typeface="Avenir Medium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2ColumnText.png">
            <a:extLst>
              <a:ext uri="{FF2B5EF4-FFF2-40B4-BE49-F238E27FC236}">
                <a16:creationId xmlns:a16="http://schemas.microsoft.com/office/drawing/2014/main" xmlns="" id="{E123EDB8-6DD8-60DA-8687-96A7B738BE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0800000">
            <a:off x="6114047" y="609600"/>
            <a:ext cx="2819400" cy="5181600"/>
          </a:xfrm>
          <a:prstGeom prst="round2DiagRect">
            <a:avLst/>
          </a:prstGeom>
          <a:gradFill flip="none" rotWithShape="1">
            <a:gsLst>
              <a:gs pos="0">
                <a:srgbClr val="38ABED"/>
              </a:gs>
              <a:gs pos="100000">
                <a:srgbClr val="1B3861"/>
              </a:gs>
            </a:gsLst>
            <a:lin ang="5400000" scaled="0"/>
            <a:tileRect/>
          </a:gradFill>
        </p:spPr>
      </p:pic>
      <p:sp>
        <p:nvSpPr>
          <p:cNvPr id="7170" name="AutoShape 5">
            <a:extLst>
              <a:ext uri="{FF2B5EF4-FFF2-40B4-BE49-F238E27FC236}">
                <a16:creationId xmlns:a16="http://schemas.microsoft.com/office/drawing/2014/main" xmlns="" id="{7D05E2CF-AFE3-1892-E14E-A2FBC3B16D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775" y="358775"/>
            <a:ext cx="35988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FF740725-D13D-8F42-D2B4-1EE8A1BFD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49" y="685800"/>
            <a:ext cx="275489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/>
            </a:ext>
          </a:extLst>
        </p:spPr>
        <p:txBody>
          <a:bodyPr tIns="0" bIns="0" upright="1"/>
          <a:lstStyle/>
          <a:p>
            <a:pPr algn="r">
              <a:spcAft>
                <a:spcPts val="0"/>
              </a:spcAft>
              <a:defRPr/>
            </a:pPr>
            <a:r>
              <a:rPr lang="en-US" sz="3600" kern="1400" dirty="0">
                <a:solidFill>
                  <a:srgbClr val="FFFFFF"/>
                </a:solidFill>
                <a:latin typeface="Avenir Medium"/>
                <a:ea typeface="ＭＳ ゴシック"/>
                <a:cs typeface="Avenir Medium"/>
                <a:sym typeface="Times New Roman" charset="0"/>
              </a:rPr>
              <a:t>Community Responder Training</a:t>
            </a:r>
            <a:endParaRPr lang="en-GB" sz="3600" kern="1400" dirty="0">
              <a:solidFill>
                <a:srgbClr val="FFFFFF"/>
              </a:solidFill>
              <a:latin typeface="Avenir Medium"/>
              <a:ea typeface="ＭＳ ゴシック"/>
              <a:cs typeface="Avenir Medium"/>
              <a:sym typeface="Times New Roman" charset="0"/>
            </a:endParaRPr>
          </a:p>
        </p:txBody>
      </p:sp>
      <p:sp>
        <p:nvSpPr>
          <p:cNvPr id="7172" name="TextBox 2">
            <a:extLst>
              <a:ext uri="{FF2B5EF4-FFF2-40B4-BE49-F238E27FC236}">
                <a16:creationId xmlns:a16="http://schemas.microsoft.com/office/drawing/2014/main" xmlns="" id="{82937912-97D2-573D-4315-758CBF4A4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975" y="4953001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dist" eaLnBrk="1" hangingPunct="1"/>
            <a:r>
              <a:rPr lang="en-US" altLang="de-DE" dirty="0">
                <a:solidFill>
                  <a:schemeClr val="bg1"/>
                </a:solidFill>
                <a:latin typeface="Avenir Medium" charset="0"/>
              </a:rPr>
              <a:t>Coordination Saves Lives</a:t>
            </a:r>
          </a:p>
        </p:txBody>
      </p:sp>
      <p:sp>
        <p:nvSpPr>
          <p:cNvPr id="7173" name="Title 5">
            <a:extLst>
              <a:ext uri="{FF2B5EF4-FFF2-40B4-BE49-F238E27FC236}">
                <a16:creationId xmlns:a16="http://schemas.microsoft.com/office/drawing/2014/main" xmlns="" id="{F3C786C3-E9F6-B7C3-E910-039A4C9A0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5334000" cy="1470025"/>
          </a:xfrm>
        </p:spPr>
        <p:txBody>
          <a:bodyPr/>
          <a:lstStyle/>
          <a:p>
            <a:pPr marL="0" indent="0"/>
            <a:r>
              <a:rPr lang="en-US" altLang="de-DE" dirty="0">
                <a:solidFill>
                  <a:srgbClr val="194C8D"/>
                </a:solidFill>
                <a:latin typeface="Avenir Medium" charset="0"/>
              </a:rPr>
              <a:t>Rescue Methodology</a:t>
            </a:r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xmlns="" id="{1CEE0E3D-4071-399A-3C49-9D90129E7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3429000"/>
            <a:ext cx="5628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marL="0" lvl="1" algn="ctr"/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Basic introduction to </a:t>
            </a:r>
          </a:p>
          <a:p>
            <a:pPr marL="0" lvl="1" algn="ctr"/>
            <a:r>
              <a:rPr lang="en-GB" altLang="de-DE" sz="2800" dirty="0">
                <a:solidFill>
                  <a:srgbClr val="194C8D"/>
                </a:solidFill>
                <a:latin typeface="Avenir Medium" charset="0"/>
                <a:sym typeface="Times" panose="02020603050405020304" pitchFamily="18" charset="0"/>
              </a:rPr>
              <a:t>Standard Operating Procedures on site</a:t>
            </a:r>
            <a:endParaRPr lang="en-AU" altLang="de-DE" sz="2800" dirty="0">
              <a:solidFill>
                <a:srgbClr val="194C8D"/>
              </a:solidFill>
              <a:latin typeface="Avenir Medium" charset="0"/>
              <a:sym typeface="Times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xmlns="" id="{88F8B889-9380-6C9D-694B-8A6E7465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124200"/>
            <a:ext cx="8001000" cy="2438400"/>
          </a:xfrm>
        </p:spPr>
        <p:txBody>
          <a:bodyPr/>
          <a:lstStyle/>
          <a:p>
            <a:pPr marL="39688" indent="0">
              <a:buClrTx/>
              <a:buNone/>
            </a:pPr>
            <a:r>
              <a:rPr lang="en-US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observation 360° </a:t>
            </a:r>
          </a:p>
          <a:p>
            <a:pPr marL="628650" indent="-358775">
              <a:buClrTx/>
              <a:buFont typeface="Wingdings" panose="05000000000000000000" pitchFamily="2" charset="2"/>
              <a:buChar char="q"/>
            </a:pPr>
            <a:r>
              <a:rPr lang="en-US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examination of the debris</a:t>
            </a:r>
          </a:p>
          <a:p>
            <a:pPr marL="628650" indent="-358775">
              <a:buClrTx/>
              <a:buFont typeface="Wingdings" panose="05000000000000000000" pitchFamily="2" charset="2"/>
              <a:buChar char="q"/>
            </a:pPr>
            <a:r>
              <a:rPr lang="en-US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asking survivors</a:t>
            </a:r>
          </a:p>
        </p:txBody>
      </p:sp>
      <p:sp>
        <p:nvSpPr>
          <p:cNvPr id="10242" name="Rectangle 1">
            <a:extLst>
              <a:ext uri="{FF2B5EF4-FFF2-40B4-BE49-F238E27FC236}">
                <a16:creationId xmlns:a16="http://schemas.microsoft.com/office/drawing/2014/main" xmlns="" id="{1FEDAE6F-25A7-6D42-04F6-6D94B81D3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98" y="1433400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 typeface="Times" panose="02020603050405020304" pitchFamily="18" charset="0"/>
              <a:buNone/>
            </a:pPr>
            <a:endParaRPr lang="en-AU" altLang="de-DE" sz="28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sz="2800" dirty="0" err="1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</a:t>
            </a:r>
            <a:r>
              <a:rPr lang="de-DE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8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much information as possible for the decision-making process (start of rescue activity)</a:t>
            </a:r>
            <a:endParaRPr lang="en-AU" altLang="de-DE" sz="28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0426CA6-7FF8-40AC-B413-0D615BF81FF7}"/>
              </a:ext>
            </a:extLst>
          </p:cNvPr>
          <p:cNvSpPr txBox="1">
            <a:spLocks/>
          </p:cNvSpPr>
          <p:nvPr/>
        </p:nvSpPr>
        <p:spPr bwMode="auto">
          <a:xfrm>
            <a:off x="612000" y="900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1pPr>
            <a:lvl2pPr marL="681038" indent="-28575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8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2pPr>
            <a:lvl3pPr marL="10810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3pPr>
            <a:lvl4pPr marL="1538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4pPr>
            <a:lvl5pPr marL="19954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anose="02020603050405020304" pitchFamily="18" charset="0"/>
              <a:buChar char="»"/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  <a:sym typeface="Times" panose="02020603050405020304" pitchFamily="18" charset="0"/>
              </a:defRPr>
            </a:lvl5pPr>
            <a:lvl6pPr marL="2452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6pPr>
            <a:lvl7pPr marL="2909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7pPr>
            <a:lvl8pPr marL="3367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8pPr>
            <a:lvl9pPr marL="38242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Times" charset="0"/>
              </a:defRPr>
            </a:lvl9pPr>
          </a:lstStyle>
          <a:p>
            <a:pPr marL="39688" indent="0">
              <a:buFont typeface="Times" panose="02020603050405020304" pitchFamily="18" charset="0"/>
              <a:buNone/>
            </a:pPr>
            <a:r>
              <a:rPr lang="en-AU" altLang="de-DE" sz="2800" kern="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Rescue Works Starts</a:t>
            </a:r>
          </a:p>
        </p:txBody>
      </p:sp>
    </p:spTree>
    <p:extLst>
      <p:ext uri="{BB962C8B-B14F-4D97-AF65-F5344CB8AC3E}">
        <p14:creationId xmlns:p14="http://schemas.microsoft.com/office/powerpoint/2010/main" val="14004275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TEILZUSAMMENBRUCH">
            <a:extLst>
              <a:ext uri="{FF2B5EF4-FFF2-40B4-BE49-F238E27FC236}">
                <a16:creationId xmlns:a16="http://schemas.microsoft.com/office/drawing/2014/main" xmlns="" id="{864D23DB-F0CF-F1D8-CB81-AF07FE12E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719512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32F3BC7D-78D7-DC7D-2A2B-7F06D3B41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2687638"/>
            <a:ext cx="16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de-DE" altLang="de-DE" sz="2400">
              <a:latin typeface="Times New Roman" pitchFamily="18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xmlns="" id="{E8A5D7D8-3868-122E-A451-7E08184DF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1800000"/>
            <a:ext cx="5258001" cy="237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9688" eaLnBrk="1" hangingPunct="1">
              <a:spcAft>
                <a:spcPts val="1800"/>
              </a:spcAft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people out of the danger zone!</a:t>
            </a:r>
          </a:p>
          <a:p>
            <a:pPr marL="87313">
              <a:spcBef>
                <a:spcPts val="800"/>
              </a:spcBef>
              <a:buSzPct val="100000"/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" panose="02020603050405020304" pitchFamily="18" charset="0"/>
              </a:rPr>
              <a:t>Search operations </a:t>
            </a:r>
            <a:b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" panose="02020603050405020304" pitchFamily="18" charset="0"/>
              </a:rPr>
            </a:b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" panose="02020603050405020304" pitchFamily="18" charset="0"/>
              </a:rPr>
              <a:t>need </a:t>
            </a:r>
            <a:r>
              <a:rPr lang="en-IE" altLang="de-DE" sz="2400" b="1" dirty="0" smtClean="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" panose="02020603050405020304" pitchFamily="18" charset="0"/>
              </a:rPr>
              <a:t>silence</a:t>
            </a: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" panose="02020603050405020304" pitchFamily="18" charset="0"/>
              </a:rPr>
              <a:t> and</a:t>
            </a:r>
          </a:p>
          <a:p>
            <a:pPr marL="87313">
              <a:spcBef>
                <a:spcPts val="800"/>
              </a:spcBef>
              <a:buSzPct val="100000"/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" panose="02020603050405020304" pitchFamily="18" charset="0"/>
              </a:rPr>
              <a:t>for rescue activities </a:t>
            </a:r>
            <a:b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" panose="02020603050405020304" pitchFamily="18" charset="0"/>
              </a:rPr>
            </a:b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" panose="02020603050405020304" pitchFamily="18" charset="0"/>
              </a:rPr>
              <a:t>you need </a:t>
            </a:r>
            <a:r>
              <a:rPr lang="en-IE" altLang="de-DE" sz="2400" b="1" dirty="0" smtClean="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" panose="02020603050405020304" pitchFamily="18" charset="0"/>
              </a:rPr>
              <a:t>space.</a:t>
            </a:r>
            <a:endParaRPr lang="en-IE" altLang="de-DE" sz="2400" dirty="0">
              <a:solidFill>
                <a:srgbClr val="174C8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Times" panose="02020603050405020304" pitchFamily="18" charset="0"/>
            </a:endParaRPr>
          </a:p>
        </p:txBody>
      </p:sp>
      <p:grpSp>
        <p:nvGrpSpPr>
          <p:cNvPr id="9" name="Group 23">
            <a:extLst>
              <a:ext uri="{FF2B5EF4-FFF2-40B4-BE49-F238E27FC236}">
                <a16:creationId xmlns:a16="http://schemas.microsoft.com/office/drawing/2014/main" xmlns="" id="{0C9C79BF-ED1C-7E0C-F614-626DBC0898A5}"/>
              </a:ext>
            </a:extLst>
          </p:cNvPr>
          <p:cNvGrpSpPr>
            <a:grpSpLocks/>
          </p:cNvGrpSpPr>
          <p:nvPr/>
        </p:nvGrpSpPr>
        <p:grpSpPr bwMode="auto">
          <a:xfrm>
            <a:off x="4305455" y="4135997"/>
            <a:ext cx="306387" cy="447675"/>
            <a:chOff x="2687" y="2505"/>
            <a:chExt cx="197" cy="3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AutoShape 22">
              <a:extLst>
                <a:ext uri="{FF2B5EF4-FFF2-40B4-BE49-F238E27FC236}">
                  <a16:creationId xmlns:a16="http://schemas.microsoft.com/office/drawing/2014/main" xmlns="" id="{FFC170E8-7667-FD85-2CA2-F9B0EA2F0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2523"/>
              <a:ext cx="136" cy="31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11" name="Picture 21">
              <a:extLst>
                <a:ext uri="{FF2B5EF4-FFF2-40B4-BE49-F238E27FC236}">
                  <a16:creationId xmlns:a16="http://schemas.microsoft.com/office/drawing/2014/main" xmlns="" id="{7E9E104C-5AE7-B6D6-AA35-4C6CEF118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2505"/>
              <a:ext cx="19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xmlns="" id="{52B94D59-57EE-5DDA-41BD-38D9B477523B}"/>
              </a:ext>
            </a:extLst>
          </p:cNvPr>
          <p:cNvGrpSpPr>
            <a:grpSpLocks/>
          </p:cNvGrpSpPr>
          <p:nvPr/>
        </p:nvGrpSpPr>
        <p:grpSpPr bwMode="auto">
          <a:xfrm>
            <a:off x="4889500" y="4538663"/>
            <a:ext cx="306388" cy="447675"/>
            <a:chOff x="2687" y="2505"/>
            <a:chExt cx="197" cy="3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AutoShape 26">
              <a:extLst>
                <a:ext uri="{FF2B5EF4-FFF2-40B4-BE49-F238E27FC236}">
                  <a16:creationId xmlns:a16="http://schemas.microsoft.com/office/drawing/2014/main" xmlns="" id="{058342DE-B727-D1A2-8452-3F605C174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2523"/>
              <a:ext cx="136" cy="31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14" name="Picture 27">
              <a:extLst>
                <a:ext uri="{FF2B5EF4-FFF2-40B4-BE49-F238E27FC236}">
                  <a16:creationId xmlns:a16="http://schemas.microsoft.com/office/drawing/2014/main" xmlns="" id="{1F7F9588-B1D7-C2C3-2A1C-27D304AC5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2505"/>
              <a:ext cx="19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xmlns="" id="{CB3B7612-C5F4-B778-0F61-4597227DBBFB}"/>
              </a:ext>
            </a:extLst>
          </p:cNvPr>
          <p:cNvGrpSpPr>
            <a:grpSpLocks/>
          </p:cNvGrpSpPr>
          <p:nvPr/>
        </p:nvGrpSpPr>
        <p:grpSpPr bwMode="auto">
          <a:xfrm>
            <a:off x="5767388" y="4695825"/>
            <a:ext cx="306387" cy="447675"/>
            <a:chOff x="2687" y="2505"/>
            <a:chExt cx="197" cy="3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AutoShape 29">
              <a:extLst>
                <a:ext uri="{FF2B5EF4-FFF2-40B4-BE49-F238E27FC236}">
                  <a16:creationId xmlns:a16="http://schemas.microsoft.com/office/drawing/2014/main" xmlns="" id="{EDCE9C9F-CAD2-4E6B-28E1-99838B113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2523"/>
              <a:ext cx="136" cy="31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17" name="Picture 30">
              <a:extLst>
                <a:ext uri="{FF2B5EF4-FFF2-40B4-BE49-F238E27FC236}">
                  <a16:creationId xmlns:a16="http://schemas.microsoft.com/office/drawing/2014/main" xmlns="" id="{99F93379-CCA2-7795-EA43-BA87ABDD8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2505"/>
              <a:ext cx="19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xmlns="" id="{952E1FDD-440E-A106-642E-BA395CA086EE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4637088"/>
            <a:ext cx="306387" cy="447675"/>
            <a:chOff x="2687" y="2505"/>
            <a:chExt cx="197" cy="3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9" name="AutoShape 32">
              <a:extLst>
                <a:ext uri="{FF2B5EF4-FFF2-40B4-BE49-F238E27FC236}">
                  <a16:creationId xmlns:a16="http://schemas.microsoft.com/office/drawing/2014/main" xmlns="" id="{BDE6352D-0BA8-232A-6697-6E3372C51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2523"/>
              <a:ext cx="136" cy="31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20" name="Picture 33">
              <a:extLst>
                <a:ext uri="{FF2B5EF4-FFF2-40B4-BE49-F238E27FC236}">
                  <a16:creationId xmlns:a16="http://schemas.microsoft.com/office/drawing/2014/main" xmlns="" id="{406146C1-F61B-4C24-72BF-690D94A83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2505"/>
              <a:ext cx="19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xmlns="" id="{DAF94CFD-B7E8-79DF-C38D-26555C552D2E}"/>
              </a:ext>
            </a:extLst>
          </p:cNvPr>
          <p:cNvGrpSpPr>
            <a:grpSpLocks/>
          </p:cNvGrpSpPr>
          <p:nvPr/>
        </p:nvGrpSpPr>
        <p:grpSpPr bwMode="auto">
          <a:xfrm>
            <a:off x="7667230" y="4422184"/>
            <a:ext cx="306388" cy="447675"/>
            <a:chOff x="2687" y="2505"/>
            <a:chExt cx="197" cy="391"/>
          </a:xfrm>
        </p:grpSpPr>
        <p:sp>
          <p:nvSpPr>
            <p:cNvPr id="22" name="AutoShape 35">
              <a:extLst>
                <a:ext uri="{FF2B5EF4-FFF2-40B4-BE49-F238E27FC236}">
                  <a16:creationId xmlns:a16="http://schemas.microsoft.com/office/drawing/2014/main" xmlns="" id="{03895856-BBCC-81BB-D165-A5BAA5096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2523"/>
              <a:ext cx="136" cy="31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xmlns="" id="{3C442FBA-FCCD-D833-0928-C4182E194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2505"/>
              <a:ext cx="197" cy="3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Line 43">
            <a:extLst>
              <a:ext uri="{FF2B5EF4-FFF2-40B4-BE49-F238E27FC236}">
                <a16:creationId xmlns:a16="http://schemas.microsoft.com/office/drawing/2014/main" xmlns="" id="{83F699A7-136D-5DC5-271C-B375785A0A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888" y="5013325"/>
            <a:ext cx="574675" cy="714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xmlns="" id="{C9C24E29-4569-AD2C-EE90-E6D0D3CE3235}"/>
              </a:ext>
            </a:extLst>
          </p:cNvPr>
          <p:cNvSpPr txBox="1">
            <a:spLocks noChangeArrowheads="1"/>
          </p:cNvSpPr>
          <p:nvPr/>
        </p:nvSpPr>
        <p:spPr bwMode="auto">
          <a:xfrm rot="21246287">
            <a:off x="6028154" y="4824000"/>
            <a:ext cx="7445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9688" algn="ctr" eaLnBrk="1" hangingPunct="1"/>
            <a:r>
              <a:rPr lang="de-DE" altLang="de-DE" sz="1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m </a:t>
            </a: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18" y="4772062"/>
            <a:ext cx="447675" cy="4476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13" y="4402785"/>
            <a:ext cx="676598" cy="67659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>
              <a:rot lat="0" lon="1200000" rev="0"/>
            </a:camera>
            <a:lightRig rig="threePt" dir="t"/>
          </a:scene3d>
        </p:spPr>
      </p:pic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1152" r="31006" b="-1152"/>
          <a:stretch/>
        </p:blipFill>
        <p:spPr>
          <a:xfrm>
            <a:off x="5366814" y="5011400"/>
            <a:ext cx="611187" cy="8835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Group 37">
            <a:extLst>
              <a:ext uri="{FF2B5EF4-FFF2-40B4-BE49-F238E27FC236}">
                <a16:creationId xmlns:a16="http://schemas.microsoft.com/office/drawing/2014/main" xmlns="" id="{9AB9BD19-EA0E-8E49-9AE9-BB7BD5439EB8}"/>
              </a:ext>
            </a:extLst>
          </p:cNvPr>
          <p:cNvGrpSpPr>
            <a:grpSpLocks/>
          </p:cNvGrpSpPr>
          <p:nvPr/>
        </p:nvGrpSpPr>
        <p:grpSpPr bwMode="auto">
          <a:xfrm>
            <a:off x="4450094" y="3321767"/>
            <a:ext cx="306388" cy="447675"/>
            <a:chOff x="2687" y="2505"/>
            <a:chExt cx="197" cy="3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AutoShape 38">
              <a:extLst>
                <a:ext uri="{FF2B5EF4-FFF2-40B4-BE49-F238E27FC236}">
                  <a16:creationId xmlns:a16="http://schemas.microsoft.com/office/drawing/2014/main" xmlns="" id="{ED8B8C10-B8B6-82F3-6D15-B35D74664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2523"/>
              <a:ext cx="136" cy="31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26" name="Picture 39">
              <a:extLst>
                <a:ext uri="{FF2B5EF4-FFF2-40B4-BE49-F238E27FC236}">
                  <a16:creationId xmlns:a16="http://schemas.microsoft.com/office/drawing/2014/main" xmlns="" id="{4AF57774-9057-3AE2-E420-404070614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2505"/>
              <a:ext cx="19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13112C1-B57B-4B3C-B7D6-DE906800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0"/>
            <a:ext cx="8382000" cy="521223"/>
          </a:xfrm>
        </p:spPr>
        <p:txBody>
          <a:bodyPr lIns="90000" tIns="46800" bIns="46800" anchor="t"/>
          <a:lstStyle/>
          <a:p>
            <a:pPr marL="0" lvl="0" indent="0" algn="l" eaLnBrk="1" hangingPunct="1"/>
            <a:r>
              <a:rPr lang="en-IE" altLang="de-DE" sz="2800" kern="1200" dirty="0" smtClean="0">
                <a:solidFill>
                  <a:srgbClr val="174C8E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Before Rescue Work Starts - Securing the site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248773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TEILZUSAMMENBRUCH">
            <a:extLst>
              <a:ext uri="{FF2B5EF4-FFF2-40B4-BE49-F238E27FC236}">
                <a16:creationId xmlns:a16="http://schemas.microsoft.com/office/drawing/2014/main" xmlns="" id="{864D23DB-F0CF-F1D8-CB81-AF07FE12E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719512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32F3BC7D-78D7-DC7D-2A2B-7F06D3B41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2687638"/>
            <a:ext cx="169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de-DE" altLang="de-DE" sz="2400">
              <a:latin typeface="Times New Roman" pitchFamily="18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xmlns="" id="{E8A5D7D8-3868-122E-A451-7E08184DF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1" y="1800000"/>
            <a:ext cx="4918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9688" indent="0">
              <a:buFont typeface="Times" charset="0"/>
              <a:buNone/>
              <a:defRPr/>
            </a:pPr>
            <a:r>
              <a:rPr lang="en-US" sz="2400" dirty="0">
                <a:solidFill>
                  <a:srgbClr val="174C8E"/>
                </a:solidFill>
                <a:latin typeface="Arial" charset="0"/>
                <a:cs typeface="Arial" charset="0"/>
              </a:rPr>
              <a:t>“The others“ might not understand why it takes long, but try to </a:t>
            </a:r>
            <a:br>
              <a:rPr lang="en-US" sz="2400" dirty="0">
                <a:solidFill>
                  <a:srgbClr val="174C8E"/>
                </a:solidFill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rgbClr val="174C8E"/>
                </a:solidFill>
                <a:latin typeface="Arial" charset="0"/>
                <a:cs typeface="Arial" charset="0"/>
              </a:rPr>
              <a:t>keep the work site free </a:t>
            </a:r>
            <a:br>
              <a:rPr lang="en-US" sz="2400" b="1" dirty="0">
                <a:solidFill>
                  <a:srgbClr val="174C8E"/>
                </a:solidFill>
                <a:latin typeface="Arial" charset="0"/>
                <a:cs typeface="Arial" charset="0"/>
              </a:rPr>
            </a:br>
            <a:r>
              <a:rPr lang="en-US" sz="2400" b="1" dirty="0">
                <a:solidFill>
                  <a:srgbClr val="174C8E"/>
                </a:solidFill>
                <a:latin typeface="Arial" charset="0"/>
                <a:cs typeface="Arial" charset="0"/>
              </a:rPr>
              <a:t>from bystanders</a:t>
            </a:r>
            <a:r>
              <a:rPr lang="en-US" sz="2400" dirty="0">
                <a:solidFill>
                  <a:srgbClr val="174C8E"/>
                </a:solidFill>
                <a:latin typeface="Arial" charset="0"/>
                <a:cs typeface="Arial" charset="0"/>
              </a:rPr>
              <a:t> as </a:t>
            </a:r>
            <a:br>
              <a:rPr lang="en-US" sz="2400" dirty="0">
                <a:solidFill>
                  <a:srgbClr val="174C8E"/>
                </a:solidFill>
                <a:latin typeface="Arial" charset="0"/>
                <a:cs typeface="Arial" charset="0"/>
              </a:rPr>
            </a:br>
            <a:r>
              <a:rPr lang="en-US" sz="2400" dirty="0">
                <a:solidFill>
                  <a:srgbClr val="174C8E"/>
                </a:solidFill>
                <a:latin typeface="Arial" charset="0"/>
                <a:cs typeface="Arial" charset="0"/>
              </a:rPr>
              <a:t>they will not bring </a:t>
            </a:r>
            <a:br>
              <a:rPr lang="en-US" sz="2400" dirty="0">
                <a:solidFill>
                  <a:srgbClr val="174C8E"/>
                </a:solidFill>
                <a:latin typeface="Arial" charset="0"/>
                <a:cs typeface="Arial" charset="0"/>
              </a:rPr>
            </a:br>
            <a:r>
              <a:rPr lang="en-US" sz="2400" dirty="0">
                <a:solidFill>
                  <a:srgbClr val="174C8E"/>
                </a:solidFill>
                <a:latin typeface="Arial" charset="0"/>
                <a:cs typeface="Arial" charset="0"/>
              </a:rPr>
              <a:t>benefits for your </a:t>
            </a:r>
            <a:br>
              <a:rPr lang="en-US" sz="2400" dirty="0">
                <a:solidFill>
                  <a:srgbClr val="174C8E"/>
                </a:solidFill>
                <a:latin typeface="Arial" charset="0"/>
                <a:cs typeface="Arial" charset="0"/>
              </a:rPr>
            </a:br>
            <a:r>
              <a:rPr lang="en-US" sz="2400" dirty="0">
                <a:solidFill>
                  <a:srgbClr val="174C8E"/>
                </a:solidFill>
                <a:latin typeface="Arial" charset="0"/>
                <a:cs typeface="Arial" charset="0"/>
              </a:rPr>
              <a:t>work, slow you down </a:t>
            </a:r>
            <a:br>
              <a:rPr lang="en-US" sz="2400" dirty="0">
                <a:solidFill>
                  <a:srgbClr val="174C8E"/>
                </a:solidFill>
                <a:latin typeface="Arial" charset="0"/>
                <a:cs typeface="Arial" charset="0"/>
              </a:rPr>
            </a:br>
            <a:r>
              <a:rPr lang="en-US" sz="2400" dirty="0">
                <a:solidFill>
                  <a:srgbClr val="174C8E"/>
                </a:solidFill>
                <a:latin typeface="Arial" charset="0"/>
                <a:cs typeface="Arial" charset="0"/>
              </a:rPr>
              <a:t>and possibly endanger</a:t>
            </a:r>
            <a:br>
              <a:rPr lang="en-US" sz="2400" dirty="0">
                <a:solidFill>
                  <a:srgbClr val="174C8E"/>
                </a:solidFill>
                <a:latin typeface="Arial" charset="0"/>
                <a:cs typeface="Arial" charset="0"/>
              </a:rPr>
            </a:br>
            <a:r>
              <a:rPr lang="en-US" sz="2400" dirty="0">
                <a:solidFill>
                  <a:srgbClr val="174C8E"/>
                </a:solidFill>
                <a:latin typeface="Arial" charset="0"/>
                <a:cs typeface="Arial" charset="0"/>
              </a:rPr>
              <a:t>themselves.</a:t>
            </a:r>
          </a:p>
        </p:txBody>
      </p:sp>
      <p:grpSp>
        <p:nvGrpSpPr>
          <p:cNvPr id="9" name="Group 23">
            <a:extLst>
              <a:ext uri="{FF2B5EF4-FFF2-40B4-BE49-F238E27FC236}">
                <a16:creationId xmlns:a16="http://schemas.microsoft.com/office/drawing/2014/main" xmlns="" id="{0C9C79BF-ED1C-7E0C-F614-626DBC0898A5}"/>
              </a:ext>
            </a:extLst>
          </p:cNvPr>
          <p:cNvGrpSpPr>
            <a:grpSpLocks/>
          </p:cNvGrpSpPr>
          <p:nvPr/>
        </p:nvGrpSpPr>
        <p:grpSpPr bwMode="auto">
          <a:xfrm>
            <a:off x="4305455" y="4135997"/>
            <a:ext cx="306387" cy="447675"/>
            <a:chOff x="2687" y="2505"/>
            <a:chExt cx="197" cy="3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AutoShape 22">
              <a:extLst>
                <a:ext uri="{FF2B5EF4-FFF2-40B4-BE49-F238E27FC236}">
                  <a16:creationId xmlns:a16="http://schemas.microsoft.com/office/drawing/2014/main" xmlns="" id="{FFC170E8-7667-FD85-2CA2-F9B0EA2F0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2523"/>
              <a:ext cx="136" cy="31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11" name="Picture 21">
              <a:extLst>
                <a:ext uri="{FF2B5EF4-FFF2-40B4-BE49-F238E27FC236}">
                  <a16:creationId xmlns:a16="http://schemas.microsoft.com/office/drawing/2014/main" xmlns="" id="{7E9E104C-5AE7-B6D6-AA35-4C6CEF118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2505"/>
              <a:ext cx="19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xmlns="" id="{52B94D59-57EE-5DDA-41BD-38D9B477523B}"/>
              </a:ext>
            </a:extLst>
          </p:cNvPr>
          <p:cNvGrpSpPr>
            <a:grpSpLocks/>
          </p:cNvGrpSpPr>
          <p:nvPr/>
        </p:nvGrpSpPr>
        <p:grpSpPr bwMode="auto">
          <a:xfrm>
            <a:off x="4889500" y="4538663"/>
            <a:ext cx="306388" cy="447675"/>
            <a:chOff x="2687" y="2505"/>
            <a:chExt cx="197" cy="3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AutoShape 26">
              <a:extLst>
                <a:ext uri="{FF2B5EF4-FFF2-40B4-BE49-F238E27FC236}">
                  <a16:creationId xmlns:a16="http://schemas.microsoft.com/office/drawing/2014/main" xmlns="" id="{058342DE-B727-D1A2-8452-3F605C174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2523"/>
              <a:ext cx="136" cy="31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14" name="Picture 27">
              <a:extLst>
                <a:ext uri="{FF2B5EF4-FFF2-40B4-BE49-F238E27FC236}">
                  <a16:creationId xmlns:a16="http://schemas.microsoft.com/office/drawing/2014/main" xmlns="" id="{1F7F9588-B1D7-C2C3-2A1C-27D304AC5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2505"/>
              <a:ext cx="19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xmlns="" id="{CB3B7612-C5F4-B778-0F61-4597227DBBFB}"/>
              </a:ext>
            </a:extLst>
          </p:cNvPr>
          <p:cNvGrpSpPr>
            <a:grpSpLocks/>
          </p:cNvGrpSpPr>
          <p:nvPr/>
        </p:nvGrpSpPr>
        <p:grpSpPr bwMode="auto">
          <a:xfrm>
            <a:off x="5767388" y="4695825"/>
            <a:ext cx="306387" cy="447675"/>
            <a:chOff x="2687" y="2505"/>
            <a:chExt cx="197" cy="3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AutoShape 29">
              <a:extLst>
                <a:ext uri="{FF2B5EF4-FFF2-40B4-BE49-F238E27FC236}">
                  <a16:creationId xmlns:a16="http://schemas.microsoft.com/office/drawing/2014/main" xmlns="" id="{EDCE9C9F-CAD2-4E6B-28E1-99838B113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2523"/>
              <a:ext cx="136" cy="31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17" name="Picture 30">
              <a:extLst>
                <a:ext uri="{FF2B5EF4-FFF2-40B4-BE49-F238E27FC236}">
                  <a16:creationId xmlns:a16="http://schemas.microsoft.com/office/drawing/2014/main" xmlns="" id="{99F93379-CCA2-7795-EA43-BA87ABDD8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2505"/>
              <a:ext cx="19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xmlns="" id="{952E1FDD-440E-A106-642E-BA395CA086EE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4637088"/>
            <a:ext cx="306387" cy="447675"/>
            <a:chOff x="2687" y="2505"/>
            <a:chExt cx="197" cy="39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9" name="AutoShape 32">
              <a:extLst>
                <a:ext uri="{FF2B5EF4-FFF2-40B4-BE49-F238E27FC236}">
                  <a16:creationId xmlns:a16="http://schemas.microsoft.com/office/drawing/2014/main" xmlns="" id="{BDE6352D-0BA8-232A-6697-6E3372C51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2523"/>
              <a:ext cx="136" cy="31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20" name="Picture 33">
              <a:extLst>
                <a:ext uri="{FF2B5EF4-FFF2-40B4-BE49-F238E27FC236}">
                  <a16:creationId xmlns:a16="http://schemas.microsoft.com/office/drawing/2014/main" xmlns="" id="{406146C1-F61B-4C24-72BF-690D94A83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2505"/>
              <a:ext cx="19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xmlns="" id="{DAF94CFD-B7E8-79DF-C38D-26555C552D2E}"/>
              </a:ext>
            </a:extLst>
          </p:cNvPr>
          <p:cNvGrpSpPr>
            <a:grpSpLocks/>
          </p:cNvGrpSpPr>
          <p:nvPr/>
        </p:nvGrpSpPr>
        <p:grpSpPr bwMode="auto">
          <a:xfrm>
            <a:off x="7667230" y="4422184"/>
            <a:ext cx="306388" cy="447675"/>
            <a:chOff x="2687" y="2505"/>
            <a:chExt cx="197" cy="391"/>
          </a:xfrm>
        </p:grpSpPr>
        <p:sp>
          <p:nvSpPr>
            <p:cNvPr id="22" name="AutoShape 35">
              <a:extLst>
                <a:ext uri="{FF2B5EF4-FFF2-40B4-BE49-F238E27FC236}">
                  <a16:creationId xmlns:a16="http://schemas.microsoft.com/office/drawing/2014/main" xmlns="" id="{03895856-BBCC-81BB-D165-A5BAA5096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2523"/>
              <a:ext cx="136" cy="31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xmlns="" id="{3C442FBA-FCCD-D833-0928-C4182E194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2505"/>
              <a:ext cx="197" cy="3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Line 43">
            <a:extLst>
              <a:ext uri="{FF2B5EF4-FFF2-40B4-BE49-F238E27FC236}">
                <a16:creationId xmlns:a16="http://schemas.microsoft.com/office/drawing/2014/main" xmlns="" id="{83F699A7-136D-5DC5-271C-B375785A0A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888" y="5013325"/>
            <a:ext cx="574675" cy="714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xmlns="" id="{C9C24E29-4569-AD2C-EE90-E6D0D3CE3235}"/>
              </a:ext>
            </a:extLst>
          </p:cNvPr>
          <p:cNvSpPr txBox="1">
            <a:spLocks noChangeArrowheads="1"/>
          </p:cNvSpPr>
          <p:nvPr/>
        </p:nvSpPr>
        <p:spPr bwMode="auto">
          <a:xfrm rot="21246287">
            <a:off x="6028154" y="4824000"/>
            <a:ext cx="7445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9688" algn="ctr" eaLnBrk="1" hangingPunct="1"/>
            <a:r>
              <a:rPr lang="de-DE" altLang="de-DE" sz="1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m </a:t>
            </a: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18" y="4772062"/>
            <a:ext cx="447675" cy="4476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13" y="4402785"/>
            <a:ext cx="676598" cy="67659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>
              <a:rot lat="0" lon="1200000" rev="0"/>
            </a:camera>
            <a:lightRig rig="threePt" dir="t"/>
          </a:scene3d>
        </p:spPr>
      </p:pic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1152" r="31006" b="-1152"/>
          <a:stretch/>
        </p:blipFill>
        <p:spPr>
          <a:xfrm>
            <a:off x="5366814" y="5011400"/>
            <a:ext cx="611187" cy="8835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Group 37">
            <a:extLst>
              <a:ext uri="{FF2B5EF4-FFF2-40B4-BE49-F238E27FC236}">
                <a16:creationId xmlns:a16="http://schemas.microsoft.com/office/drawing/2014/main" xmlns="" id="{9AB9BD19-EA0E-8E49-9AE9-BB7BD5439EB8}"/>
              </a:ext>
            </a:extLst>
          </p:cNvPr>
          <p:cNvGrpSpPr>
            <a:grpSpLocks/>
          </p:cNvGrpSpPr>
          <p:nvPr/>
        </p:nvGrpSpPr>
        <p:grpSpPr bwMode="auto">
          <a:xfrm>
            <a:off x="4450094" y="3321767"/>
            <a:ext cx="306388" cy="447675"/>
            <a:chOff x="2687" y="2505"/>
            <a:chExt cx="197" cy="3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AutoShape 38">
              <a:extLst>
                <a:ext uri="{FF2B5EF4-FFF2-40B4-BE49-F238E27FC236}">
                  <a16:creationId xmlns:a16="http://schemas.microsoft.com/office/drawing/2014/main" xmlns="" id="{ED8B8C10-B8B6-82F3-6D15-B35D74664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2523"/>
              <a:ext cx="136" cy="31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pic>
          <p:nvPicPr>
            <p:cNvPr id="26" name="Picture 39">
              <a:extLst>
                <a:ext uri="{FF2B5EF4-FFF2-40B4-BE49-F238E27FC236}">
                  <a16:creationId xmlns:a16="http://schemas.microsoft.com/office/drawing/2014/main" xmlns="" id="{4AF57774-9057-3AE2-E420-404070614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2505"/>
              <a:ext cx="19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13112C1-B57B-4B3C-B7D6-DE906800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0"/>
            <a:ext cx="8382000" cy="521223"/>
          </a:xfrm>
        </p:spPr>
        <p:txBody>
          <a:bodyPr lIns="90000" tIns="46800" bIns="46800" anchor="t"/>
          <a:lstStyle/>
          <a:p>
            <a:pPr marL="0" lvl="0" indent="0" algn="l" eaLnBrk="1" hangingPunct="1"/>
            <a:r>
              <a:rPr lang="en-IE" altLang="de-DE" sz="2800" kern="1200" dirty="0" smtClean="0">
                <a:solidFill>
                  <a:srgbClr val="174C8E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Before Rescue Work Starts – Manage Observers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03318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EILZUSAMMENBRUCH">
            <a:extLst>
              <a:ext uri="{FF2B5EF4-FFF2-40B4-BE49-F238E27FC236}">
                <a16:creationId xmlns:a16="http://schemas.microsoft.com/office/drawing/2014/main" xmlns="" id="{854D4DC6-ABEC-52F9-CDA0-9CC243CAA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719512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E844137B-FA69-D01C-8ABC-C06AA0A29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1800000"/>
            <a:ext cx="5309989" cy="319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9688" eaLnBrk="1" hangingPunct="1">
              <a:tabLst>
                <a:tab pos="541338" algn="l"/>
              </a:tabLst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Try to see the site </a:t>
            </a:r>
            <a:r>
              <a:rPr lang="en-IE" altLang="de-DE" sz="2400" b="1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from all angles</a:t>
            </a: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</a:t>
            </a:r>
          </a:p>
          <a:p>
            <a:pPr marL="39688" eaLnBrk="1" hangingPunct="1">
              <a:tabLst>
                <a:tab pos="541338" algn="l"/>
              </a:tabLst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pay attention to</a:t>
            </a: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  <a:tabLst>
                <a:tab pos="541338" algn="l"/>
              </a:tabLst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collapse patterns</a:t>
            </a: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  <a:tabLst>
                <a:tab pos="541338" algn="l"/>
              </a:tabLst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leaks (water, gas, etc.)</a:t>
            </a: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  <a:tabLst>
                <a:tab pos="541338" algn="l"/>
              </a:tabLst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surrounding structures</a:t>
            </a:r>
          </a:p>
          <a:p>
            <a:pPr marL="628650" indent="-358775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  <a:tabLst>
                <a:tab pos="541338" algn="l"/>
              </a:tabLst>
            </a:pPr>
            <a:endParaRPr lang="en-IE" altLang="de-DE" sz="2400" dirty="0" smtClean="0">
              <a:solidFill>
                <a:srgbClr val="174C8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itchFamily="2" charset="2"/>
            </a:endParaRPr>
          </a:p>
          <a:p>
            <a:pPr marL="269875">
              <a:spcBef>
                <a:spcPts val="800"/>
              </a:spcBef>
              <a:buSzPct val="100000"/>
              <a:tabLst>
                <a:tab pos="541338" algn="l"/>
              </a:tabLst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Don‘t forget to look upwards!</a:t>
            </a:r>
            <a:endParaRPr lang="en-IE" altLang="de-DE" sz="2400" dirty="0">
              <a:solidFill>
                <a:srgbClr val="174C8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4E583F4B-4CED-6EA7-775B-D1073BC07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2971800"/>
            <a:ext cx="41719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267200"/>
            <a:ext cx="571083" cy="571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B489116D-38E3-4101-AF6C-787A203E1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900000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0000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defTabSz="360000" eaLnBrk="1" hangingPunct="1">
              <a:buFont typeface="Times" panose="02020603050405020304" pitchFamily="18" charset="0"/>
              <a:buNone/>
            </a:pPr>
            <a:r>
              <a:rPr lang="en-IE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Rescue Work Starts – 360°Assessment</a:t>
            </a:r>
            <a:endParaRPr lang="en-IE" altLang="de-DE" sz="28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049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6" descr="TEILZUSAMMENBRUCH">
            <a:extLst>
              <a:ext uri="{FF2B5EF4-FFF2-40B4-BE49-F238E27FC236}">
                <a16:creationId xmlns:a16="http://schemas.microsoft.com/office/drawing/2014/main" xmlns="" id="{9F617207-B0BC-67D6-1DC2-E4BAC3EFF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28800"/>
            <a:ext cx="3719512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15043ED-BC16-D645-80D3-3549FA0FC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1" y="5690717"/>
            <a:ext cx="3546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1400" dirty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practice: use </a:t>
            </a:r>
            <a:r>
              <a:rPr lang="en-US" altLang="de-DE" sz="1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symbols and drawings!</a:t>
            </a:r>
            <a:endParaRPr lang="en-US" altLang="de-DE" sz="1400" b="1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13">
            <a:extLst>
              <a:ext uri="{FF2B5EF4-FFF2-40B4-BE49-F238E27FC236}">
                <a16:creationId xmlns:a16="http://schemas.microsoft.com/office/drawing/2014/main" xmlns="" id="{18D6FB01-58F1-41E9-6B28-8D04913BC8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3125787"/>
            <a:ext cx="1060450" cy="1944688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xmlns="" id="{733A6A8C-7D2B-042A-7C44-C8381D8A9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92" y="1823493"/>
            <a:ext cx="4044950" cy="43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IE" altLang="de-DE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layers</a:t>
            </a:r>
            <a:endParaRPr lang="en-IE" altLang="de-DE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xmlns="" id="{19D9D8D6-E642-6232-ECC6-073121531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92" y="2399756"/>
            <a:ext cx="4044950" cy="43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lnSpc>
                <a:spcPct val="125000"/>
              </a:lnSpc>
              <a:defRPr sz="200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latin typeface="Verdana" pitchFamily="34" charset="0"/>
              </a:defRPr>
            </a:lvl2pPr>
            <a:lvl3pPr marL="1143000" indent="-228600" eaLnBrk="0" hangingPunct="0">
              <a:defRPr sz="2000">
                <a:latin typeface="Verdana" pitchFamily="34" charset="0"/>
              </a:defRPr>
            </a:lvl3pPr>
            <a:lvl4pPr marL="1600200" indent="-228600" eaLnBrk="0" hangingPunct="0">
              <a:defRPr sz="2000">
                <a:latin typeface="Verdana" pitchFamily="34" charset="0"/>
              </a:defRPr>
            </a:lvl4pPr>
            <a:lvl5pPr marL="2057400" indent="-228600" eaLnBrk="0" hangingPunct="0">
              <a:defRPr sz="2000"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9pPr>
          </a:lstStyle>
          <a:p>
            <a:r>
              <a:rPr lang="en-IE" altLang="de-DE" dirty="0" smtClean="0"/>
              <a:t>Half room</a:t>
            </a:r>
            <a:endParaRPr lang="en-IE" altLang="de-DE" dirty="0"/>
          </a:p>
        </p:txBody>
      </p:sp>
      <p:sp>
        <p:nvSpPr>
          <p:cNvPr id="9" name="Text Box 34">
            <a:extLst>
              <a:ext uri="{FF2B5EF4-FFF2-40B4-BE49-F238E27FC236}">
                <a16:creationId xmlns:a16="http://schemas.microsoft.com/office/drawing/2014/main" xmlns="" id="{E51450B6-6F7C-FABE-711B-6D862B8F7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92" y="2976018"/>
            <a:ext cx="4044950" cy="43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lnSpc>
                <a:spcPct val="125000"/>
              </a:lnSpc>
              <a:defRPr sz="200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latin typeface="Verdana" pitchFamily="34" charset="0"/>
              </a:defRPr>
            </a:lvl2pPr>
            <a:lvl3pPr marL="1143000" indent="-228600" eaLnBrk="0" hangingPunct="0">
              <a:defRPr sz="2000">
                <a:latin typeface="Verdana" pitchFamily="34" charset="0"/>
              </a:defRPr>
            </a:lvl3pPr>
            <a:lvl4pPr marL="1600200" indent="-228600" eaLnBrk="0" hangingPunct="0">
              <a:defRPr sz="2000">
                <a:latin typeface="Verdana" pitchFamily="34" charset="0"/>
              </a:defRPr>
            </a:lvl4pPr>
            <a:lvl5pPr marL="2057400" indent="-228600" eaLnBrk="0" hangingPunct="0">
              <a:defRPr sz="2000"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9pPr>
          </a:lstStyle>
          <a:p>
            <a:r>
              <a:rPr lang="en-IE" altLang="de-DE" dirty="0" smtClean="0"/>
              <a:t>Blocked room</a:t>
            </a:r>
            <a:endParaRPr lang="en-IE" altLang="de-DE" dirty="0"/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xmlns="" id="{33263EDD-3E8C-AB49-E8D2-19FFBBD0C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92" y="3550693"/>
            <a:ext cx="4044950" cy="43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lnSpc>
                <a:spcPct val="125000"/>
              </a:lnSpc>
              <a:defRPr sz="200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latin typeface="Verdana" pitchFamily="34" charset="0"/>
              </a:defRPr>
            </a:lvl2pPr>
            <a:lvl3pPr marL="1143000" indent="-228600" eaLnBrk="0" hangingPunct="0">
              <a:defRPr sz="2000">
                <a:latin typeface="Verdana" pitchFamily="34" charset="0"/>
              </a:defRPr>
            </a:lvl3pPr>
            <a:lvl4pPr marL="1600200" indent="-228600" eaLnBrk="0" hangingPunct="0">
              <a:defRPr sz="2000">
                <a:latin typeface="Verdana" pitchFamily="34" charset="0"/>
              </a:defRPr>
            </a:lvl4pPr>
            <a:lvl5pPr marL="2057400" indent="-228600" eaLnBrk="0" hangingPunct="0">
              <a:defRPr sz="2000"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9pPr>
          </a:lstStyle>
          <a:p>
            <a:r>
              <a:rPr lang="en-IE" altLang="de-DE" dirty="0" smtClean="0"/>
              <a:t>Partial damaged room</a:t>
            </a:r>
            <a:endParaRPr lang="en-IE" altLang="de-DE" dirty="0"/>
          </a:p>
        </p:txBody>
      </p:sp>
      <p:sp>
        <p:nvSpPr>
          <p:cNvPr id="11" name="Text Box 36">
            <a:extLst>
              <a:ext uri="{FF2B5EF4-FFF2-40B4-BE49-F238E27FC236}">
                <a16:creationId xmlns:a16="http://schemas.microsoft.com/office/drawing/2014/main" xmlns="" id="{FD608CFF-AD21-8A20-7CA6-F23CCD261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92" y="4126956"/>
            <a:ext cx="4044950" cy="43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lnSpc>
                <a:spcPct val="125000"/>
              </a:lnSpc>
              <a:defRPr sz="200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latin typeface="Verdana" pitchFamily="34" charset="0"/>
              </a:defRPr>
            </a:lvl2pPr>
            <a:lvl3pPr marL="1143000" indent="-228600" eaLnBrk="0" hangingPunct="0">
              <a:defRPr sz="2000">
                <a:latin typeface="Verdana" pitchFamily="34" charset="0"/>
              </a:defRPr>
            </a:lvl3pPr>
            <a:lvl4pPr marL="1600200" indent="-228600" eaLnBrk="0" hangingPunct="0">
              <a:defRPr sz="2000">
                <a:latin typeface="Verdana" pitchFamily="34" charset="0"/>
              </a:defRPr>
            </a:lvl4pPr>
            <a:lvl5pPr marL="2057400" indent="-228600" eaLnBrk="0" hangingPunct="0">
              <a:defRPr sz="2000"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9pPr>
          </a:lstStyle>
          <a:p>
            <a:r>
              <a:rPr lang="en-IE" altLang="de-DE" dirty="0" smtClean="0"/>
              <a:t>Debris</a:t>
            </a:r>
            <a:endParaRPr lang="en-IE" altLang="de-DE" dirty="0"/>
          </a:p>
        </p:txBody>
      </p:sp>
      <p:sp>
        <p:nvSpPr>
          <p:cNvPr id="12" name="Text Box 37">
            <a:extLst>
              <a:ext uri="{FF2B5EF4-FFF2-40B4-BE49-F238E27FC236}">
                <a16:creationId xmlns:a16="http://schemas.microsoft.com/office/drawing/2014/main" xmlns="" id="{BCA1A232-F44E-8CD8-E5CB-B98439968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92" y="4703218"/>
            <a:ext cx="4044950" cy="43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lnSpc>
                <a:spcPct val="125000"/>
              </a:lnSpc>
              <a:defRPr sz="200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latin typeface="Verdana" pitchFamily="34" charset="0"/>
              </a:defRPr>
            </a:lvl2pPr>
            <a:lvl3pPr marL="1143000" indent="-228600" eaLnBrk="0" hangingPunct="0">
              <a:defRPr sz="2000">
                <a:latin typeface="Verdana" pitchFamily="34" charset="0"/>
              </a:defRPr>
            </a:lvl3pPr>
            <a:lvl4pPr marL="1600200" indent="-228600" eaLnBrk="0" hangingPunct="0">
              <a:defRPr sz="2000">
                <a:latin typeface="Verdana" pitchFamily="34" charset="0"/>
              </a:defRPr>
            </a:lvl4pPr>
            <a:lvl5pPr marL="2057400" indent="-228600" eaLnBrk="0" hangingPunct="0">
              <a:defRPr sz="2000"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9pPr>
          </a:lstStyle>
          <a:p>
            <a:r>
              <a:rPr lang="en-IE" altLang="de-DE" dirty="0" smtClean="0"/>
              <a:t>Rubble pile</a:t>
            </a:r>
            <a:endParaRPr lang="en-IE" altLang="de-DE" dirty="0"/>
          </a:p>
        </p:txBody>
      </p:sp>
      <p:sp>
        <p:nvSpPr>
          <p:cNvPr id="13" name="Text Box 38">
            <a:extLst>
              <a:ext uri="{FF2B5EF4-FFF2-40B4-BE49-F238E27FC236}">
                <a16:creationId xmlns:a16="http://schemas.microsoft.com/office/drawing/2014/main" xmlns="" id="{F38C8FDD-FB10-8E61-CD97-76CC429DF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92" y="5279481"/>
            <a:ext cx="4044950" cy="43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lnSpc>
                <a:spcPct val="125000"/>
              </a:lnSpc>
              <a:defRPr sz="200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latin typeface="Verdana" pitchFamily="34" charset="0"/>
              </a:defRPr>
            </a:lvl2pPr>
            <a:lvl3pPr marL="1143000" indent="-228600" eaLnBrk="0" hangingPunct="0">
              <a:defRPr sz="2000">
                <a:latin typeface="Verdana" pitchFamily="34" charset="0"/>
              </a:defRPr>
            </a:lvl3pPr>
            <a:lvl4pPr marL="1600200" indent="-228600" eaLnBrk="0" hangingPunct="0">
              <a:defRPr sz="2000">
                <a:latin typeface="Verdana" pitchFamily="34" charset="0"/>
              </a:defRPr>
            </a:lvl4pPr>
            <a:lvl5pPr marL="2057400" indent="-228600" eaLnBrk="0" hangingPunct="0">
              <a:defRPr sz="2000"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Verdana" pitchFamily="34" charset="0"/>
              </a:defRPr>
            </a:lvl9pPr>
          </a:lstStyle>
          <a:p>
            <a:r>
              <a:rPr lang="en-IE" altLang="de-DE" dirty="0" smtClean="0"/>
              <a:t>Half filled room</a:t>
            </a:r>
            <a:endParaRPr lang="en-IE" altLang="de-DE" dirty="0"/>
          </a:p>
        </p:txBody>
      </p:sp>
      <p:pic>
        <p:nvPicPr>
          <p:cNvPr id="14" name="Picture 49">
            <a:extLst>
              <a:ext uri="{FF2B5EF4-FFF2-40B4-BE49-F238E27FC236}">
                <a16:creationId xmlns:a16="http://schemas.microsoft.com/office/drawing/2014/main" xmlns="" id="{39514CFB-7179-6EAC-591C-F1929BB0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0" y="3516538"/>
            <a:ext cx="885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0">
            <a:extLst>
              <a:ext uri="{FF2B5EF4-FFF2-40B4-BE49-F238E27FC236}">
                <a16:creationId xmlns:a16="http://schemas.microsoft.com/office/drawing/2014/main" xmlns="" id="{5490E4EA-DE7E-9B2D-76EE-4D3926034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85" y="3021238"/>
            <a:ext cx="819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1">
            <a:extLst>
              <a:ext uri="{FF2B5EF4-FFF2-40B4-BE49-F238E27FC236}">
                <a16:creationId xmlns:a16="http://schemas.microsoft.com/office/drawing/2014/main" xmlns="" id="{01D88EF7-74F3-5938-4D16-3AA16DCF8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5" y="2397351"/>
            <a:ext cx="857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2">
            <a:extLst>
              <a:ext uri="{FF2B5EF4-FFF2-40B4-BE49-F238E27FC236}">
                <a16:creationId xmlns:a16="http://schemas.microsoft.com/office/drawing/2014/main" xmlns="" id="{1EF09AB6-4BC4-ED4D-9942-AB775BB0E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00000"/>
            <a:ext cx="847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3">
            <a:extLst>
              <a:ext uri="{FF2B5EF4-FFF2-40B4-BE49-F238E27FC236}">
                <a16:creationId xmlns:a16="http://schemas.microsoft.com/office/drawing/2014/main" xmlns="" id="{B403D6DF-16A1-AE59-6971-9BBBFB4CE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0" b="-740"/>
          <a:stretch>
            <a:fillRect/>
          </a:stretch>
        </p:blipFill>
        <p:spPr bwMode="auto">
          <a:xfrm>
            <a:off x="750535" y="4159476"/>
            <a:ext cx="792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4">
            <a:extLst>
              <a:ext uri="{FF2B5EF4-FFF2-40B4-BE49-F238E27FC236}">
                <a16:creationId xmlns:a16="http://schemas.microsoft.com/office/drawing/2014/main" xmlns="" id="{219C6EDC-B562-83E5-7831-3D9AB367D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5" y="4715101"/>
            <a:ext cx="857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5">
            <a:extLst>
              <a:ext uri="{FF2B5EF4-FFF2-40B4-BE49-F238E27FC236}">
                <a16:creationId xmlns:a16="http://schemas.microsoft.com/office/drawing/2014/main" xmlns="" id="{A689D497-B693-777E-E264-1AE329302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5" y="5304063"/>
            <a:ext cx="876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58">
            <a:extLst>
              <a:ext uri="{FF2B5EF4-FFF2-40B4-BE49-F238E27FC236}">
                <a16:creationId xmlns:a16="http://schemas.microsoft.com/office/drawing/2014/main" xmlns="" id="{FBA1883E-2FBF-85FA-31FC-5FE6FE5365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1588" y="4637087"/>
            <a:ext cx="1295400" cy="433388"/>
          </a:xfrm>
          <a:prstGeom prst="line">
            <a:avLst/>
          </a:prstGeom>
          <a:noFill/>
          <a:ln w="31750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pic>
        <p:nvPicPr>
          <p:cNvPr id="22" name="Picture 59">
            <a:extLst>
              <a:ext uri="{FF2B5EF4-FFF2-40B4-BE49-F238E27FC236}">
                <a16:creationId xmlns:a16="http://schemas.microsoft.com/office/drawing/2014/main" xmlns="" id="{AFB5C6E9-8AC3-47AA-3028-DC9F7958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0" b="-740"/>
          <a:stretch>
            <a:fillRect/>
          </a:stretch>
        </p:blipFill>
        <p:spPr bwMode="auto">
          <a:xfrm>
            <a:off x="5801936" y="4795048"/>
            <a:ext cx="792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0">
            <a:extLst>
              <a:ext uri="{FF2B5EF4-FFF2-40B4-BE49-F238E27FC236}">
                <a16:creationId xmlns:a16="http://schemas.microsoft.com/office/drawing/2014/main" xmlns="" id="{D8483EA4-D279-BC69-284D-6274412C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78312"/>
            <a:ext cx="847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61">
            <a:extLst>
              <a:ext uri="{FF2B5EF4-FFF2-40B4-BE49-F238E27FC236}">
                <a16:creationId xmlns:a16="http://schemas.microsoft.com/office/drawing/2014/main" xmlns="" id="{EE565E07-893D-6220-DE6A-98FD32CC6142}"/>
              </a:ext>
            </a:extLst>
          </p:cNvPr>
          <p:cNvSpPr>
            <a:spLocks noChangeArrowheads="1"/>
          </p:cNvSpPr>
          <p:nvPr/>
        </p:nvSpPr>
        <p:spPr bwMode="auto">
          <a:xfrm rot="1135990">
            <a:off x="5292725" y="3976748"/>
            <a:ext cx="1152525" cy="576263"/>
          </a:xfrm>
          <a:prstGeom prst="ellipse">
            <a:avLst/>
          </a:prstGeom>
          <a:solidFill>
            <a:schemeClr val="accent1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5" name="AutoShape 62">
            <a:extLst>
              <a:ext uri="{FF2B5EF4-FFF2-40B4-BE49-F238E27FC236}">
                <a16:creationId xmlns:a16="http://schemas.microsoft.com/office/drawing/2014/main" xmlns="" id="{15B7CF07-F04C-C6E7-0881-CE1E2154D32E}"/>
              </a:ext>
            </a:extLst>
          </p:cNvPr>
          <p:cNvSpPr>
            <a:spLocks noChangeArrowheads="1"/>
          </p:cNvSpPr>
          <p:nvPr/>
        </p:nvSpPr>
        <p:spPr bwMode="auto">
          <a:xfrm rot="1140133">
            <a:off x="6078538" y="2787711"/>
            <a:ext cx="863600" cy="504825"/>
          </a:xfrm>
          <a:prstGeom prst="parallelogram">
            <a:avLst>
              <a:gd name="adj" fmla="val 23300"/>
            </a:avLst>
          </a:prstGeom>
          <a:solidFill>
            <a:schemeClr val="accent1">
              <a:alpha val="2588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7600" y="5066360"/>
            <a:ext cx="571083" cy="571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1">
            <a:extLst>
              <a:ext uri="{FF2B5EF4-FFF2-40B4-BE49-F238E27FC236}">
                <a16:creationId xmlns:a16="http://schemas.microsoft.com/office/drawing/2014/main" xmlns="" id="{F3E96931-FA9A-433F-BE5B-954D2D1FE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2000" y="900000"/>
            <a:ext cx="83820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>
            <a:spAutoFit/>
          </a:bodyPr>
          <a:lstStyle>
            <a:lvl1pPr marL="39688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pPr algn="l" defTabSz="360000" eaLnBrk="1" hangingPunct="1">
              <a:buFont typeface="Times" panose="02020603050405020304" pitchFamily="18" charset="0"/>
              <a:buNone/>
            </a:pPr>
            <a:r>
              <a:rPr lang="en-IE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Rescue Work Starts – Assessing Damage</a:t>
            </a:r>
            <a:endParaRPr lang="en-IE" altLang="de-DE" sz="28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41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TEILZUSAMMENBRUCH">
            <a:extLst>
              <a:ext uri="{FF2B5EF4-FFF2-40B4-BE49-F238E27FC236}">
                <a16:creationId xmlns:a16="http://schemas.microsoft.com/office/drawing/2014/main" xmlns="" id="{92C2E9CF-C21E-73AB-6EDB-87FE2C6A0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737351" cy="378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CB413155-391A-8E1A-5A2B-08752BC50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1800000"/>
            <a:ext cx="5472112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additional dangers such as</a:t>
            </a:r>
            <a:r>
              <a:rPr lang="de-D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0" indent="-358775" eaLnBrk="0" hangingPunct="0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</a:t>
            </a:r>
          </a:p>
          <a:p>
            <a:pPr marL="628650" lvl="0" indent="-358775" eaLnBrk="0" hangingPunct="0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lines</a:t>
            </a:r>
          </a:p>
          <a:p>
            <a:pPr marL="628650" lvl="0" indent="-358775" eaLnBrk="0" hangingPunct="0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fires</a:t>
            </a:r>
          </a:p>
          <a:p>
            <a:pPr marL="628650" lvl="0" indent="-358775" eaLnBrk="0" hangingPunct="0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</a:p>
          <a:p>
            <a:pPr marL="628650" lvl="0" indent="-358775" eaLnBrk="0" hangingPunct="0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falling objects</a:t>
            </a:r>
          </a:p>
          <a:p>
            <a:pPr marL="628650" lvl="0" indent="-358775" eaLnBrk="0" hangingPunct="0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unstable building parts</a:t>
            </a:r>
            <a:endParaRPr lang="en-IE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6" y="3530101"/>
            <a:ext cx="479876" cy="42367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06" y="4495800"/>
            <a:ext cx="479876" cy="42367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44" y="2904682"/>
            <a:ext cx="479876" cy="423678"/>
          </a:xfrm>
          <a:prstGeom prst="rect">
            <a:avLst/>
          </a:prstGeom>
        </p:spPr>
      </p:pic>
      <p:sp>
        <p:nvSpPr>
          <p:cNvPr id="8" name="Titel 3">
            <a:extLst>
              <a:ext uri="{FF2B5EF4-FFF2-40B4-BE49-F238E27FC236}">
                <a16:creationId xmlns:a16="http://schemas.microsoft.com/office/drawing/2014/main" xmlns="" id="{2274E708-062E-4C84-918E-94D9889F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1"/>
            <a:ext cx="7693800" cy="495300"/>
          </a:xfrm>
        </p:spPr>
        <p:txBody>
          <a:bodyPr lIns="90000" tIns="46800" rIns="90000" bIns="46800" anchor="t"/>
          <a:lstStyle/>
          <a:p>
            <a:pPr marL="0" lvl="0" indent="0" algn="l" eaLnBrk="1" hangingPunct="1"/>
            <a:r>
              <a:rPr lang="en-IE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Rescue Work Starts – </a:t>
            </a:r>
            <a:r>
              <a:rPr lang="en-IE" altLang="de-DE" sz="2800" kern="1200" dirty="0" smtClean="0">
                <a:solidFill>
                  <a:srgbClr val="174C8E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Minimizing Risk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16686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TEILZUSAMMENBRUCH">
            <a:extLst>
              <a:ext uri="{FF2B5EF4-FFF2-40B4-BE49-F238E27FC236}">
                <a16:creationId xmlns:a16="http://schemas.microsoft.com/office/drawing/2014/main" xmlns="" id="{469BBBD0-726F-E011-A0AC-B248E422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34467"/>
            <a:ext cx="3719512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56FD5F27-598E-0176-EA0D-30F1B4148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0" y="1800000"/>
            <a:ext cx="5223600" cy="288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Valuable information could be given </a:t>
            </a:r>
          </a:p>
          <a:p>
            <a:pPr eaLnBrk="1" hangingPunct="1"/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people in the house, like</a:t>
            </a:r>
          </a:p>
          <a:p>
            <a:pPr marL="357188" indent="-357188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IE" altLang="de-DE" sz="2400" i="1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„In which part of the house was </a:t>
            </a:r>
            <a:br>
              <a:rPr lang="en-IE" altLang="de-DE" sz="2400" i="1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altLang="de-DE" sz="2400" i="1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missing person last seen?“</a:t>
            </a:r>
          </a:p>
          <a:p>
            <a:pPr marL="357188" indent="-357188">
              <a:spcBef>
                <a:spcPts val="800"/>
              </a:spcBef>
              <a:buSzPct val="100000"/>
              <a:buFont typeface="Wingdings" panose="05000000000000000000" pitchFamily="2" charset="2"/>
              <a:buChar char="q"/>
            </a:pPr>
            <a:r>
              <a:rPr lang="en-IE" altLang="de-DE" sz="2400" i="1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„How is the house structured? Where is the bathroom/living room/etc. located?“</a:t>
            </a:r>
            <a:endParaRPr lang="en-IE" altLang="de-DE" sz="2400" i="1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xmlns="" id="{D0F3C5C2-20C1-44C8-9C1D-DC6573DB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900001"/>
            <a:ext cx="7693800" cy="495300"/>
          </a:xfrm>
        </p:spPr>
        <p:txBody>
          <a:bodyPr lIns="90000" tIns="46800" rIns="90000" bIns="46800" anchor="t"/>
          <a:lstStyle/>
          <a:p>
            <a:pPr marL="0" lvl="0" indent="0" algn="l" eaLnBrk="1" hangingPunct="1"/>
            <a:r>
              <a:rPr lang="en-IE" altLang="de-DE" sz="28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Rescue Work Starts – </a:t>
            </a:r>
            <a:r>
              <a:rPr lang="en-IE" altLang="de-DE" sz="2800" kern="1200" dirty="0" smtClean="0">
                <a:solidFill>
                  <a:srgbClr val="174C8E"/>
                </a:solidFill>
                <a:latin typeface="Arial" panose="020B0604020202020204" pitchFamily="34" charset="0"/>
                <a:ea typeface="ヒラギノ明朝 ProN W3" charset="-128"/>
                <a:cs typeface="Arial" panose="020B0604020202020204" pitchFamily="34" charset="0"/>
                <a:sym typeface="Times New Roman" panose="02020603050405020304" pitchFamily="18" charset="0"/>
              </a:rPr>
              <a:t>Information</a:t>
            </a:r>
            <a:endParaRPr lang="en-IE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xmlns="" id="{C5D57587-2F3A-4D18-8A0B-45D1ADF86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" y="4953000"/>
            <a:ext cx="750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ts val="800"/>
              </a:spcBef>
              <a:buSzPct val="100000"/>
            </a:pPr>
            <a:r>
              <a:rPr lang="en-IE" altLang="de-DE" sz="2400" b="1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forget to ask </a:t>
            </a:r>
            <a:r>
              <a:rPr lang="en-IE" altLang="de-DE" sz="2400" dirty="0" smtClean="0">
                <a:solidFill>
                  <a:srgbClr val="174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survivors, neighbours or police, fire fighters and civil protection.</a:t>
            </a:r>
            <a:endParaRPr lang="en-IE" altLang="de-DE" sz="2400" dirty="0">
              <a:solidFill>
                <a:srgbClr val="174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461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solidFill>
          <a:srgbClr val="00CC99"/>
        </a:solidFill>
        <a:ln w="19050" cap="flat" cmpd="sng" algn="ctr">
          <a:solidFill>
            <a:srgbClr val="174C8E">
              <a:alpha val="84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_Flow_SignoffStatus xmlns="f1bae91e-3907-439b-bcc8-55e41ee05a99" xsi:nil="true"/>
    <lcf76f155ced4ddcb4097134ff3c332f xmlns="f1bae91e-3907-439b-bcc8-55e41ee05a99">
      <Terms xmlns="http://schemas.microsoft.com/office/infopath/2007/PartnerControls"/>
    </lcf76f155ced4ddcb4097134ff3c332f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B7C7DF9AA3604DBA9EFFD7647AF866" ma:contentTypeVersion="21" ma:contentTypeDescription="Create a new document." ma:contentTypeScope="" ma:versionID="c0abb2763dea8ea4c2baa7ca59b13893">
  <xsd:schema xmlns:xsd="http://www.w3.org/2001/XMLSchema" xmlns:xs="http://www.w3.org/2001/XMLSchema" xmlns:p="http://schemas.microsoft.com/office/2006/metadata/properties" xmlns:ns2="f1bae91e-3907-439b-bcc8-55e41ee05a99" xmlns:ns3="1f53fade-b7a2-46aa-9ff1-583a0afc40b4" xmlns:ns4="985ec44e-1bab-4c0b-9df0-6ba128686fc9" targetNamespace="http://schemas.microsoft.com/office/2006/metadata/properties" ma:root="true" ma:fieldsID="5389443d29b57e271e872c84a7ae4db3" ns2:_="" ns3:_="" ns4:_="">
    <xsd:import namespace="f1bae91e-3907-439b-bcc8-55e41ee05a99"/>
    <xsd:import namespace="1f53fade-b7a2-46aa-9ff1-583a0afc40b4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ae91e-3907-439b-bcc8-55e41ee05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3fade-b7a2-46aa-9ff1-583a0afc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f9aa507d-aaca-4591-aee8-da00b252780d}" ma:internalName="TaxCatchAll" ma:showField="CatchAllData" ma:web="1f53fade-b7a2-46aa-9ff1-583a0afc40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318707-021B-46DE-A829-29F2C5D1879E}">
  <ds:schemaRefs>
    <ds:schemaRef ds:uri="http://schemas.microsoft.com/office/2006/metadata/properties"/>
    <ds:schemaRef ds:uri="http://schemas.microsoft.com/office/infopath/2007/PartnerControls"/>
    <ds:schemaRef ds:uri="f154b4d9-7ec7-4b5e-b168-732fe2c0b380"/>
    <ds:schemaRef ds:uri="68230cab-cc78-4ac7-aee1-eaf700f54e1c"/>
  </ds:schemaRefs>
</ds:datastoreItem>
</file>

<file path=customXml/itemProps2.xml><?xml version="1.0" encoding="utf-8"?>
<ds:datastoreItem xmlns:ds="http://schemas.openxmlformats.org/officeDocument/2006/customXml" ds:itemID="{04D867D7-3186-4856-8B58-5305F1A518E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1187E7B-C55E-4010-8275-6B0E0145A563}"/>
</file>

<file path=customXml/itemProps4.xml><?xml version="1.0" encoding="utf-8"?>
<ds:datastoreItem xmlns:ds="http://schemas.openxmlformats.org/officeDocument/2006/customXml" ds:itemID="{92A5456E-B4ED-4410-9F74-F8D690C3EA69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4B60236D-BF27-45AE-893E-EBB68286E0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0</TotalTime>
  <Pages>0</Pages>
  <Words>419</Words>
  <Characters>0</Characters>
  <Application>Microsoft Office PowerPoint</Application>
  <PresentationFormat>Bildschirmpräsentation (4:3)</PresentationFormat>
  <Lines>0</Lines>
  <Paragraphs>104</Paragraphs>
  <Slides>15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9" baseType="lpstr">
      <vt:lpstr>ＭＳ ゴシック</vt:lpstr>
      <vt:lpstr>MS PGothic</vt:lpstr>
      <vt:lpstr>MS PGothic</vt:lpstr>
      <vt:lpstr>Arial</vt:lpstr>
      <vt:lpstr>Arial Narrow</vt:lpstr>
      <vt:lpstr>Avenir Medium</vt:lpstr>
      <vt:lpstr>Calibri</vt:lpstr>
      <vt:lpstr>Calibri Light</vt:lpstr>
      <vt:lpstr>Times</vt:lpstr>
      <vt:lpstr>Times New Roman</vt:lpstr>
      <vt:lpstr>Verdana</vt:lpstr>
      <vt:lpstr>Wingdings</vt:lpstr>
      <vt:lpstr>ヒラギノ明朝 ProN W3</vt:lpstr>
      <vt:lpstr>1_Title &amp; Bullets</vt:lpstr>
      <vt:lpstr>PowerPoint-Präsentation</vt:lpstr>
      <vt:lpstr>Rescue Methodology</vt:lpstr>
      <vt:lpstr>PowerPoint-Präsentation</vt:lpstr>
      <vt:lpstr>Before Rescue Work Starts - Securing the site</vt:lpstr>
      <vt:lpstr>Before Rescue Work Starts – Manage Observers</vt:lpstr>
      <vt:lpstr>PowerPoint-Präsentation</vt:lpstr>
      <vt:lpstr>Before Rescue Work Starts – Assessing Damage</vt:lpstr>
      <vt:lpstr>Before Rescue Work Starts – Minimizing Risk</vt:lpstr>
      <vt:lpstr>Before Rescue Work Starts – Information</vt:lpstr>
      <vt:lpstr>Before Rescue Work Starts – Information</vt:lpstr>
      <vt:lpstr>Rescue Work Starts – Search and Rescue</vt:lpstr>
      <vt:lpstr>Rescue Work Starts – Your Plan of Action (PoA)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OCHA Powerpoint Presentation_white</dc:title>
  <dc:creator>Peter Goxharaj</dc:creator>
  <cp:lastModifiedBy>Microsoft-Konto</cp:lastModifiedBy>
  <cp:revision>355</cp:revision>
  <dcterms:created xsi:type="dcterms:W3CDTF">2009-07-08T19:39:17Z</dcterms:created>
  <dcterms:modified xsi:type="dcterms:W3CDTF">2024-05-06T10:36:29Z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Order">
    <vt:lpwstr>2400.00000000000</vt:lpwstr>
  </property>
  <property fmtid="{D5CDD505-2E9C-101B-9397-08002B2CF9AE}" pid="4" name="_dlc_DocId">
    <vt:lpwstr>OCHANET-296-24</vt:lpwstr>
  </property>
  <property fmtid="{D5CDD505-2E9C-101B-9397-08002B2CF9AE}" pid="5" name="_dlc_DocIdItemGuid">
    <vt:lpwstr>5b94cdea-a054-4aa5-90ae-22d7b016bbf1</vt:lpwstr>
  </property>
  <property fmtid="{D5CDD505-2E9C-101B-9397-08002B2CF9AE}" pid="6" name="_dlc_DocIdUrl">
    <vt:lpwstr>https://ochanet.unocha.org/OS/HQ_Branches_Offices/CISB/OCHA_Templates/_layouts/DocIdRedir.aspx?ID=OCHANET-296-24, OCHANET-296-24</vt:lpwstr>
  </property>
  <property fmtid="{D5CDD505-2E9C-101B-9397-08002B2CF9AE}" pid="7" name="ContentTypeId">
    <vt:lpwstr>0x010100AFB7C7DF9AA3604DBA9EFFD7647AF866</vt:lpwstr>
  </property>
</Properties>
</file>