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6"/>
  </p:sldMasterIdLst>
  <p:notesMasterIdLst>
    <p:notesMasterId r:id="rId19"/>
  </p:notesMasterIdLst>
  <p:handoutMasterIdLst>
    <p:handoutMasterId r:id="rId20"/>
  </p:handoutMasterIdLst>
  <p:sldIdLst>
    <p:sldId id="369" r:id="rId7"/>
    <p:sldId id="341" r:id="rId8"/>
    <p:sldId id="387" r:id="rId9"/>
    <p:sldId id="382" r:id="rId10"/>
    <p:sldId id="383" r:id="rId11"/>
    <p:sldId id="388" r:id="rId12"/>
    <p:sldId id="389" r:id="rId13"/>
    <p:sldId id="378" r:id="rId14"/>
    <p:sldId id="379" r:id="rId15"/>
    <p:sldId id="386" r:id="rId16"/>
    <p:sldId id="370" r:id="rId17"/>
    <p:sldId id="368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720">
          <p15:clr>
            <a:srgbClr val="A4A3A4"/>
          </p15:clr>
        </p15:guide>
        <p15:guide id="2" pos="345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4C8E"/>
    <a:srgbClr val="194C8D"/>
    <a:srgbClr val="5F77AB"/>
    <a:srgbClr val="75E7EC"/>
    <a:srgbClr val="056CB6"/>
    <a:srgbClr val="E3E7F5"/>
    <a:srgbClr val="FF3300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35E4DD-FBC5-4057-8F6E-659683E6F0A6}" v="7" dt="2023-01-12T07:53:12.45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08" y="60"/>
      </p:cViewPr>
      <p:guideLst>
        <p:guide orient="horz" pos="720"/>
        <p:guide pos="345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43" d="100"/>
          <a:sy n="143" d="100"/>
        </p:scale>
        <p:origin x="-2672" y="-11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tableStyles" Target="tableStyles.xml"/><Relationship Id="rId23" Type="http://schemas.openxmlformats.org/officeDocument/2006/relationships/theme" Target="theme/theme1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udina Goxharaj" userId="4c7967008258634d" providerId="LiveId" clId="{3135E4DD-FBC5-4057-8F6E-659683E6F0A6}"/>
    <pc:docChg chg="custSel addSld delSld modSld sldOrd">
      <pc:chgData name="Rudina Goxharaj" userId="4c7967008258634d" providerId="LiveId" clId="{3135E4DD-FBC5-4057-8F6E-659683E6F0A6}" dt="2023-01-12T08:29:09.147" v="4710" actId="5793"/>
      <pc:docMkLst>
        <pc:docMk/>
      </pc:docMkLst>
      <pc:sldChg chg="modSp mod">
        <pc:chgData name="Rudina Goxharaj" userId="4c7967008258634d" providerId="LiveId" clId="{3135E4DD-FBC5-4057-8F6E-659683E6F0A6}" dt="2023-01-12T07:54:24.111" v="2076" actId="6549"/>
        <pc:sldMkLst>
          <pc:docMk/>
          <pc:sldMk cId="0" sldId="341"/>
        </pc:sldMkLst>
        <pc:spChg chg="mod">
          <ac:chgData name="Rudina Goxharaj" userId="4c7967008258634d" providerId="LiveId" clId="{3135E4DD-FBC5-4057-8F6E-659683E6F0A6}" dt="2023-01-12T07:54:08.773" v="1998" actId="6549"/>
          <ac:spMkLst>
            <pc:docMk/>
            <pc:sldMk cId="0" sldId="341"/>
            <ac:spMk id="7173" creationId="{F3C786C3-E9F6-B7C3-E910-039A4C9A002F}"/>
          </ac:spMkLst>
        </pc:spChg>
        <pc:spChg chg="mod">
          <ac:chgData name="Rudina Goxharaj" userId="4c7967008258634d" providerId="LiveId" clId="{3135E4DD-FBC5-4057-8F6E-659683E6F0A6}" dt="2023-01-12T07:54:24.111" v="2076" actId="6549"/>
          <ac:spMkLst>
            <pc:docMk/>
            <pc:sldMk cId="0" sldId="341"/>
            <ac:spMk id="7174" creationId="{1CEE0E3D-4071-399A-3C49-9D90129E709C}"/>
          </ac:spMkLst>
        </pc:spChg>
      </pc:sldChg>
      <pc:sldChg chg="modSp mod">
        <pc:chgData name="Rudina Goxharaj" userId="4c7967008258634d" providerId="LiveId" clId="{3135E4DD-FBC5-4057-8F6E-659683E6F0A6}" dt="2023-01-12T07:55:01.537" v="2123" actId="6549"/>
        <pc:sldMkLst>
          <pc:docMk/>
          <pc:sldMk cId="0" sldId="369"/>
        </pc:sldMkLst>
        <pc:spChg chg="mod">
          <ac:chgData name="Rudina Goxharaj" userId="4c7967008258634d" providerId="LiveId" clId="{3135E4DD-FBC5-4057-8F6E-659683E6F0A6}" dt="2023-01-12T07:55:01.537" v="2123" actId="6549"/>
          <ac:spMkLst>
            <pc:docMk/>
            <pc:sldMk cId="0" sldId="369"/>
            <ac:spMk id="2" creationId="{3EE3F3B1-ABA9-5B26-C817-FEC7EC6FA4FE}"/>
          </ac:spMkLst>
        </pc:spChg>
        <pc:spChg chg="mod">
          <ac:chgData name="Rudina Goxharaj" userId="4c7967008258634d" providerId="LiveId" clId="{3135E4DD-FBC5-4057-8F6E-659683E6F0A6}" dt="2023-01-09T21:06:23.818" v="1" actId="20577"/>
          <ac:spMkLst>
            <pc:docMk/>
            <pc:sldMk cId="0" sldId="369"/>
            <ac:spMk id="5123" creationId="{6F5699F8-327E-CEAB-7145-E74AA1908E2B}"/>
          </ac:spMkLst>
        </pc:spChg>
      </pc:sldChg>
      <pc:sldChg chg="modSp del mod ord modNotesTx">
        <pc:chgData name="Rudina Goxharaj" userId="4c7967008258634d" providerId="LiveId" clId="{3135E4DD-FBC5-4057-8F6E-659683E6F0A6}" dt="2023-01-12T07:44:10.441" v="1931" actId="47"/>
        <pc:sldMkLst>
          <pc:docMk/>
          <pc:sldMk cId="0" sldId="372"/>
        </pc:sldMkLst>
        <pc:spChg chg="mod">
          <ac:chgData name="Rudina Goxharaj" userId="4c7967008258634d" providerId="LiveId" clId="{3135E4DD-FBC5-4057-8F6E-659683E6F0A6}" dt="2023-01-10T11:44:32.270" v="1879" actId="20577"/>
          <ac:spMkLst>
            <pc:docMk/>
            <pc:sldMk cId="0" sldId="372"/>
            <ac:spMk id="9218" creationId="{88F8B889-9380-6C9D-694B-8A6E7465E289}"/>
          </ac:spMkLst>
        </pc:spChg>
        <pc:spChg chg="mod">
          <ac:chgData name="Rudina Goxharaj" userId="4c7967008258634d" providerId="LiveId" clId="{3135E4DD-FBC5-4057-8F6E-659683E6F0A6}" dt="2023-01-10T11:44:19.767" v="1814" actId="20577"/>
          <ac:spMkLst>
            <pc:docMk/>
            <pc:sldMk cId="0" sldId="372"/>
            <ac:spMk id="10242" creationId="{1FEDAE6F-25A7-6D42-04F6-6D94B81D3432}"/>
          </ac:spMkLst>
        </pc:spChg>
      </pc:sldChg>
      <pc:sldChg chg="del">
        <pc:chgData name="Rudina Goxharaj" userId="4c7967008258634d" providerId="LiveId" clId="{3135E4DD-FBC5-4057-8F6E-659683E6F0A6}" dt="2023-01-10T14:30:27.187" v="1922" actId="47"/>
        <pc:sldMkLst>
          <pc:docMk/>
          <pc:sldMk cId="1400427510" sldId="373"/>
        </pc:sldMkLst>
      </pc:sldChg>
      <pc:sldChg chg="del">
        <pc:chgData name="Rudina Goxharaj" userId="4c7967008258634d" providerId="LiveId" clId="{3135E4DD-FBC5-4057-8F6E-659683E6F0A6}" dt="2023-01-10T14:30:27.958" v="1923" actId="47"/>
        <pc:sldMkLst>
          <pc:docMk/>
          <pc:sldMk cId="3292271206" sldId="374"/>
        </pc:sldMkLst>
      </pc:sldChg>
      <pc:sldChg chg="del">
        <pc:chgData name="Rudina Goxharaj" userId="4c7967008258634d" providerId="LiveId" clId="{3135E4DD-FBC5-4057-8F6E-659683E6F0A6}" dt="2023-01-10T14:28:31.103" v="1916" actId="47"/>
        <pc:sldMkLst>
          <pc:docMk/>
          <pc:sldMk cId="3794609091" sldId="375"/>
        </pc:sldMkLst>
      </pc:sldChg>
      <pc:sldChg chg="del">
        <pc:chgData name="Rudina Goxharaj" userId="4c7967008258634d" providerId="LiveId" clId="{3135E4DD-FBC5-4057-8F6E-659683E6F0A6}" dt="2023-01-10T14:28:27.028" v="1915" actId="47"/>
        <pc:sldMkLst>
          <pc:docMk/>
          <pc:sldMk cId="2413403506" sldId="376"/>
        </pc:sldMkLst>
      </pc:sldChg>
      <pc:sldChg chg="del">
        <pc:chgData name="Rudina Goxharaj" userId="4c7967008258634d" providerId="LiveId" clId="{3135E4DD-FBC5-4057-8F6E-659683E6F0A6}" dt="2023-01-10T14:28:31.850" v="1917" actId="47"/>
        <pc:sldMkLst>
          <pc:docMk/>
          <pc:sldMk cId="4277777635" sldId="377"/>
        </pc:sldMkLst>
      </pc:sldChg>
      <pc:sldChg chg="add">
        <pc:chgData name="Rudina Goxharaj" userId="4c7967008258634d" providerId="LiveId" clId="{3135E4DD-FBC5-4057-8F6E-659683E6F0A6}" dt="2023-01-12T07:53:05.169" v="1932"/>
        <pc:sldMkLst>
          <pc:docMk/>
          <pc:sldMk cId="0" sldId="378"/>
        </pc:sldMkLst>
      </pc:sldChg>
      <pc:sldChg chg="del">
        <pc:chgData name="Rudina Goxharaj" userId="4c7967008258634d" providerId="LiveId" clId="{3135E4DD-FBC5-4057-8F6E-659683E6F0A6}" dt="2023-01-10T14:28:32.504" v="1918" actId="47"/>
        <pc:sldMkLst>
          <pc:docMk/>
          <pc:sldMk cId="2138802699" sldId="378"/>
        </pc:sldMkLst>
      </pc:sldChg>
      <pc:sldChg chg="add">
        <pc:chgData name="Rudina Goxharaj" userId="4c7967008258634d" providerId="LiveId" clId="{3135E4DD-FBC5-4057-8F6E-659683E6F0A6}" dt="2023-01-12T07:53:12.453" v="1933"/>
        <pc:sldMkLst>
          <pc:docMk/>
          <pc:sldMk cId="0" sldId="379"/>
        </pc:sldMkLst>
      </pc:sldChg>
      <pc:sldChg chg="del">
        <pc:chgData name="Rudina Goxharaj" userId="4c7967008258634d" providerId="LiveId" clId="{3135E4DD-FBC5-4057-8F6E-659683E6F0A6}" dt="2023-01-10T14:28:33.292" v="1919" actId="47"/>
        <pc:sldMkLst>
          <pc:docMk/>
          <pc:sldMk cId="1135611390" sldId="379"/>
        </pc:sldMkLst>
      </pc:sldChg>
      <pc:sldChg chg="del">
        <pc:chgData name="Rudina Goxharaj" userId="4c7967008258634d" providerId="LiveId" clId="{3135E4DD-FBC5-4057-8F6E-659683E6F0A6}" dt="2023-01-10T14:28:34.125" v="1920" actId="47"/>
        <pc:sldMkLst>
          <pc:docMk/>
          <pc:sldMk cId="961669475" sldId="380"/>
        </pc:sldMkLst>
      </pc:sldChg>
      <pc:sldChg chg="del">
        <pc:chgData name="Rudina Goxharaj" userId="4c7967008258634d" providerId="LiveId" clId="{3135E4DD-FBC5-4057-8F6E-659683E6F0A6}" dt="2023-01-10T14:28:35.211" v="1921" actId="47"/>
        <pc:sldMkLst>
          <pc:docMk/>
          <pc:sldMk cId="1818401720" sldId="381"/>
        </pc:sldMkLst>
      </pc:sldChg>
      <pc:sldChg chg="modSp mod ord modNotesTx">
        <pc:chgData name="Rudina Goxharaj" userId="4c7967008258634d" providerId="LiveId" clId="{3135E4DD-FBC5-4057-8F6E-659683E6F0A6}" dt="2023-01-12T08:10:38.576" v="2996" actId="20577"/>
        <pc:sldMkLst>
          <pc:docMk/>
          <pc:sldMk cId="2649972319" sldId="382"/>
        </pc:sldMkLst>
        <pc:spChg chg="mod">
          <ac:chgData name="Rudina Goxharaj" userId="4c7967008258634d" providerId="LiveId" clId="{3135E4DD-FBC5-4057-8F6E-659683E6F0A6}" dt="2023-01-12T08:10:17.559" v="2957" actId="20577"/>
          <ac:spMkLst>
            <pc:docMk/>
            <pc:sldMk cId="2649972319" sldId="382"/>
            <ac:spMk id="10242" creationId="{1FEDAE6F-25A7-6D42-04F6-6D94B81D3432}"/>
          </ac:spMkLst>
        </pc:spChg>
      </pc:sldChg>
      <pc:sldChg chg="modSp mod ord">
        <pc:chgData name="Rudina Goxharaj" userId="4c7967008258634d" providerId="LiveId" clId="{3135E4DD-FBC5-4057-8F6E-659683E6F0A6}" dt="2023-01-12T08:25:47.554" v="4254" actId="6549"/>
        <pc:sldMkLst>
          <pc:docMk/>
          <pc:sldMk cId="633706777" sldId="383"/>
        </pc:sldMkLst>
        <pc:spChg chg="mod">
          <ac:chgData name="Rudina Goxharaj" userId="4c7967008258634d" providerId="LiveId" clId="{3135E4DD-FBC5-4057-8F6E-659683E6F0A6}" dt="2023-01-12T08:25:47.554" v="4254" actId="6549"/>
          <ac:spMkLst>
            <pc:docMk/>
            <pc:sldMk cId="633706777" sldId="383"/>
            <ac:spMk id="9218" creationId="{88F8B889-9380-6C9D-694B-8A6E7465E289}"/>
          </ac:spMkLst>
        </pc:spChg>
        <pc:spChg chg="mod">
          <ac:chgData name="Rudina Goxharaj" userId="4c7967008258634d" providerId="LiveId" clId="{3135E4DD-FBC5-4057-8F6E-659683E6F0A6}" dt="2023-01-12T08:11:38.221" v="3059" actId="6549"/>
          <ac:spMkLst>
            <pc:docMk/>
            <pc:sldMk cId="633706777" sldId="383"/>
            <ac:spMk id="10242" creationId="{1FEDAE6F-25A7-6D42-04F6-6D94B81D3432}"/>
          </ac:spMkLst>
        </pc:spChg>
      </pc:sldChg>
      <pc:sldChg chg="modSp add del mod ord">
        <pc:chgData name="Rudina Goxharaj" userId="4c7967008258634d" providerId="LiveId" clId="{3135E4DD-FBC5-4057-8F6E-659683E6F0A6}" dt="2023-01-12T07:38:42.391" v="1927" actId="47"/>
        <pc:sldMkLst>
          <pc:docMk/>
          <pc:sldMk cId="0" sldId="384"/>
        </pc:sldMkLst>
        <pc:spChg chg="mod">
          <ac:chgData name="Rudina Goxharaj" userId="4c7967008258634d" providerId="LiveId" clId="{3135E4DD-FBC5-4057-8F6E-659683E6F0A6}" dt="2023-01-10T14:20:06.180" v="1914" actId="20577"/>
          <ac:spMkLst>
            <pc:docMk/>
            <pc:sldMk cId="0" sldId="384"/>
            <ac:spMk id="11266" creationId="{00000000-0000-0000-0000-000000000000}"/>
          </ac:spMkLst>
        </pc:spChg>
        <pc:spChg chg="mod">
          <ac:chgData name="Rudina Goxharaj" userId="4c7967008258634d" providerId="LiveId" clId="{3135E4DD-FBC5-4057-8F6E-659683E6F0A6}" dt="2023-01-10T11:38:39.922" v="875" actId="20577"/>
          <ac:spMkLst>
            <pc:docMk/>
            <pc:sldMk cId="0" sldId="384"/>
            <ac:spMk id="11267" creationId="{00000000-0000-0000-0000-000000000000}"/>
          </ac:spMkLst>
        </pc:spChg>
      </pc:sldChg>
      <pc:sldChg chg="modSp add del mod">
        <pc:chgData name="Rudina Goxharaj" userId="4c7967008258634d" providerId="LiveId" clId="{3135E4DD-FBC5-4057-8F6E-659683E6F0A6}" dt="2023-01-12T07:38:41.329" v="1926" actId="47"/>
        <pc:sldMkLst>
          <pc:docMk/>
          <pc:sldMk cId="0" sldId="385"/>
        </pc:sldMkLst>
        <pc:spChg chg="mod">
          <ac:chgData name="Rudina Goxharaj" userId="4c7967008258634d" providerId="LiveId" clId="{3135E4DD-FBC5-4057-8F6E-659683E6F0A6}" dt="2023-01-10T11:42:46.237" v="1642" actId="6549"/>
          <ac:spMkLst>
            <pc:docMk/>
            <pc:sldMk cId="0" sldId="385"/>
            <ac:spMk id="10242" creationId="{00000000-0000-0000-0000-000000000000}"/>
          </ac:spMkLst>
        </pc:spChg>
        <pc:spChg chg="mod">
          <ac:chgData name="Rudina Goxharaj" userId="4c7967008258634d" providerId="LiveId" clId="{3135E4DD-FBC5-4057-8F6E-659683E6F0A6}" dt="2023-01-10T11:40:04.148" v="1056" actId="6549"/>
          <ac:spMkLst>
            <pc:docMk/>
            <pc:sldMk cId="0" sldId="385"/>
            <ac:spMk id="10243" creationId="{00000000-0000-0000-0000-000000000000}"/>
          </ac:spMkLst>
        </pc:spChg>
      </pc:sldChg>
      <pc:sldChg chg="add ord">
        <pc:chgData name="Rudina Goxharaj" userId="4c7967008258634d" providerId="LiveId" clId="{3135E4DD-FBC5-4057-8F6E-659683E6F0A6}" dt="2023-01-12T08:11:04.329" v="2998"/>
        <pc:sldMkLst>
          <pc:docMk/>
          <pc:sldMk cId="0" sldId="386"/>
        </pc:sldMkLst>
      </pc:sldChg>
      <pc:sldChg chg="modSp add mod ord">
        <pc:chgData name="Rudina Goxharaj" userId="4c7967008258634d" providerId="LiveId" clId="{3135E4DD-FBC5-4057-8F6E-659683E6F0A6}" dt="2023-01-12T07:58:50.263" v="2562" actId="6549"/>
        <pc:sldMkLst>
          <pc:docMk/>
          <pc:sldMk cId="3084254925" sldId="387"/>
        </pc:sldMkLst>
        <pc:spChg chg="mod">
          <ac:chgData name="Rudina Goxharaj" userId="4c7967008258634d" providerId="LiveId" clId="{3135E4DD-FBC5-4057-8F6E-659683E6F0A6}" dt="2023-01-12T07:58:50.263" v="2562" actId="6549"/>
          <ac:spMkLst>
            <pc:docMk/>
            <pc:sldMk cId="3084254925" sldId="387"/>
            <ac:spMk id="9218" creationId="{88F8B889-9380-6C9D-694B-8A6E7465E289}"/>
          </ac:spMkLst>
        </pc:spChg>
        <pc:spChg chg="mod">
          <ac:chgData name="Rudina Goxharaj" userId="4c7967008258634d" providerId="LiveId" clId="{3135E4DD-FBC5-4057-8F6E-659683E6F0A6}" dt="2023-01-12T07:55:21.174" v="2180" actId="6549"/>
          <ac:spMkLst>
            <pc:docMk/>
            <pc:sldMk cId="3084254925" sldId="387"/>
            <ac:spMk id="10242" creationId="{1FEDAE6F-25A7-6D42-04F6-6D94B81D3432}"/>
          </ac:spMkLst>
        </pc:spChg>
      </pc:sldChg>
      <pc:sldChg chg="modSp add mod">
        <pc:chgData name="Rudina Goxharaj" userId="4c7967008258634d" providerId="LiveId" clId="{3135E4DD-FBC5-4057-8F6E-659683E6F0A6}" dt="2023-01-12T08:29:09.147" v="4710" actId="5793"/>
        <pc:sldMkLst>
          <pc:docMk/>
          <pc:sldMk cId="4081568401" sldId="388"/>
        </pc:sldMkLst>
        <pc:spChg chg="mod">
          <ac:chgData name="Rudina Goxharaj" userId="4c7967008258634d" providerId="LiveId" clId="{3135E4DD-FBC5-4057-8F6E-659683E6F0A6}" dt="2023-01-12T08:29:09.147" v="4710" actId="5793"/>
          <ac:spMkLst>
            <pc:docMk/>
            <pc:sldMk cId="4081568401" sldId="388"/>
            <ac:spMk id="9218" creationId="{88F8B889-9380-6C9D-694B-8A6E7465E289}"/>
          </ac:spMkLst>
        </pc:spChg>
        <pc:spChg chg="mod">
          <ac:chgData name="Rudina Goxharaj" userId="4c7967008258634d" providerId="LiveId" clId="{3135E4DD-FBC5-4057-8F6E-659683E6F0A6}" dt="2023-01-12T08:26:26.940" v="4313" actId="20577"/>
          <ac:spMkLst>
            <pc:docMk/>
            <pc:sldMk cId="4081568401" sldId="388"/>
            <ac:spMk id="10242" creationId="{1FEDAE6F-25A7-6D42-04F6-6D94B81D3432}"/>
          </ac:spMkLst>
        </pc:spChg>
      </pc:sldChg>
      <pc:sldChg chg="modSp add mod">
        <pc:chgData name="Rudina Goxharaj" userId="4c7967008258634d" providerId="LiveId" clId="{3135E4DD-FBC5-4057-8F6E-659683E6F0A6}" dt="2023-01-12T08:20:18.850" v="3614" actId="6549"/>
        <pc:sldMkLst>
          <pc:docMk/>
          <pc:sldMk cId="1533477176" sldId="389"/>
        </pc:sldMkLst>
        <pc:spChg chg="mod">
          <ac:chgData name="Rudina Goxharaj" userId="4c7967008258634d" providerId="LiveId" clId="{3135E4DD-FBC5-4057-8F6E-659683E6F0A6}" dt="2023-01-12T08:20:18.850" v="3614" actId="6549"/>
          <ac:spMkLst>
            <pc:docMk/>
            <pc:sldMk cId="1533477176" sldId="389"/>
            <ac:spMk id="9218" creationId="{88F8B889-9380-6C9D-694B-8A6E7465E289}"/>
          </ac:spMkLst>
        </pc:spChg>
        <pc:spChg chg="mod">
          <ac:chgData name="Rudina Goxharaj" userId="4c7967008258634d" providerId="LiveId" clId="{3135E4DD-FBC5-4057-8F6E-659683E6F0A6}" dt="2023-01-12T08:17:59.682" v="3274" actId="6549"/>
          <ac:spMkLst>
            <pc:docMk/>
            <pc:sldMk cId="1533477176" sldId="389"/>
            <ac:spMk id="10242" creationId="{1FEDAE6F-25A7-6D42-04F6-6D94B81D3432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theme" Target="../theme/theme3.xml"/><Relationship Id="rId4" Type="http://schemas.openxmlformats.org/officeDocument/2006/relationships/image" Target="../media/image6.png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5B575A50-7F70-B857-674E-1780756CA57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76200" y="76200"/>
            <a:ext cx="2971800" cy="457200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</p:spPr>
        <p:txBody>
          <a:bodyPr vert="horz" lIns="91440" tIns="45720" rIns="91440" bIns="45720" rtlCol="0"/>
          <a:lstStyle>
            <a:lvl1pPr algn="l">
              <a:defRPr sz="1200"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6F4A336-3C43-5951-8D1C-97A8189C13F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52400" y="8534400"/>
            <a:ext cx="2286000" cy="457200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7CD44CC2-E4B1-8AA3-95DC-FAF69A562B8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257800" y="8382000"/>
            <a:ext cx="1446213" cy="609600"/>
          </a:xfrm>
          <a:prstGeom prst="rect">
            <a:avLst/>
          </a:prstGeom>
          <a:blipFill rotWithShape="1">
            <a:blip r:embed="rId4"/>
            <a:stretch>
              <a:fillRect/>
            </a:stretch>
          </a:blipFill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fld id="{A3CB573C-DB2E-4CE2-81A7-C27ECD2C8089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theme" Target="../theme/theme2.xml"/><Relationship Id="rId4" Type="http://schemas.openxmlformats.org/officeDocument/2006/relationships/image" Target="../media/image6.png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9B1EE99A-9C25-91AC-66CE-D919DFD6CD6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95263" y="133350"/>
            <a:ext cx="2971800" cy="457200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Times New Roman" pitchFamily="18" charset="0"/>
                <a:ea typeface="ヒラギノ明朝 ProN W3" charset="-128"/>
                <a:cs typeface="+mn-cs"/>
                <a:sym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xmlns="" id="{8AD36038-500C-82B4-961F-8E145E5F0D1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xmlns="" id="{FF10D1F7-8725-30E5-0864-7AC1E6C9CF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E821BB7-60ED-DC12-45A3-B7305173583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685800" y="8578850"/>
            <a:ext cx="1738313" cy="341313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Times New Roman" pitchFamily="18" charset="0"/>
                <a:ea typeface="ヒラギノ明朝 ProN W3" charset="-128"/>
                <a:cs typeface="+mn-cs"/>
                <a:sym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D622A2B-E3B3-4DBB-3BCF-4CF1CD85B9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937125" y="8551863"/>
            <a:ext cx="1225550" cy="395287"/>
          </a:xfrm>
          <a:prstGeom prst="rect">
            <a:avLst/>
          </a:prstGeom>
          <a:blipFill rotWithShape="1">
            <a:blip r:embed="rId4"/>
            <a:stretch>
              <a:fillRect/>
            </a:stretch>
          </a:blipFill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fld id="{F29BB65D-1822-4F2D-A0C1-365FE21E897D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40107232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2">
            <a:extLst>
              <a:ext uri="{FF2B5EF4-FFF2-40B4-BE49-F238E27FC236}">
                <a16:creationId xmlns:a16="http://schemas.microsoft.com/office/drawing/2014/main" xmlns="" id="{C0EEAD30-676A-FFCD-89A9-B81928636D3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6" name="Rectangle 3">
            <a:extLst>
              <a:ext uri="{FF2B5EF4-FFF2-40B4-BE49-F238E27FC236}">
                <a16:creationId xmlns:a16="http://schemas.microsoft.com/office/drawing/2014/main" xmlns="" id="{F78AFE95-1294-23CE-EEDE-A2AA7078A25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de-DE"/>
          </a:p>
        </p:txBody>
      </p:sp>
    </p:spTree>
    <p:extLst>
      <p:ext uri="{BB962C8B-B14F-4D97-AF65-F5344CB8AC3E}">
        <p14:creationId xmlns:p14="http://schemas.microsoft.com/office/powerpoint/2010/main" val="8631899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2">
            <a:extLst>
              <a:ext uri="{FF2B5EF4-FFF2-40B4-BE49-F238E27FC236}">
                <a16:creationId xmlns:a16="http://schemas.microsoft.com/office/drawing/2014/main" xmlns="" id="{5760FC98-6454-688C-5D01-D47A871DD22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4" name="Rectangle 3">
            <a:extLst>
              <a:ext uri="{FF2B5EF4-FFF2-40B4-BE49-F238E27FC236}">
                <a16:creationId xmlns:a16="http://schemas.microsoft.com/office/drawing/2014/main" xmlns="" id="{84291F04-412A-8DE1-2CDC-F32BA5CF285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de-DE"/>
          </a:p>
        </p:txBody>
      </p:sp>
    </p:spTree>
    <p:extLst>
      <p:ext uri="{BB962C8B-B14F-4D97-AF65-F5344CB8AC3E}">
        <p14:creationId xmlns:p14="http://schemas.microsoft.com/office/powerpoint/2010/main" val="39431772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noProof="0" dirty="0"/>
              <a:t>Trainer must guide the teams if needed. Key elements to find: Coordination and Planning. Also being aware: We are not alone, there more of us in each sector, we can support each other. Finally: the overall work site safety. </a:t>
            </a:r>
            <a:r>
              <a:rPr lang="en-AU" altLang="de-DE" sz="12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 minutes for discussion and 5 minutes per group to present the results</a:t>
            </a:r>
            <a:endParaRPr lang="en-US" noProof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9BB65D-1822-4F2D-A0C1-365FE21E897D}" type="slidenum">
              <a:rPr lang="en-US" altLang="de-DE" smtClean="0"/>
              <a:pPr/>
              <a:t>4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29407577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5400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766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842499228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ocha-insarag-logo.jpg">
            <a:extLst>
              <a:ext uri="{FF2B5EF4-FFF2-40B4-BE49-F238E27FC236}">
                <a16:creationId xmlns:a16="http://schemas.microsoft.com/office/drawing/2014/main" xmlns="" id="{B387D0EA-4122-0704-3C24-3FC95D4F7C0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914400"/>
            <a:ext cx="831215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>
          <a:xfrm>
            <a:off x="76200" y="0"/>
            <a:ext cx="9067800" cy="762000"/>
          </a:xfrm>
          <a:solidFill>
            <a:schemeClr val="bg1"/>
          </a:solidFill>
        </p:spPr>
        <p:txBody>
          <a:bodyPr/>
          <a:lstStyle>
            <a:lvl1pPr marL="39688" indent="0">
              <a:buNone/>
              <a:defRPr/>
            </a:lvl1pPr>
          </a:lstStyle>
          <a:p>
            <a:pPr lvl="0"/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2"/>
          </p:nvPr>
        </p:nvSpPr>
        <p:spPr>
          <a:xfrm>
            <a:off x="0" y="5943600"/>
            <a:ext cx="9144000" cy="914400"/>
          </a:xfrm>
          <a:solidFill>
            <a:schemeClr val="bg1"/>
          </a:solidFill>
        </p:spPr>
        <p:txBody>
          <a:bodyPr/>
          <a:lstStyle>
            <a:lvl5pPr marL="1766888" indent="0">
              <a:buNone/>
              <a:defRPr/>
            </a:lvl5pPr>
          </a:lstStyle>
          <a:p>
            <a:pPr lvl="4"/>
            <a:endParaRPr lang="en-US" dirty="0"/>
          </a:p>
        </p:txBody>
      </p:sp>
      <p:sp>
        <p:nvSpPr>
          <p:cNvPr id="3" name="Text Box 3">
            <a:extLst>
              <a:ext uri="{FF2B5EF4-FFF2-40B4-BE49-F238E27FC236}">
                <a16:creationId xmlns:a16="http://schemas.microsoft.com/office/drawing/2014/main" xmlns="" id="{97035539-C617-E89F-48C1-4CE634FF44CB}"/>
              </a:ext>
            </a:extLst>
          </p:cNvPr>
          <p:cNvSpPr txBox="1">
            <a:spLocks noGrp="1" noChangeArrowheads="1"/>
          </p:cNvSpPr>
          <p:nvPr>
            <p:ph type="sldNum" sz="quarter" idx="13"/>
          </p:nvPr>
        </p:nvSpPr>
        <p:spPr>
          <a:xfrm>
            <a:off x="7359650" y="6248400"/>
            <a:ext cx="292100" cy="330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1929575B-0792-4BB3-9938-B2CD5B3D667A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417162954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24389718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066801"/>
            <a:ext cx="7772400" cy="33401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42450210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981200"/>
            <a:ext cx="41148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1148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9440593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1430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408238"/>
            <a:ext cx="4040188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276600"/>
            <a:ext cx="4040188" cy="27432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408238"/>
            <a:ext cx="4041775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276600"/>
            <a:ext cx="4041775" cy="27432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15181079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1626628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9001901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3008313" cy="1162050"/>
          </a:xfrm>
        </p:spPr>
        <p:txBody>
          <a:bodyPr anchor="b"/>
          <a:lstStyle>
            <a:lvl1pPr algn="l">
              <a:defRPr sz="2000" b="1" i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90601"/>
            <a:ext cx="5111750" cy="50292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1"/>
            <a:ext cx="3008313" cy="38862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60696469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800600"/>
            <a:ext cx="8001000" cy="4572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990600"/>
            <a:ext cx="8001000" cy="373697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>
              <a:sym typeface="Time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367338"/>
            <a:ext cx="8001000" cy="6524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310893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xmlns="" id="{92C59663-CF03-B5DC-ABBA-6A7CD6A385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990600"/>
            <a:ext cx="8382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9144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>
                <a:sym typeface="Times" panose="02020603050405020304" pitchFamily="18" charset="0"/>
              </a:rPr>
              <a:t>Click to edit Master title style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xmlns="" id="{758878E9-31FA-7379-0546-87F8D1911E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981200"/>
            <a:ext cx="83820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9144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>
                <a:sym typeface="Times" panose="02020603050405020304" pitchFamily="18" charset="0"/>
              </a:rPr>
              <a:t>Click to edit Master text styles</a:t>
            </a:r>
          </a:p>
          <a:p>
            <a:pPr lvl="1"/>
            <a:r>
              <a:rPr lang="en-US" altLang="de-DE">
                <a:sym typeface="Times" panose="02020603050405020304" pitchFamily="18" charset="0"/>
              </a:rPr>
              <a:t>Second level</a:t>
            </a:r>
          </a:p>
          <a:p>
            <a:pPr lvl="2"/>
            <a:r>
              <a:rPr lang="en-US" altLang="de-DE">
                <a:sym typeface="Times" panose="02020603050405020304" pitchFamily="18" charset="0"/>
              </a:rPr>
              <a:t>Third level</a:t>
            </a:r>
          </a:p>
          <a:p>
            <a:pPr lvl="3"/>
            <a:r>
              <a:rPr lang="en-US" altLang="de-DE">
                <a:sym typeface="Times" panose="02020603050405020304" pitchFamily="18" charset="0"/>
              </a:rPr>
              <a:t>Fourth level</a:t>
            </a:r>
          </a:p>
          <a:p>
            <a:pPr lvl="4"/>
            <a:r>
              <a:rPr lang="en-US" altLang="de-DE">
                <a:sym typeface="Times" panose="02020603050405020304" pitchFamily="18" charset="0"/>
              </a:rPr>
              <a:t>Fifth level</a:t>
            </a:r>
          </a:p>
        </p:txBody>
      </p:sp>
      <p:pic>
        <p:nvPicPr>
          <p:cNvPr id="5" name="Picture 6">
            <a:extLst>
              <a:ext uri="{FF2B5EF4-FFF2-40B4-BE49-F238E27FC236}">
                <a16:creationId xmlns:a16="http://schemas.microsoft.com/office/drawing/2014/main" xmlns="" id="{7BABB624-B4CB-5AE3-8BAB-A64DCD94F1FB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2667000" cy="388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1029" name="Picture 18">
            <a:extLst>
              <a:ext uri="{FF2B5EF4-FFF2-40B4-BE49-F238E27FC236}">
                <a16:creationId xmlns:a16="http://schemas.microsoft.com/office/drawing/2014/main" xmlns="" id="{5568B5AC-12C6-2B87-4959-B873906E2527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248400"/>
            <a:ext cx="2133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2">
            <a:extLst>
              <a:ext uri="{FF2B5EF4-FFF2-40B4-BE49-F238E27FC236}">
                <a16:creationId xmlns:a16="http://schemas.microsoft.com/office/drawing/2014/main" xmlns="" id="{41EDC1C3-286D-1B13-593F-747AB63D0E80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6065838"/>
            <a:ext cx="111760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31" name="Straight Connector 2">
            <a:extLst>
              <a:ext uri="{FF2B5EF4-FFF2-40B4-BE49-F238E27FC236}">
                <a16:creationId xmlns:a16="http://schemas.microsoft.com/office/drawing/2014/main" xmlns="" id="{B4383C99-33F5-2CED-A8D9-50402DD01573}"/>
              </a:ext>
            </a:extLst>
          </p:cNvPr>
          <p:cNvCxnSpPr>
            <a:cxnSpLocks noChangeShapeType="1"/>
          </p:cNvCxnSpPr>
          <p:nvPr userDrawn="1"/>
        </p:nvCxnSpPr>
        <p:spPr bwMode="auto">
          <a:xfrm>
            <a:off x="2325688" y="6300788"/>
            <a:ext cx="5562600" cy="0"/>
          </a:xfrm>
          <a:prstGeom prst="line">
            <a:avLst/>
          </a:prstGeom>
          <a:noFill/>
          <a:ln w="20320">
            <a:solidFill>
              <a:srgbClr val="174C8E">
                <a:alpha val="9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</p:sldLayoutIdLst>
  <p:transition/>
  <p:hf hdr="0" ftr="0" dt="0"/>
  <p:txStyles>
    <p:titleStyle>
      <a:lvl1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/>
          <a:ea typeface="+mj-ea"/>
          <a:cs typeface="Verdana"/>
          <a:sym typeface="Times" panose="02020603050405020304" pitchFamily="18" charset="0"/>
        </a:defRPr>
      </a:lvl1pPr>
      <a:lvl2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charset="0"/>
          <a:ea typeface="ヒラギノ明朝 ProN W3" charset="0"/>
          <a:cs typeface="ヒラギノ明朝 ProN W3" charset="0"/>
          <a:sym typeface="Times" panose="02020603050405020304" pitchFamily="18" charset="0"/>
        </a:defRPr>
      </a:lvl2pPr>
      <a:lvl3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charset="0"/>
          <a:ea typeface="ヒラギノ明朝 ProN W3" charset="0"/>
          <a:cs typeface="ヒラギノ明朝 ProN W3" charset="0"/>
          <a:sym typeface="Times" panose="02020603050405020304" pitchFamily="18" charset="0"/>
        </a:defRPr>
      </a:lvl3pPr>
      <a:lvl4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charset="0"/>
          <a:ea typeface="ヒラギノ明朝 ProN W3" charset="0"/>
          <a:cs typeface="ヒラギノ明朝 ProN W3" charset="0"/>
          <a:sym typeface="Times" panose="02020603050405020304" pitchFamily="18" charset="0"/>
        </a:defRPr>
      </a:lvl4pPr>
      <a:lvl5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charset="0"/>
          <a:ea typeface="ヒラギノ明朝 ProN W3" charset="0"/>
          <a:cs typeface="ヒラギノ明朝 ProN W3" charset="0"/>
          <a:sym typeface="Times" panose="02020603050405020304" pitchFamily="18" charset="0"/>
        </a:defRPr>
      </a:lvl5pPr>
      <a:lvl6pPr marL="4968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6pPr>
      <a:lvl7pPr marL="9540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7pPr>
      <a:lvl8pPr marL="14112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8pPr>
      <a:lvl9pPr marL="18684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9pPr>
    </p:titleStyle>
    <p:bodyStyle>
      <a:lvl1pPr marL="382588" indent="-342900" algn="l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" panose="02020603050405020304" pitchFamily="18" charset="0"/>
        <a:buChar char="•"/>
        <a:defRPr sz="3200">
          <a:solidFill>
            <a:schemeClr val="tx1"/>
          </a:solidFill>
          <a:latin typeface="Verdana"/>
          <a:ea typeface="+mn-ea"/>
          <a:cs typeface="Verdana"/>
          <a:sym typeface="Times" panose="02020603050405020304" pitchFamily="18" charset="0"/>
        </a:defRPr>
      </a:lvl1pPr>
      <a:lvl2pPr marL="681038" indent="-285750" algn="l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" panose="02020603050405020304" pitchFamily="18" charset="0"/>
        <a:buChar char="–"/>
        <a:defRPr sz="2800">
          <a:solidFill>
            <a:schemeClr val="tx1"/>
          </a:solidFill>
          <a:latin typeface="Verdana"/>
          <a:ea typeface="+mn-ea"/>
          <a:cs typeface="Verdana"/>
          <a:sym typeface="Times" panose="02020603050405020304" pitchFamily="18" charset="0"/>
        </a:defRPr>
      </a:lvl2pPr>
      <a:lvl3pPr marL="1081088" indent="-228600" algn="l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" panose="02020603050405020304" pitchFamily="18" charset="0"/>
        <a:buChar char="•"/>
        <a:defRPr sz="2400">
          <a:solidFill>
            <a:schemeClr val="tx1"/>
          </a:solidFill>
          <a:latin typeface="Verdana"/>
          <a:ea typeface="+mn-ea"/>
          <a:cs typeface="Verdana"/>
          <a:sym typeface="Times" panose="02020603050405020304" pitchFamily="18" charset="0"/>
        </a:defRPr>
      </a:lvl3pPr>
      <a:lvl4pPr marL="1538288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panose="02020603050405020304" pitchFamily="18" charset="0"/>
        <a:buChar char="–"/>
        <a:defRPr sz="2000">
          <a:solidFill>
            <a:schemeClr val="tx1"/>
          </a:solidFill>
          <a:latin typeface="Verdana"/>
          <a:ea typeface="+mn-ea"/>
          <a:cs typeface="Verdana"/>
          <a:sym typeface="Times" panose="02020603050405020304" pitchFamily="18" charset="0"/>
        </a:defRPr>
      </a:lvl4pPr>
      <a:lvl5pPr marL="1995488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panose="02020603050405020304" pitchFamily="18" charset="0"/>
        <a:buChar char="»"/>
        <a:defRPr sz="2000">
          <a:solidFill>
            <a:schemeClr val="tx1"/>
          </a:solidFill>
          <a:latin typeface="Verdana"/>
          <a:ea typeface="+mn-ea"/>
          <a:cs typeface="Verdana"/>
          <a:sym typeface="Times" panose="02020603050405020304" pitchFamily="18" charset="0"/>
        </a:defRPr>
      </a:lvl5pPr>
      <a:lvl6pPr marL="2452688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6pPr>
      <a:lvl7pPr marL="2909888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7pPr>
      <a:lvl8pPr marL="3367088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8pPr>
      <a:lvl9pPr marL="3824288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1">
            <a:extLst>
              <a:ext uri="{FF2B5EF4-FFF2-40B4-BE49-F238E27FC236}">
                <a16:creationId xmlns:a16="http://schemas.microsoft.com/office/drawing/2014/main" xmlns="" id="{2544C210-571C-E6F3-832C-CAED11D458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352800"/>
            <a:ext cx="2133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000" dirty="0">
                <a:solidFill>
                  <a:srgbClr val="FFFFFF"/>
                </a:solidFill>
                <a:latin typeface="Avenir Medium" charset="0"/>
              </a:rPr>
              <a:t>Presentation Title:  </a:t>
            </a:r>
            <a:endParaRPr lang="en-US" altLang="de-DE" sz="2000" dirty="0">
              <a:solidFill>
                <a:srgbClr val="194C8D"/>
              </a:solidFill>
              <a:latin typeface="Avenir Medium" charset="0"/>
            </a:endParaRPr>
          </a:p>
        </p:txBody>
      </p:sp>
      <p:sp>
        <p:nvSpPr>
          <p:cNvPr id="5123" name="TextBox 5">
            <a:extLst>
              <a:ext uri="{FF2B5EF4-FFF2-40B4-BE49-F238E27FC236}">
                <a16:creationId xmlns:a16="http://schemas.microsoft.com/office/drawing/2014/main" xmlns="" id="{6F5699F8-327E-CEAB-7145-E74AA1908E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772276"/>
            <a:ext cx="1371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000" dirty="0">
                <a:solidFill>
                  <a:srgbClr val="FFFFFF"/>
                </a:solidFill>
                <a:latin typeface="Avenir Medium" charset="0"/>
              </a:rPr>
              <a:t>Session 06</a:t>
            </a:r>
            <a:endParaRPr lang="en-US" altLang="de-DE" sz="2000" dirty="0">
              <a:solidFill>
                <a:srgbClr val="194C8D"/>
              </a:solidFill>
              <a:latin typeface="Avenir Medium" charset="0"/>
            </a:endParaRPr>
          </a:p>
        </p:txBody>
      </p:sp>
      <p:sp>
        <p:nvSpPr>
          <p:cNvPr id="5124" name="TextBox 6">
            <a:extLst>
              <a:ext uri="{FF2B5EF4-FFF2-40B4-BE49-F238E27FC236}">
                <a16:creationId xmlns:a16="http://schemas.microsoft.com/office/drawing/2014/main" xmlns="" id="{67B0203A-424C-E30A-177D-0CCB475663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019550"/>
            <a:ext cx="2438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000" dirty="0">
                <a:solidFill>
                  <a:srgbClr val="FFFFFF"/>
                </a:solidFill>
                <a:latin typeface="Avenir Medium" charset="0"/>
              </a:rPr>
              <a:t>Presenter/Instructor:</a:t>
            </a:r>
            <a:endParaRPr lang="en-US" altLang="de-DE" sz="2000" dirty="0">
              <a:solidFill>
                <a:srgbClr val="194C8D"/>
              </a:solidFill>
              <a:latin typeface="Avenir Medium" charset="0"/>
            </a:endParaRPr>
          </a:p>
        </p:txBody>
      </p:sp>
      <p:sp>
        <p:nvSpPr>
          <p:cNvPr id="5125" name="TextBox 7">
            <a:extLst>
              <a:ext uri="{FF2B5EF4-FFF2-40B4-BE49-F238E27FC236}">
                <a16:creationId xmlns:a16="http://schemas.microsoft.com/office/drawing/2014/main" xmlns="" id="{47B9B72A-58F5-A9AF-F48D-6E9697EC7F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638800"/>
            <a:ext cx="2438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algn="dist" eaLnBrk="1" hangingPunct="1"/>
            <a:r>
              <a:rPr lang="en-US" altLang="de-DE">
                <a:solidFill>
                  <a:schemeClr val="bg1"/>
                </a:solidFill>
                <a:latin typeface="Avenir Medium" charset="0"/>
              </a:rPr>
              <a:t>Coordination Saves Lives</a:t>
            </a:r>
          </a:p>
        </p:txBody>
      </p:sp>
      <p:sp>
        <p:nvSpPr>
          <p:cNvPr id="9" name="Text Box 3">
            <a:extLst>
              <a:ext uri="{FF2B5EF4-FFF2-40B4-BE49-F238E27FC236}">
                <a16:creationId xmlns:a16="http://schemas.microsoft.com/office/drawing/2014/main" xmlns="" id="{71A254FE-26ED-E93C-7336-DABC8C9D09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685800"/>
            <a:ext cx="250825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/>
            </a:ext>
          </a:extLst>
        </p:spPr>
        <p:txBody>
          <a:bodyPr tIns="0" bIns="0" upright="1"/>
          <a:lstStyle/>
          <a:p>
            <a:pPr algn="r">
              <a:spcAft>
                <a:spcPts val="0"/>
              </a:spcAft>
              <a:defRPr/>
            </a:pPr>
            <a:r>
              <a:rPr lang="en-US" sz="3600" kern="1400" dirty="0">
                <a:solidFill>
                  <a:srgbClr val="FFFFFF"/>
                </a:solidFill>
                <a:latin typeface="Avenir Medium"/>
                <a:ea typeface="ＭＳ ゴシック"/>
                <a:cs typeface="Avenir Medium"/>
                <a:sym typeface="Times New Roman" charset="0"/>
              </a:rPr>
              <a:t>First Responder 2.0</a:t>
            </a:r>
            <a:endParaRPr lang="en-GB" sz="3600" kern="1400" dirty="0">
              <a:solidFill>
                <a:srgbClr val="FFFFFF"/>
              </a:solidFill>
              <a:latin typeface="Avenir Medium"/>
              <a:ea typeface="ＭＳ ゴシック"/>
              <a:cs typeface="Avenir Medium"/>
              <a:sym typeface="Times New Roman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EE3F3B1-ABA9-5B26-C817-FEC7EC6FA4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3364" y="3352800"/>
            <a:ext cx="595963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000" dirty="0">
                <a:solidFill>
                  <a:srgbClr val="194C8D"/>
                </a:solidFill>
                <a:latin typeface="Avenir Medium" charset="0"/>
              </a:rPr>
              <a:t>Coordination and Planning of rescue work</a:t>
            </a:r>
          </a:p>
        </p:txBody>
      </p:sp>
      <p:sp>
        <p:nvSpPr>
          <p:cNvPr id="3" name="TextBox 1">
            <a:extLst>
              <a:ext uri="{FF2B5EF4-FFF2-40B4-BE49-F238E27FC236}">
                <a16:creationId xmlns:a16="http://schemas.microsoft.com/office/drawing/2014/main" xmlns="" id="{0C4BE802-7BEC-6CF4-30FB-D03CA8177C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3050" y="4032644"/>
            <a:ext cx="5959636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000" dirty="0">
                <a:solidFill>
                  <a:srgbClr val="194C8D"/>
                </a:solidFill>
                <a:latin typeface="Avenir Medium" charset="0"/>
              </a:rPr>
              <a:t>&lt;Name&gt;</a:t>
            </a:r>
          </a:p>
        </p:txBody>
      </p:sp>
      <p:pic>
        <p:nvPicPr>
          <p:cNvPr id="10" name="Picture 3" descr="Overlay-2ColumnText.png">
            <a:extLst>
              <a:ext uri="{FF2B5EF4-FFF2-40B4-BE49-F238E27FC236}">
                <a16:creationId xmlns:a16="http://schemas.microsoft.com/office/drawing/2014/main" xmlns="" id="{03D2822D-951A-4C4F-30B8-78259D631DAA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146050" y="609600"/>
            <a:ext cx="2667000" cy="5486400"/>
          </a:xfrm>
          <a:prstGeom prst="round2DiagRect">
            <a:avLst/>
          </a:prstGeom>
          <a:gradFill flip="none" rotWithShape="1">
            <a:gsLst>
              <a:gs pos="0">
                <a:srgbClr val="38ABED"/>
              </a:gs>
              <a:gs pos="100000">
                <a:srgbClr val="1B3861"/>
              </a:gs>
            </a:gsLst>
            <a:lin ang="5400000" scaled="0"/>
            <a:tileRect/>
          </a:gradFill>
        </p:spPr>
      </p:pic>
      <p:sp>
        <p:nvSpPr>
          <p:cNvPr id="11" name="TextBox 7">
            <a:extLst>
              <a:ext uri="{FF2B5EF4-FFF2-40B4-BE49-F238E27FC236}">
                <a16:creationId xmlns:a16="http://schemas.microsoft.com/office/drawing/2014/main" xmlns="" id="{47B9B72A-58F5-A9AF-F48D-6E9697EC7F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638800"/>
            <a:ext cx="2438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algn="dist" eaLnBrk="1" hangingPunct="1"/>
            <a:r>
              <a:rPr lang="en-US" altLang="de-DE">
                <a:solidFill>
                  <a:schemeClr val="bg1"/>
                </a:solidFill>
                <a:latin typeface="Avenir Medium" charset="0"/>
              </a:rPr>
              <a:t>Coordination Saves Lives</a:t>
            </a:r>
          </a:p>
        </p:txBody>
      </p:sp>
      <p:sp>
        <p:nvSpPr>
          <p:cNvPr id="12" name="Text Box 3">
            <a:extLst>
              <a:ext uri="{FF2B5EF4-FFF2-40B4-BE49-F238E27FC236}">
                <a16:creationId xmlns:a16="http://schemas.microsoft.com/office/drawing/2014/main" xmlns="" id="{71A254FE-26ED-E93C-7336-DABC8C9D09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685800"/>
            <a:ext cx="2508250" cy="1800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/>
            </a:ext>
          </a:extLst>
        </p:spPr>
        <p:txBody>
          <a:bodyPr tIns="0" bIns="0" upright="1"/>
          <a:lstStyle/>
          <a:p>
            <a:pPr algn="r">
              <a:spcAft>
                <a:spcPts val="0"/>
              </a:spcAft>
              <a:defRPr/>
            </a:pPr>
            <a:r>
              <a:rPr lang="en-US" sz="3600" kern="1400" dirty="0">
                <a:solidFill>
                  <a:srgbClr val="FFFFFF"/>
                </a:solidFill>
                <a:latin typeface="Avenir Medium"/>
                <a:ea typeface="ＭＳ ゴシック"/>
                <a:cs typeface="Avenir Medium"/>
                <a:sym typeface="Times New Roman" charset="0"/>
              </a:rPr>
              <a:t>Community Responder Training</a:t>
            </a:r>
            <a:endParaRPr lang="en-GB" sz="3600" kern="1400" dirty="0">
              <a:solidFill>
                <a:srgbClr val="FFFFFF"/>
              </a:solidFill>
              <a:latin typeface="Avenir Medium"/>
              <a:ea typeface="ＭＳ ゴシック"/>
              <a:cs typeface="Avenir Medium"/>
              <a:sym typeface="Times New Roman" charset="0"/>
            </a:endParaRPr>
          </a:p>
        </p:txBody>
      </p:sp>
      <p:sp>
        <p:nvSpPr>
          <p:cNvPr id="13" name="TextBox 1">
            <a:extLst>
              <a:ext uri="{FF2B5EF4-FFF2-40B4-BE49-F238E27FC236}">
                <a16:creationId xmlns:a16="http://schemas.microsoft.com/office/drawing/2014/main" xmlns="" id="{2544C210-571C-E6F3-832C-CAED11D458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125" y="3333690"/>
            <a:ext cx="231124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algn="r" eaLnBrk="1" hangingPunct="1"/>
            <a:r>
              <a:rPr lang="en-US" altLang="de-DE" sz="2000" dirty="0">
                <a:solidFill>
                  <a:srgbClr val="FFFFFF"/>
                </a:solidFill>
                <a:latin typeface="Avenir Medium" charset="0"/>
              </a:rPr>
              <a:t>Presentation Title:  </a:t>
            </a:r>
            <a:endParaRPr lang="en-US" altLang="de-DE" sz="2000" dirty="0">
              <a:solidFill>
                <a:srgbClr val="194C8D"/>
              </a:solidFill>
              <a:latin typeface="Avenir Medium" charset="0"/>
            </a:endParaRPr>
          </a:p>
        </p:txBody>
      </p:sp>
      <p:sp>
        <p:nvSpPr>
          <p:cNvPr id="14" name="TextBox 5">
            <a:extLst>
              <a:ext uri="{FF2B5EF4-FFF2-40B4-BE49-F238E27FC236}">
                <a16:creationId xmlns:a16="http://schemas.microsoft.com/office/drawing/2014/main" xmlns="" id="{6F5699F8-327E-CEAB-7145-E74AA1908E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772276"/>
            <a:ext cx="15176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algn="r" eaLnBrk="1" hangingPunct="1"/>
            <a:r>
              <a:rPr lang="en-US" altLang="de-DE" sz="2000" dirty="0">
                <a:solidFill>
                  <a:srgbClr val="FFFFFF"/>
                </a:solidFill>
                <a:latin typeface="Avenir Medium" charset="0"/>
              </a:rPr>
              <a:t>Session 06</a:t>
            </a:r>
            <a:endParaRPr lang="en-US" altLang="de-DE" sz="2000" dirty="0">
              <a:solidFill>
                <a:srgbClr val="194C8D"/>
              </a:solidFill>
              <a:latin typeface="Avenir Medium" charset="0"/>
            </a:endParaRPr>
          </a:p>
        </p:txBody>
      </p:sp>
      <p:sp>
        <p:nvSpPr>
          <p:cNvPr id="15" name="TextBox 6">
            <a:extLst>
              <a:ext uri="{FF2B5EF4-FFF2-40B4-BE49-F238E27FC236}">
                <a16:creationId xmlns:a16="http://schemas.microsoft.com/office/drawing/2014/main" xmlns="" id="{67B0203A-424C-E30A-177D-0CCB475663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4019550"/>
            <a:ext cx="257476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algn="r" eaLnBrk="1" hangingPunct="1"/>
            <a:r>
              <a:rPr lang="en-US" altLang="de-DE" sz="2000" dirty="0">
                <a:solidFill>
                  <a:srgbClr val="FFFFFF"/>
                </a:solidFill>
                <a:latin typeface="Avenir Medium" charset="0"/>
              </a:rPr>
              <a:t>Presenter/Instructor:</a:t>
            </a:r>
            <a:endParaRPr lang="en-US" altLang="de-DE" sz="2000" dirty="0">
              <a:solidFill>
                <a:srgbClr val="194C8D"/>
              </a:solidFill>
              <a:latin typeface="Avenir Medium" charset="0"/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F6AB33C9-84AD-43A0-9782-0C1F1B247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000" y="900000"/>
            <a:ext cx="8382000" cy="547800"/>
          </a:xfrm>
        </p:spPr>
        <p:txBody>
          <a:bodyPr anchor="t" anchorCtr="0"/>
          <a:lstStyle/>
          <a:p>
            <a:pPr marL="0" lvl="0" indent="0" algn="l" eaLnBrk="1" hangingPunct="1"/>
            <a:r>
              <a:rPr lang="en-AU" altLang="de-DE" sz="2800" kern="1200" dirty="0">
                <a:solidFill>
                  <a:srgbClr val="174C8E"/>
                </a:solidFill>
                <a:latin typeface="Arial" pitchFamily="34" charset="0"/>
                <a:ea typeface="ヒラギノ明朝 ProN W3" charset="-128"/>
                <a:cs typeface="Arial" pitchFamily="34" charset="0"/>
                <a:sym typeface="Times New Roman" pitchFamily="18" charset="0"/>
              </a:rPr>
              <a:t>Controlling the Scene</a:t>
            </a:r>
            <a:endParaRPr lang="de-DE" dirty="0"/>
          </a:p>
        </p:txBody>
      </p:sp>
      <p:sp>
        <p:nvSpPr>
          <p:cNvPr id="9218" name="Content Placeholder 2"/>
          <p:cNvSpPr>
            <a:spLocks noGrp="1"/>
          </p:cNvSpPr>
          <p:nvPr>
            <p:ph idx="1"/>
          </p:nvPr>
        </p:nvSpPr>
        <p:spPr>
          <a:xfrm>
            <a:off x="720000" y="1800000"/>
            <a:ext cx="8043000" cy="4038600"/>
          </a:xfrm>
        </p:spPr>
        <p:txBody>
          <a:bodyPr/>
          <a:lstStyle/>
          <a:p>
            <a:pPr marL="39688" indent="0">
              <a:buFont typeface="Times" charset="0"/>
              <a:buNone/>
              <a:defRPr/>
            </a:pPr>
            <a:r>
              <a:rPr lang="en-AU" sz="2400" dirty="0">
                <a:solidFill>
                  <a:srgbClr val="174C8E"/>
                </a:solidFill>
                <a:latin typeface="Arial" charset="0"/>
                <a:cs typeface="Arial" charset="0"/>
              </a:rPr>
              <a:t>… means to be </a:t>
            </a:r>
            <a:r>
              <a:rPr lang="en-AU" sz="2400" b="1" dirty="0">
                <a:solidFill>
                  <a:srgbClr val="174C8E"/>
                </a:solidFill>
                <a:latin typeface="Arial" charset="0"/>
                <a:cs typeface="Arial" charset="0"/>
              </a:rPr>
              <a:t>in charge of your surroundings</a:t>
            </a:r>
            <a:r>
              <a:rPr lang="en-AU" sz="2400" dirty="0">
                <a:solidFill>
                  <a:srgbClr val="174C8E"/>
                </a:solidFill>
                <a:latin typeface="Arial" charset="0"/>
                <a:cs typeface="Arial" charset="0"/>
              </a:rPr>
              <a:t>. After disasters, there are often bystanders who are not involved in search &amp; rescue works. But they might hamper them! </a:t>
            </a:r>
          </a:p>
          <a:p>
            <a:pPr marL="39688" indent="0">
              <a:buFont typeface="Times" charset="0"/>
              <a:buNone/>
              <a:defRPr/>
            </a:pPr>
            <a:r>
              <a:rPr lang="en-AU" sz="2400" dirty="0">
                <a:solidFill>
                  <a:srgbClr val="174C8E"/>
                </a:solidFill>
                <a:latin typeface="Arial" charset="0"/>
                <a:cs typeface="Arial" charset="0"/>
              </a:rPr>
              <a:t>To avoid that, you can</a:t>
            </a:r>
          </a:p>
          <a:p>
            <a:pPr marL="628650" indent="-358775">
              <a:buClrTx/>
              <a:buFont typeface="Wingdings" charset="2"/>
              <a:buChar char="q"/>
              <a:defRPr/>
            </a:pPr>
            <a:r>
              <a:rPr lang="en-AU" sz="2400" dirty="0">
                <a:solidFill>
                  <a:srgbClr val="174C8E"/>
                </a:solidFill>
                <a:latin typeface="Arial" charset="0"/>
                <a:cs typeface="Arial" charset="0"/>
              </a:rPr>
              <a:t>get the assistance of police or military personnel</a:t>
            </a:r>
          </a:p>
          <a:p>
            <a:pPr marL="628650" indent="-358775">
              <a:buClrTx/>
              <a:buFont typeface="Wingdings" charset="2"/>
              <a:buChar char="q"/>
              <a:defRPr/>
            </a:pPr>
            <a:r>
              <a:rPr lang="en-AU" sz="2400" dirty="0">
                <a:solidFill>
                  <a:srgbClr val="174C8E"/>
                </a:solidFill>
                <a:latin typeface="Arial" charset="0"/>
                <a:cs typeface="Arial" charset="0"/>
              </a:rPr>
              <a:t>set up boundary markers, entry and exit points</a:t>
            </a:r>
          </a:p>
          <a:p>
            <a:pPr marL="628650" indent="-358775">
              <a:buClrTx/>
              <a:buFont typeface="Wingdings" charset="2"/>
              <a:buChar char="q"/>
              <a:defRPr/>
            </a:pPr>
            <a:r>
              <a:rPr lang="en-AU" sz="2400" dirty="0">
                <a:solidFill>
                  <a:srgbClr val="174C8E"/>
                </a:solidFill>
                <a:latin typeface="Arial" charset="0"/>
                <a:cs typeface="Arial" charset="0"/>
              </a:rPr>
              <a:t>exclude people not involved in rescue operations</a:t>
            </a:r>
          </a:p>
          <a:p>
            <a:pPr marL="628650" indent="-358775">
              <a:buClrTx/>
              <a:buFont typeface="Wingdings" charset="2"/>
              <a:buChar char="q"/>
              <a:defRPr/>
            </a:pPr>
            <a:r>
              <a:rPr lang="en-AU" sz="2400" dirty="0">
                <a:solidFill>
                  <a:srgbClr val="174C8E"/>
                </a:solidFill>
                <a:latin typeface="Arial" charset="0"/>
                <a:cs typeface="Arial" charset="0"/>
              </a:rPr>
              <a:t>make arrangements for residents to return to their homes as soon as possible</a:t>
            </a:r>
          </a:p>
          <a:p>
            <a:pPr>
              <a:buFont typeface="Wingdings" charset="2"/>
              <a:buChar char="q"/>
              <a:defRPr/>
            </a:pPr>
            <a:endParaRPr lang="en-AU" dirty="0">
              <a:solidFill>
                <a:srgbClr val="174C8E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3">
            <a:extLst>
              <a:ext uri="{FF2B5EF4-FFF2-40B4-BE49-F238E27FC236}">
                <a16:creationId xmlns:a16="http://schemas.microsoft.com/office/drawing/2014/main" xmlns="" id="{50FA9281-C2E2-A51D-F3F6-7CA705F415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04800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marL="382588" indent="-3429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>
              <a:spcBef>
                <a:spcPts val="800"/>
              </a:spcBef>
              <a:buClr>
                <a:schemeClr val="bg1"/>
              </a:buClr>
              <a:buSzPct val="100000"/>
              <a:buFont typeface="Wingdings" panose="05000000000000000000" pitchFamily="2" charset="2"/>
              <a:buNone/>
            </a:pPr>
            <a:endParaRPr lang="de-DE" altLang="de-DE" sz="4000">
              <a:solidFill>
                <a:srgbClr val="056CB6"/>
              </a:solidFill>
              <a:latin typeface="Arial" panose="020B0604020202020204" pitchFamily="34" charset="0"/>
              <a:sym typeface="Times" panose="02020603050405020304" pitchFamily="18" charset="0"/>
            </a:endParaRPr>
          </a:p>
        </p:txBody>
      </p:sp>
      <p:sp>
        <p:nvSpPr>
          <p:cNvPr id="20482" name="TextBox 1">
            <a:extLst>
              <a:ext uri="{FF2B5EF4-FFF2-40B4-BE49-F238E27FC236}">
                <a16:creationId xmlns:a16="http://schemas.microsoft.com/office/drawing/2014/main" xmlns="" id="{D7ACCAC8-8347-05CF-B5AD-C3F81A784F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609600"/>
            <a:ext cx="8229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pic>
        <p:nvPicPr>
          <p:cNvPr id="20483" name="Picture 1" descr="background.png">
            <a:extLst>
              <a:ext uri="{FF2B5EF4-FFF2-40B4-BE49-F238E27FC236}">
                <a16:creationId xmlns:a16="http://schemas.microsoft.com/office/drawing/2014/main" xmlns="" id="{80B22D96-9945-7CAE-59B7-6C63F7AB00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0"/>
            <a:ext cx="8763000" cy="299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4" name="TextBox 2">
            <a:extLst>
              <a:ext uri="{FF2B5EF4-FFF2-40B4-BE49-F238E27FC236}">
                <a16:creationId xmlns:a16="http://schemas.microsoft.com/office/drawing/2014/main" xmlns="" id="{51CFF117-7C45-DD74-111E-6ADC406A75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592388"/>
            <a:ext cx="28194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4400">
                <a:solidFill>
                  <a:schemeClr val="bg1"/>
                </a:solidFill>
                <a:latin typeface="Avenir Medium" charset="0"/>
              </a:rPr>
              <a:t>Questions</a:t>
            </a:r>
          </a:p>
        </p:txBody>
      </p:sp>
      <p:sp>
        <p:nvSpPr>
          <p:cNvPr id="20485" name="TextBox 4">
            <a:extLst>
              <a:ext uri="{FF2B5EF4-FFF2-40B4-BE49-F238E27FC236}">
                <a16:creationId xmlns:a16="http://schemas.microsoft.com/office/drawing/2014/main" xmlns="" id="{0220458D-E254-8916-858C-44163A33331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3926682" y="3358356"/>
            <a:ext cx="17526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800">
                <a:solidFill>
                  <a:srgbClr val="FFFFFF"/>
                </a:solidFill>
                <a:latin typeface="Avenir Medium" charset="0"/>
              </a:rPr>
              <a:t>Cuestión</a:t>
            </a:r>
          </a:p>
        </p:txBody>
      </p:sp>
      <p:sp>
        <p:nvSpPr>
          <p:cNvPr id="20486" name="Rectangle 6">
            <a:extLst>
              <a:ext uri="{FF2B5EF4-FFF2-40B4-BE49-F238E27FC236}">
                <a16:creationId xmlns:a16="http://schemas.microsoft.com/office/drawing/2014/main" xmlns="" id="{532E104D-CF06-1D26-2516-0BBE0D3EBE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1676400"/>
            <a:ext cx="17986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Avenir Medium" charset="0"/>
              </a:rPr>
              <a:t>La question</a:t>
            </a:r>
          </a:p>
        </p:txBody>
      </p:sp>
      <p:sp>
        <p:nvSpPr>
          <p:cNvPr id="20487" name="Rectangle 7">
            <a:extLst>
              <a:ext uri="{FF2B5EF4-FFF2-40B4-BE49-F238E27FC236}">
                <a16:creationId xmlns:a16="http://schemas.microsoft.com/office/drawing/2014/main" xmlns="" id="{6DEF34C9-2E72-5187-13BF-0F23AFBB9D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2582863"/>
            <a:ext cx="154305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ar-SA" altLang="de-DE" sz="4400">
                <a:solidFill>
                  <a:srgbClr val="FFFFFF"/>
                </a:solidFill>
              </a:rPr>
              <a:t>الأسئلة</a:t>
            </a:r>
            <a:endParaRPr lang="en-US" altLang="de-DE" sz="4400">
              <a:solidFill>
                <a:srgbClr val="FFFFFF"/>
              </a:solidFill>
            </a:endParaRPr>
          </a:p>
        </p:txBody>
      </p:sp>
      <p:sp>
        <p:nvSpPr>
          <p:cNvPr id="20488" name="Rectangle 8">
            <a:extLst>
              <a:ext uri="{FF2B5EF4-FFF2-40B4-BE49-F238E27FC236}">
                <a16:creationId xmlns:a16="http://schemas.microsoft.com/office/drawing/2014/main" xmlns="" id="{ADB7A9F4-B3A6-84D0-D315-96B3D2069F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3200400"/>
            <a:ext cx="180181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bg-BG" altLang="de-DE" sz="3600">
                <a:solidFill>
                  <a:srgbClr val="FFFFFF"/>
                </a:solidFill>
              </a:rPr>
              <a:t>въпроси</a:t>
            </a:r>
            <a:endParaRPr lang="en-US" altLang="de-DE" sz="3600">
              <a:solidFill>
                <a:srgbClr val="FFFFFF"/>
              </a:solidFill>
            </a:endParaRPr>
          </a:p>
        </p:txBody>
      </p:sp>
      <p:sp>
        <p:nvSpPr>
          <p:cNvPr id="20489" name="Rectangle 9">
            <a:extLst>
              <a:ext uri="{FF2B5EF4-FFF2-40B4-BE49-F238E27FC236}">
                <a16:creationId xmlns:a16="http://schemas.microsoft.com/office/drawing/2014/main" xmlns="" id="{6584C284-55EE-14AF-691D-6CE9E465A2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1676400"/>
            <a:ext cx="11080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zh-TW" altLang="en-US" sz="3600">
                <a:solidFill>
                  <a:srgbClr val="FFFFFF"/>
                </a:solidFill>
              </a:rPr>
              <a:t>问题</a:t>
            </a:r>
            <a:endParaRPr lang="en-US" altLang="de-DE" sz="3600">
              <a:solidFill>
                <a:srgbClr val="FFFFFF"/>
              </a:solidFill>
            </a:endParaRPr>
          </a:p>
        </p:txBody>
      </p:sp>
      <p:sp>
        <p:nvSpPr>
          <p:cNvPr id="20490" name="Rectangle 10">
            <a:extLst>
              <a:ext uri="{FF2B5EF4-FFF2-40B4-BE49-F238E27FC236}">
                <a16:creationId xmlns:a16="http://schemas.microsoft.com/office/drawing/2014/main" xmlns="" id="{2C7A1733-B1E9-7B6C-2565-DB7E340D6C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3429000"/>
            <a:ext cx="10969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Avenir Medium" charset="0"/>
              </a:rPr>
              <a:t>otázky</a:t>
            </a:r>
          </a:p>
        </p:txBody>
      </p:sp>
      <p:sp>
        <p:nvSpPr>
          <p:cNvPr id="20491" name="Rectangle 11">
            <a:extLst>
              <a:ext uri="{FF2B5EF4-FFF2-40B4-BE49-F238E27FC236}">
                <a16:creationId xmlns:a16="http://schemas.microsoft.com/office/drawing/2014/main" xmlns="" id="{737E4BC9-916D-5BED-C205-802E096E77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2250" y="3886200"/>
            <a:ext cx="18605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800">
                <a:solidFill>
                  <a:srgbClr val="FFFFFF"/>
                </a:solidFill>
                <a:latin typeface="Avenir Medium" charset="0"/>
              </a:rPr>
              <a:t>spørgsmål</a:t>
            </a:r>
          </a:p>
        </p:txBody>
      </p:sp>
      <p:sp>
        <p:nvSpPr>
          <p:cNvPr id="20492" name="Rectangle 12">
            <a:extLst>
              <a:ext uri="{FF2B5EF4-FFF2-40B4-BE49-F238E27FC236}">
                <a16:creationId xmlns:a16="http://schemas.microsoft.com/office/drawing/2014/main" xmlns="" id="{444BA777-F339-C21E-AE1A-F779F91C827C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627856" y="2267744"/>
            <a:ext cx="14620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3200">
                <a:solidFill>
                  <a:srgbClr val="FFFFFF"/>
                </a:solidFill>
                <a:latin typeface="Avenir Medium" charset="0"/>
              </a:rPr>
              <a:t>vragen</a:t>
            </a:r>
          </a:p>
        </p:txBody>
      </p:sp>
      <p:sp>
        <p:nvSpPr>
          <p:cNvPr id="20493" name="Rectangle 13">
            <a:extLst>
              <a:ext uri="{FF2B5EF4-FFF2-40B4-BE49-F238E27FC236}">
                <a16:creationId xmlns:a16="http://schemas.microsoft.com/office/drawing/2014/main" xmlns="" id="{D3D0BC9C-A0F2-A4D6-0809-A691372130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3962400"/>
            <a:ext cx="16557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Avenir Medium" charset="0"/>
              </a:rPr>
              <a:t>küsimused</a:t>
            </a:r>
          </a:p>
        </p:txBody>
      </p:sp>
      <p:sp>
        <p:nvSpPr>
          <p:cNvPr id="20494" name="Rectangle 14">
            <a:extLst>
              <a:ext uri="{FF2B5EF4-FFF2-40B4-BE49-F238E27FC236}">
                <a16:creationId xmlns:a16="http://schemas.microsoft.com/office/drawing/2014/main" xmlns="" id="{4EE42A7B-36CF-1E35-04AC-208307FFD5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2209800"/>
            <a:ext cx="1785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Avenir Medium" charset="0"/>
              </a:rPr>
              <a:t>kysymykset</a:t>
            </a:r>
          </a:p>
        </p:txBody>
      </p:sp>
      <p:sp>
        <p:nvSpPr>
          <p:cNvPr id="20495" name="Rectangle 15">
            <a:extLst>
              <a:ext uri="{FF2B5EF4-FFF2-40B4-BE49-F238E27FC236}">
                <a16:creationId xmlns:a16="http://schemas.microsoft.com/office/drawing/2014/main" xmlns="" id="{63130D9D-FBED-369A-9718-7DF89A7B498D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-47624" y="2201862"/>
            <a:ext cx="165576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3600">
                <a:solidFill>
                  <a:srgbClr val="FFFFFF"/>
                </a:solidFill>
                <a:latin typeface="Avenir Medium" charset="0"/>
              </a:rPr>
              <a:t>Fragen</a:t>
            </a:r>
          </a:p>
        </p:txBody>
      </p:sp>
      <p:sp>
        <p:nvSpPr>
          <p:cNvPr id="20496" name="Rectangle 16">
            <a:extLst>
              <a:ext uri="{FF2B5EF4-FFF2-40B4-BE49-F238E27FC236}">
                <a16:creationId xmlns:a16="http://schemas.microsoft.com/office/drawing/2014/main" xmlns="" id="{AA0B3C49-C4E2-CF83-D168-10F44E2C2C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2667000"/>
            <a:ext cx="762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20497" name="Rectangle 18">
            <a:extLst>
              <a:ext uri="{FF2B5EF4-FFF2-40B4-BE49-F238E27FC236}">
                <a16:creationId xmlns:a16="http://schemas.microsoft.com/office/drawing/2014/main" xmlns="" id="{B7205F27-7EE9-C240-ED23-6E829231C6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2133600"/>
            <a:ext cx="19542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</a:rPr>
              <a:t>सवालों के जवाब</a:t>
            </a:r>
          </a:p>
        </p:txBody>
      </p:sp>
      <p:sp>
        <p:nvSpPr>
          <p:cNvPr id="20498" name="Rectangle 19">
            <a:extLst>
              <a:ext uri="{FF2B5EF4-FFF2-40B4-BE49-F238E27FC236}">
                <a16:creationId xmlns:a16="http://schemas.microsoft.com/office/drawing/2014/main" xmlns="" id="{06BA601D-BC17-E1AE-3B30-D14A9593D8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3886200"/>
            <a:ext cx="22669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3200">
                <a:solidFill>
                  <a:srgbClr val="FFFFFF"/>
                </a:solidFill>
                <a:latin typeface="Avenir Medium" charset="0"/>
              </a:rPr>
              <a:t>pertanyaan</a:t>
            </a:r>
          </a:p>
        </p:txBody>
      </p:sp>
      <p:sp>
        <p:nvSpPr>
          <p:cNvPr id="20499" name="Rectangle 20">
            <a:extLst>
              <a:ext uri="{FF2B5EF4-FFF2-40B4-BE49-F238E27FC236}">
                <a16:creationId xmlns:a16="http://schemas.microsoft.com/office/drawing/2014/main" xmlns="" id="{55AE9407-68B6-4AED-AFB3-6EC119E32FBA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4395788" y="2279650"/>
            <a:ext cx="172878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800">
                <a:solidFill>
                  <a:srgbClr val="FFFFFF"/>
                </a:solidFill>
                <a:latin typeface="Avenir Medium" charset="0"/>
              </a:rPr>
              <a:t>domande</a:t>
            </a:r>
          </a:p>
        </p:txBody>
      </p:sp>
      <p:sp>
        <p:nvSpPr>
          <p:cNvPr id="20500" name="Rectangle 21">
            <a:extLst>
              <a:ext uri="{FF2B5EF4-FFF2-40B4-BE49-F238E27FC236}">
                <a16:creationId xmlns:a16="http://schemas.microsoft.com/office/drawing/2014/main" xmlns="" id="{C315A102-A1D7-E4E8-4DD6-B90228CB87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3352800"/>
            <a:ext cx="10048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ja-JP" altLang="en-US" sz="3200">
                <a:solidFill>
                  <a:srgbClr val="FFFFFF"/>
                </a:solidFill>
              </a:rPr>
              <a:t>質問</a:t>
            </a:r>
            <a:endParaRPr lang="en-US" altLang="de-DE" sz="3200">
              <a:solidFill>
                <a:srgbClr val="FFFFFF"/>
              </a:solidFill>
            </a:endParaRPr>
          </a:p>
        </p:txBody>
      </p:sp>
      <p:sp>
        <p:nvSpPr>
          <p:cNvPr id="20501" name="Rectangle 22">
            <a:extLst>
              <a:ext uri="{FF2B5EF4-FFF2-40B4-BE49-F238E27FC236}">
                <a16:creationId xmlns:a16="http://schemas.microsoft.com/office/drawing/2014/main" xmlns="" id="{D2129767-F3F1-4995-35D3-ADA9F11955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2286000"/>
            <a:ext cx="15922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Avenir Medium" charset="0"/>
              </a:rPr>
              <a:t>perguntas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261B093B-DA43-A00E-EFE2-83265C7ED85A}"/>
              </a:ext>
            </a:extLst>
          </p:cNvPr>
          <p:cNvSpPr/>
          <p:nvPr/>
        </p:nvSpPr>
        <p:spPr>
          <a:xfrm>
            <a:off x="2130425" y="1600200"/>
            <a:ext cx="1377950" cy="461963"/>
          </a:xfrm>
          <a:prstGeom prst="rect">
            <a:avLst/>
          </a:prstGeom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Times" panose="02020603050405020304" pitchFamily="18" charset="0"/>
              </a:rPr>
              <a:t>вопросов</a:t>
            </a:r>
          </a:p>
        </p:txBody>
      </p:sp>
      <p:sp>
        <p:nvSpPr>
          <p:cNvPr id="20503" name="Rectangle 24">
            <a:extLst>
              <a:ext uri="{FF2B5EF4-FFF2-40B4-BE49-F238E27FC236}">
                <a16:creationId xmlns:a16="http://schemas.microsoft.com/office/drawing/2014/main" xmlns="" id="{792599E6-96D5-7314-5E7C-24CCD08180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3360738"/>
            <a:ext cx="1136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Avenir Medium" charset="0"/>
              </a:rPr>
              <a:t>sorular</a:t>
            </a:r>
          </a:p>
        </p:txBody>
      </p:sp>
      <p:sp>
        <p:nvSpPr>
          <p:cNvPr id="20504" name="TextBox 25">
            <a:extLst>
              <a:ext uri="{FF2B5EF4-FFF2-40B4-BE49-F238E27FC236}">
                <a16:creationId xmlns:a16="http://schemas.microsoft.com/office/drawing/2014/main" xmlns="" id="{74F3DFB5-2849-E4B6-9982-13C1F4425E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1371600"/>
            <a:ext cx="1524000" cy="315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19900">
                <a:solidFill>
                  <a:srgbClr val="FFFFFF"/>
                </a:solidFill>
                <a:latin typeface="Avenir Medium" charset="0"/>
              </a:rPr>
              <a:t>?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2ColumnText.png">
            <a:extLst>
              <a:ext uri="{FF2B5EF4-FFF2-40B4-BE49-F238E27FC236}">
                <a16:creationId xmlns:a16="http://schemas.microsoft.com/office/drawing/2014/main" xmlns="" id="{E123EDB8-6DD8-60DA-8687-96A7B738BED1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 rot="10800000">
            <a:off x="6114047" y="609600"/>
            <a:ext cx="2819400" cy="5181600"/>
          </a:xfrm>
          <a:prstGeom prst="round2DiagRect">
            <a:avLst/>
          </a:prstGeom>
          <a:gradFill flip="none" rotWithShape="1">
            <a:gsLst>
              <a:gs pos="0">
                <a:srgbClr val="38ABED"/>
              </a:gs>
              <a:gs pos="100000">
                <a:srgbClr val="1B3861"/>
              </a:gs>
            </a:gsLst>
            <a:lin ang="5400000" scaled="0"/>
            <a:tileRect/>
          </a:gradFill>
        </p:spPr>
      </p:pic>
      <p:sp>
        <p:nvSpPr>
          <p:cNvPr id="7170" name="AutoShape 5">
            <a:extLst>
              <a:ext uri="{FF2B5EF4-FFF2-40B4-BE49-F238E27FC236}">
                <a16:creationId xmlns:a16="http://schemas.microsoft.com/office/drawing/2014/main" xmlns="" id="{7D05E2CF-AFE3-1892-E14E-A2FBC3B16D5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58775" y="358775"/>
            <a:ext cx="3598863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xmlns="" id="{FF740725-D13D-8F42-D2B4-1EE8A1BFDE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8549" y="685800"/>
            <a:ext cx="2754897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/>
            </a:ext>
          </a:extLst>
        </p:spPr>
        <p:txBody>
          <a:bodyPr tIns="0" bIns="0" upright="1"/>
          <a:lstStyle/>
          <a:p>
            <a:pPr algn="r">
              <a:spcAft>
                <a:spcPts val="0"/>
              </a:spcAft>
              <a:defRPr/>
            </a:pPr>
            <a:r>
              <a:rPr lang="en-US" sz="3600" kern="1400" dirty="0">
                <a:solidFill>
                  <a:srgbClr val="FFFFFF"/>
                </a:solidFill>
                <a:latin typeface="Avenir Medium"/>
                <a:ea typeface="ＭＳ ゴシック"/>
                <a:cs typeface="Avenir Medium"/>
                <a:sym typeface="Times New Roman" charset="0"/>
              </a:rPr>
              <a:t>Community Responder Training</a:t>
            </a:r>
            <a:endParaRPr lang="en-GB" sz="3600" kern="1400" dirty="0">
              <a:solidFill>
                <a:srgbClr val="FFFFFF"/>
              </a:solidFill>
              <a:latin typeface="Avenir Medium"/>
              <a:ea typeface="ＭＳ ゴシック"/>
              <a:cs typeface="Avenir Medium"/>
              <a:sym typeface="Times New Roman" charset="0"/>
            </a:endParaRPr>
          </a:p>
        </p:txBody>
      </p:sp>
      <p:sp>
        <p:nvSpPr>
          <p:cNvPr id="7172" name="TextBox 2">
            <a:extLst>
              <a:ext uri="{FF2B5EF4-FFF2-40B4-BE49-F238E27FC236}">
                <a16:creationId xmlns:a16="http://schemas.microsoft.com/office/drawing/2014/main" xmlns="" id="{82937912-97D2-573D-4315-758CBF4A4A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5975" y="4953001"/>
            <a:ext cx="2895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algn="dist" eaLnBrk="1" hangingPunct="1"/>
            <a:r>
              <a:rPr lang="en-US" altLang="de-DE" dirty="0">
                <a:solidFill>
                  <a:schemeClr val="bg1"/>
                </a:solidFill>
                <a:latin typeface="Avenir Medium" charset="0"/>
              </a:rPr>
              <a:t>Coordination Saves Lives</a:t>
            </a:r>
          </a:p>
        </p:txBody>
      </p:sp>
      <p:sp>
        <p:nvSpPr>
          <p:cNvPr id="7173" name="Title 5">
            <a:extLst>
              <a:ext uri="{FF2B5EF4-FFF2-40B4-BE49-F238E27FC236}">
                <a16:creationId xmlns:a16="http://schemas.microsoft.com/office/drawing/2014/main" xmlns="" id="{F3C786C3-E9F6-B7C3-E910-039A4C9A00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1" y="1295400"/>
            <a:ext cx="5913518" cy="1470025"/>
          </a:xfrm>
        </p:spPr>
        <p:txBody>
          <a:bodyPr/>
          <a:lstStyle/>
          <a:p>
            <a:pPr marL="0" indent="0"/>
            <a:r>
              <a:rPr lang="en-US" altLang="de-DE" dirty="0">
                <a:solidFill>
                  <a:srgbClr val="194C8D"/>
                </a:solidFill>
                <a:latin typeface="Avenir Medium" charset="0"/>
              </a:rPr>
              <a:t>Coordination and planning of</a:t>
            </a:r>
            <a:br>
              <a:rPr lang="en-US" altLang="de-DE" dirty="0">
                <a:solidFill>
                  <a:srgbClr val="194C8D"/>
                </a:solidFill>
                <a:latin typeface="Avenir Medium" charset="0"/>
              </a:rPr>
            </a:br>
            <a:r>
              <a:rPr lang="en-US" altLang="de-DE" dirty="0">
                <a:solidFill>
                  <a:srgbClr val="194C8D"/>
                </a:solidFill>
                <a:latin typeface="Avenir Medium" charset="0"/>
              </a:rPr>
              <a:t>rescue work</a:t>
            </a:r>
          </a:p>
        </p:txBody>
      </p:sp>
      <p:sp>
        <p:nvSpPr>
          <p:cNvPr id="7174" name="Rectangle 2">
            <a:extLst>
              <a:ext uri="{FF2B5EF4-FFF2-40B4-BE49-F238E27FC236}">
                <a16:creationId xmlns:a16="http://schemas.microsoft.com/office/drawing/2014/main" xmlns="" id="{1CEE0E3D-4071-399A-3C49-9D90129E70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775" y="3657600"/>
            <a:ext cx="5707144" cy="6093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marL="0" lvl="1" algn="ctr">
              <a:lnSpc>
                <a:spcPct val="120000"/>
              </a:lnSpc>
            </a:pPr>
            <a:r>
              <a:rPr lang="en-GB" altLang="de-DE" sz="2800" dirty="0">
                <a:solidFill>
                  <a:srgbClr val="194C8D"/>
                </a:solidFill>
                <a:latin typeface="Avenir Medium" charset="0"/>
                <a:sym typeface="Times" panose="02020603050405020304" pitchFamily="18" charset="0"/>
              </a:rPr>
              <a:t>How to use collated information</a:t>
            </a:r>
            <a:endParaRPr lang="en-AU" altLang="de-DE" sz="2800" dirty="0">
              <a:solidFill>
                <a:srgbClr val="194C8D"/>
              </a:solidFill>
              <a:latin typeface="Avenir Medium" charset="0"/>
              <a:sym typeface="Times" panose="02020603050405020304" pitchFamily="18" charset="0"/>
            </a:endParaRP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2">
            <a:extLst>
              <a:ext uri="{FF2B5EF4-FFF2-40B4-BE49-F238E27FC236}">
                <a16:creationId xmlns:a16="http://schemas.microsoft.com/office/drawing/2014/main" xmlns="" id="{88F8B889-9380-6C9D-694B-8A6E7465E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800000"/>
            <a:ext cx="8077200" cy="4190999"/>
          </a:xfrm>
        </p:spPr>
        <p:txBody>
          <a:bodyPr/>
          <a:lstStyle/>
          <a:p>
            <a:pPr marL="39688" indent="0">
              <a:buNone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</a:t>
            </a:r>
            <a:r>
              <a:rPr lang="en-AU" altLang="de-DE" sz="2400" dirty="0" smtClean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Community Responders </a:t>
            </a: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can work effective and rescue people, by having the knowledge of:</a:t>
            </a:r>
          </a:p>
          <a:p>
            <a:pPr marL="622300" indent="-355600">
              <a:spcBef>
                <a:spcPts val="1800"/>
              </a:spcBef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where to find victims</a:t>
            </a:r>
          </a:p>
          <a:p>
            <a:pPr marL="622300" indent="-355600"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risks and dangers</a:t>
            </a:r>
          </a:p>
          <a:p>
            <a:pPr marL="622300" indent="-355600"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being a rescuer/rescue team </a:t>
            </a:r>
          </a:p>
          <a:p>
            <a:pPr marL="622300" indent="-355600"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being safe</a:t>
            </a:r>
          </a:p>
          <a:p>
            <a:pPr marL="622300" indent="-355600"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doing assessment and sector dividing</a:t>
            </a:r>
          </a:p>
          <a:p>
            <a:pPr marL="39688" indent="0">
              <a:spcBef>
                <a:spcPts val="3000"/>
              </a:spcBef>
              <a:buClrTx/>
              <a:buNone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… what is missing now?</a:t>
            </a:r>
          </a:p>
          <a:p>
            <a:pPr marL="39688" indent="0">
              <a:buFont typeface="Wingdings" panose="05000000000000000000" pitchFamily="2" charset="2"/>
              <a:buChar char="q"/>
            </a:pPr>
            <a:endParaRPr lang="en-AU" altLang="de-DE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2" name="Rectangle 1">
            <a:extLst>
              <a:ext uri="{FF2B5EF4-FFF2-40B4-BE49-F238E27FC236}">
                <a16:creationId xmlns:a16="http://schemas.microsoft.com/office/drawing/2014/main" xmlns="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315689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>
              <a:buFont typeface="Times" panose="02020603050405020304" pitchFamily="18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</a:t>
            </a:r>
            <a:r>
              <a:rPr lang="en-AU" altLang="de-DE" sz="2800" dirty="0" smtClean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learned </a:t>
            </a: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 far:</a:t>
            </a:r>
          </a:p>
        </p:txBody>
      </p:sp>
    </p:spTree>
    <p:extLst>
      <p:ext uri="{BB962C8B-B14F-4D97-AF65-F5344CB8AC3E}">
        <p14:creationId xmlns:p14="http://schemas.microsoft.com/office/powerpoint/2010/main" val="3084254925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0120" y="3810000"/>
            <a:ext cx="2133600" cy="2133600"/>
          </a:xfrm>
          <a:prstGeom prst="rect">
            <a:avLst/>
          </a:prstGeom>
        </p:spPr>
      </p:pic>
      <p:sp>
        <p:nvSpPr>
          <p:cNvPr id="10242" name="Rectangle 1">
            <a:extLst>
              <a:ext uri="{FF2B5EF4-FFF2-40B4-BE49-F238E27FC236}">
                <a16:creationId xmlns:a16="http://schemas.microsoft.com/office/drawing/2014/main" xmlns="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0000" y="1800000"/>
            <a:ext cx="815340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>
              <a:buFont typeface="Times" panose="02020603050405020304" pitchFamily="18" charset="0"/>
              <a:buNone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Split up in two groups and discuss:</a:t>
            </a:r>
          </a:p>
          <a:p>
            <a:pPr eaLnBrk="1" hangingPunct="1">
              <a:buFont typeface="Times" panose="02020603050405020304" pitchFamily="18" charset="0"/>
              <a:buNone/>
            </a:pPr>
            <a:endParaRPr lang="en-AU" altLang="de-DE" sz="2400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lvl="0" indent="-358775">
              <a:spcBef>
                <a:spcPts val="800"/>
              </a:spcBef>
              <a:buSzPct val="100000"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What is missing for successful rescue work?</a:t>
            </a:r>
          </a:p>
          <a:p>
            <a:pPr marL="628650" lvl="0" indent="-358775">
              <a:spcBef>
                <a:spcPts val="800"/>
              </a:spcBef>
              <a:buSzPct val="100000"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What to do with all the gathered information?</a:t>
            </a:r>
          </a:p>
          <a:p>
            <a:pPr marL="269875" lvl="0">
              <a:spcBef>
                <a:spcPts val="800"/>
              </a:spcBef>
              <a:buSzPct val="100000"/>
            </a:pPr>
            <a:endParaRPr lang="en-AU" altLang="de-DE" sz="2800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xmlns="" id="{E599141B-EFB7-41DE-ADD1-F9FE547DE1E6}"/>
              </a:ext>
            </a:extLst>
          </p:cNvPr>
          <p:cNvSpPr txBox="1"/>
          <p:nvPr/>
        </p:nvSpPr>
        <p:spPr>
          <a:xfrm>
            <a:off x="5943600" y="5467290"/>
            <a:ext cx="2514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9pPr>
          </a:lstStyle>
          <a:p>
            <a:r>
              <a:rPr lang="de-DE" sz="2000" i="1" dirty="0">
                <a:solidFill>
                  <a:srgbClr val="194C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... 20 </a:t>
            </a:r>
            <a:r>
              <a:rPr lang="de-DE" sz="2000" i="1" dirty="0" err="1">
                <a:solidFill>
                  <a:srgbClr val="194C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minutes</a:t>
            </a:r>
            <a:r>
              <a:rPr lang="de-DE" sz="2000" i="1" dirty="0">
                <a:solidFill>
                  <a:srgbClr val="194C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…</a:t>
            </a:r>
            <a:endParaRPr lang="de-DE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91F18D51-1BF2-4739-ACA9-360A4472CE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215661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>
              <a:buFont typeface="Times" panose="02020603050405020304" pitchFamily="18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Group Work</a:t>
            </a:r>
          </a:p>
        </p:txBody>
      </p:sp>
    </p:spTree>
    <p:extLst>
      <p:ext uri="{BB962C8B-B14F-4D97-AF65-F5344CB8AC3E}">
        <p14:creationId xmlns:p14="http://schemas.microsoft.com/office/powerpoint/2010/main" val="2649972319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2">
            <a:extLst>
              <a:ext uri="{FF2B5EF4-FFF2-40B4-BE49-F238E27FC236}">
                <a16:creationId xmlns:a16="http://schemas.microsoft.com/office/drawing/2014/main" xmlns="" id="{88F8B889-9380-6C9D-694B-8A6E7465E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800000"/>
            <a:ext cx="8119200" cy="2667000"/>
          </a:xfrm>
        </p:spPr>
        <p:txBody>
          <a:bodyPr/>
          <a:lstStyle/>
          <a:p>
            <a:pPr marL="39688" indent="0">
              <a:buNone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are not alone, there will be many more people on site.</a:t>
            </a:r>
          </a:p>
          <a:p>
            <a:pPr marL="39688" indent="0">
              <a:buNone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Working together in a coordinated and organized way, you can:</a:t>
            </a:r>
          </a:p>
          <a:p>
            <a:pPr marL="628650" indent="-358775"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organize tools (like timber, tools, first aid kits, etc.)</a:t>
            </a:r>
          </a:p>
          <a:p>
            <a:pPr marL="628650" indent="-358775"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set priorities for worksites</a:t>
            </a:r>
          </a:p>
          <a:p>
            <a:pPr marL="628650" indent="-358775"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co-operate with professionals in difficult rescues</a:t>
            </a:r>
          </a:p>
          <a:p>
            <a:pPr marL="628650" indent="-358775"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organize professional medical posts for victims</a:t>
            </a:r>
          </a:p>
          <a:p>
            <a:pPr marL="628650" indent="-358775"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make sure that all buildings will be assessed </a:t>
            </a:r>
            <a:endParaRPr lang="en-AU" altLang="de-DE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2" name="Rectangle 1">
            <a:extLst>
              <a:ext uri="{FF2B5EF4-FFF2-40B4-BE49-F238E27FC236}">
                <a16:creationId xmlns:a16="http://schemas.microsoft.com/office/drawing/2014/main" xmlns="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423898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>
              <a:buFont typeface="Times" panose="02020603050405020304" pitchFamily="18" charset="0"/>
              <a:buNone/>
            </a:pPr>
            <a:r>
              <a:rPr lang="en-AU" altLang="de-DE" sz="2800" b="1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Coordination</a:t>
            </a: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missing!</a:t>
            </a:r>
          </a:p>
        </p:txBody>
      </p:sp>
    </p:spTree>
    <p:extLst>
      <p:ext uri="{BB962C8B-B14F-4D97-AF65-F5344CB8AC3E}">
        <p14:creationId xmlns:p14="http://schemas.microsoft.com/office/powerpoint/2010/main" val="633706777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2">
            <a:extLst>
              <a:ext uri="{FF2B5EF4-FFF2-40B4-BE49-F238E27FC236}">
                <a16:creationId xmlns:a16="http://schemas.microsoft.com/office/drawing/2014/main" xmlns="" id="{88F8B889-9380-6C9D-694B-8A6E7465E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800000"/>
            <a:ext cx="8077200" cy="2667000"/>
          </a:xfrm>
        </p:spPr>
        <p:txBody>
          <a:bodyPr/>
          <a:lstStyle/>
          <a:p>
            <a:pPr marL="39688" indent="0">
              <a:buNone/>
            </a:pPr>
            <a:r>
              <a:rPr lang="en-AU" altLang="de-DE" sz="2400" dirty="0" smtClean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Community </a:t>
            </a: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Responders must have a vision of how to work effective, no matter if professional or non-professional. </a:t>
            </a:r>
            <a:r>
              <a:rPr lang="en-AU" altLang="de-DE" sz="2400" dirty="0" smtClean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There </a:t>
            </a: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 </a:t>
            </a:r>
            <a:r>
              <a:rPr lang="en-AU" altLang="de-DE" sz="2400" b="1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 120 hours </a:t>
            </a: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rescue! </a:t>
            </a:r>
          </a:p>
          <a:p>
            <a:pPr marL="39688" indent="0">
              <a:buFont typeface="Times" panose="02020603050405020304" pitchFamily="18" charset="0"/>
              <a:buNone/>
            </a:pPr>
            <a:endParaRPr lang="en-AU" altLang="de-DE" sz="2400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9688" indent="0">
              <a:buFont typeface="Times" panose="02020603050405020304" pitchFamily="18" charset="0"/>
              <a:buNone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 ahead:</a:t>
            </a:r>
          </a:p>
          <a:p>
            <a:pPr marL="628650" indent="-358775"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shifting and resting time for rescuers</a:t>
            </a:r>
          </a:p>
          <a:p>
            <a:pPr marL="628650" indent="-358775"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finding new people who join the rescue team</a:t>
            </a:r>
          </a:p>
          <a:p>
            <a:pPr marL="628650" indent="-358775"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next steps to take</a:t>
            </a:r>
          </a:p>
        </p:txBody>
      </p:sp>
      <p:sp>
        <p:nvSpPr>
          <p:cNvPr id="10242" name="Rectangle 1">
            <a:extLst>
              <a:ext uri="{FF2B5EF4-FFF2-40B4-BE49-F238E27FC236}">
                <a16:creationId xmlns:a16="http://schemas.microsoft.com/office/drawing/2014/main" xmlns="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53033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>
              <a:buFont typeface="Times" panose="02020603050405020304" pitchFamily="18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Planning – to take the long view</a:t>
            </a:r>
          </a:p>
        </p:txBody>
      </p:sp>
    </p:spTree>
    <p:extLst>
      <p:ext uri="{BB962C8B-B14F-4D97-AF65-F5344CB8AC3E}">
        <p14:creationId xmlns:p14="http://schemas.microsoft.com/office/powerpoint/2010/main" val="4081568401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2">
            <a:extLst>
              <a:ext uri="{FF2B5EF4-FFF2-40B4-BE49-F238E27FC236}">
                <a16:creationId xmlns:a16="http://schemas.microsoft.com/office/drawing/2014/main" xmlns="" id="{88F8B889-9380-6C9D-694B-8A6E7465E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76401"/>
            <a:ext cx="8077200" cy="2667000"/>
          </a:xfrm>
        </p:spPr>
        <p:txBody>
          <a:bodyPr/>
          <a:lstStyle/>
          <a:p>
            <a:pPr marL="39688" indent="0">
              <a:buNone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There will be many worksite to help at the same time. To keep everyone safe you need a clear definition for:</a:t>
            </a:r>
          </a:p>
          <a:p>
            <a:pPr marL="269875" indent="358775">
              <a:spcBef>
                <a:spcPts val="2400"/>
              </a:spcBef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safe zones</a:t>
            </a:r>
          </a:p>
          <a:p>
            <a:pPr marL="874712" lvl="1" indent="-358775">
              <a:spcBef>
                <a:spcPts val="0"/>
              </a:spcBef>
              <a:buClrTx/>
              <a:buFont typeface="Wingdings" panose="05000000000000000000" pitchFamily="2" charset="2"/>
              <a:buChar char="ð"/>
            </a:pPr>
            <a:r>
              <a:rPr lang="en-AU" altLang="de-DE" sz="2000" kern="1200" dirty="0">
                <a:solidFill>
                  <a:srgbClr val="194C8D">
                    <a:alpha val="60000"/>
                  </a:srgbClr>
                </a:solidFill>
                <a:latin typeface="Arial" panose="020B0604020202020204" pitchFamily="34" charset="0"/>
                <a:ea typeface="ヒラギノ明朝 ProN W3" charset="-128"/>
                <a:cs typeface="Arial" panose="020B0604020202020204" pitchFamily="34" charset="0"/>
                <a:sym typeface="Times New Roman" panose="02020603050405020304" pitchFamily="18" charset="0"/>
              </a:rPr>
              <a:t>Where is it okay to go to?</a:t>
            </a:r>
          </a:p>
          <a:p>
            <a:pPr marL="269875" indent="358775">
              <a:spcBef>
                <a:spcPts val="600"/>
              </a:spcBef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hazardous areas</a:t>
            </a:r>
          </a:p>
          <a:p>
            <a:pPr marL="874712" lvl="1" indent="-358775">
              <a:spcBef>
                <a:spcPts val="0"/>
              </a:spcBef>
              <a:buClrTx/>
              <a:buFont typeface="Wingdings" panose="05000000000000000000" pitchFamily="2" charset="2"/>
              <a:buChar char="ð"/>
            </a:pPr>
            <a:r>
              <a:rPr lang="en-AU" altLang="de-DE" sz="2000" kern="1200" dirty="0">
                <a:solidFill>
                  <a:srgbClr val="194C8D">
                    <a:alpha val="60000"/>
                  </a:srgbClr>
                </a:solidFill>
                <a:latin typeface="Arial" panose="020B0604020202020204" pitchFamily="34" charset="0"/>
                <a:ea typeface="ヒラギノ明朝 ProN W3" charset="-128"/>
                <a:cs typeface="Arial" panose="020B0604020202020204" pitchFamily="34" charset="0"/>
              </a:rPr>
              <a:t>Where nobody should go and/or needs to be very careful?</a:t>
            </a:r>
          </a:p>
          <a:p>
            <a:pPr marL="269875" indent="358775">
              <a:spcBef>
                <a:spcPts val="600"/>
              </a:spcBef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outsiders</a:t>
            </a:r>
          </a:p>
          <a:p>
            <a:pPr marL="874712" lvl="1" indent="-358775">
              <a:spcBef>
                <a:spcPts val="0"/>
              </a:spcBef>
              <a:buClrTx/>
              <a:buFont typeface="Wingdings" panose="05000000000000000000" pitchFamily="2" charset="2"/>
              <a:buChar char="ð"/>
            </a:pPr>
            <a:r>
              <a:rPr lang="en-AU" altLang="de-DE" sz="2000" kern="1200" dirty="0">
                <a:solidFill>
                  <a:srgbClr val="194C8D">
                    <a:alpha val="60000"/>
                  </a:srgbClr>
                </a:solidFill>
                <a:latin typeface="Arial" panose="020B0604020202020204" pitchFamily="34" charset="0"/>
                <a:ea typeface="ヒラギノ明朝 ProN W3" charset="-128"/>
                <a:cs typeface="Arial" panose="020B0604020202020204" pitchFamily="34" charset="0"/>
              </a:rPr>
              <a:t>Where and how do you keep bystanders out of dangerous areas?</a:t>
            </a:r>
          </a:p>
          <a:p>
            <a:pPr marL="269875" indent="358775">
              <a:spcBef>
                <a:spcPts val="600"/>
              </a:spcBef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control</a:t>
            </a:r>
          </a:p>
          <a:p>
            <a:pPr marL="874712" lvl="1" indent="-358775">
              <a:spcBef>
                <a:spcPts val="0"/>
              </a:spcBef>
              <a:buClrTx/>
              <a:buFont typeface="Wingdings" panose="05000000000000000000" pitchFamily="2" charset="2"/>
              <a:buChar char="ð"/>
            </a:pPr>
            <a:r>
              <a:rPr lang="en-AU" altLang="de-DE" sz="2000" kern="1200" dirty="0">
                <a:solidFill>
                  <a:srgbClr val="194C8D">
                    <a:alpha val="60000"/>
                  </a:srgbClr>
                </a:solidFill>
                <a:latin typeface="Arial" panose="020B0604020202020204" pitchFamily="34" charset="0"/>
                <a:ea typeface="ヒラギノ明朝 ProN W3" charset="-128"/>
                <a:cs typeface="Arial" panose="020B0604020202020204" pitchFamily="34" charset="0"/>
              </a:rPr>
              <a:t>Who is in charge to look after your safety rules?</a:t>
            </a:r>
          </a:p>
          <a:p>
            <a:pPr marL="39688" indent="0">
              <a:buFont typeface="Wingdings" panose="05000000000000000000" pitchFamily="2" charset="2"/>
              <a:buChar char="q"/>
            </a:pPr>
            <a:endParaRPr lang="en-AU" altLang="de-DE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2" name="Rectangle 1">
            <a:extLst>
              <a:ext uri="{FF2B5EF4-FFF2-40B4-BE49-F238E27FC236}">
                <a16:creationId xmlns:a16="http://schemas.microsoft.com/office/drawing/2014/main" xmlns="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74610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>
              <a:buFont typeface="Times" panose="02020603050405020304" pitchFamily="18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Safety – you can not help others if you’re hurt</a:t>
            </a:r>
          </a:p>
        </p:txBody>
      </p:sp>
    </p:spTree>
    <p:extLst>
      <p:ext uri="{BB962C8B-B14F-4D97-AF65-F5344CB8AC3E}">
        <p14:creationId xmlns:p14="http://schemas.microsoft.com/office/powerpoint/2010/main" val="1533477176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2"/>
          <p:cNvSpPr>
            <a:spLocks noGrp="1"/>
          </p:cNvSpPr>
          <p:nvPr>
            <p:ph idx="1"/>
          </p:nvPr>
        </p:nvSpPr>
        <p:spPr>
          <a:xfrm>
            <a:off x="720000" y="1800000"/>
            <a:ext cx="4233000" cy="4038600"/>
          </a:xfrm>
        </p:spPr>
        <p:txBody>
          <a:bodyPr/>
          <a:lstStyle/>
          <a:p>
            <a:pPr marL="39688" indent="0">
              <a:buFont typeface="Times" charset="0"/>
              <a:buNone/>
            </a:pPr>
            <a:r>
              <a:rPr lang="en-AU" altLang="de-DE" sz="2400" dirty="0">
                <a:solidFill>
                  <a:srgbClr val="174C8E"/>
                </a:solidFill>
                <a:latin typeface="Arial" pitchFamily="34" charset="0"/>
                <a:cs typeface="Arial" pitchFamily="34" charset="0"/>
              </a:rPr>
              <a:t>Safe zones are where people can </a:t>
            </a:r>
            <a:r>
              <a:rPr lang="en-AU" altLang="de-DE" sz="2400" b="1" dirty="0">
                <a:solidFill>
                  <a:srgbClr val="174C8E"/>
                </a:solidFill>
                <a:latin typeface="Arial" pitchFamily="34" charset="0"/>
                <a:cs typeface="Arial" pitchFamily="34" charset="0"/>
              </a:rPr>
              <a:t>gather</a:t>
            </a:r>
            <a:r>
              <a:rPr lang="en-AU" altLang="de-DE" sz="2400" dirty="0">
                <a:solidFill>
                  <a:srgbClr val="174C8E"/>
                </a:solidFill>
                <a:latin typeface="Arial" pitchFamily="34" charset="0"/>
                <a:cs typeface="Arial" pitchFamily="34" charset="0"/>
              </a:rPr>
              <a:t>, are </a:t>
            </a:r>
            <a:r>
              <a:rPr lang="en-AU" altLang="de-DE" sz="2400" b="1" dirty="0">
                <a:solidFill>
                  <a:srgbClr val="174C8E"/>
                </a:solidFill>
                <a:latin typeface="Arial" pitchFamily="34" charset="0"/>
                <a:cs typeface="Arial" pitchFamily="34" charset="0"/>
              </a:rPr>
              <a:t>treated </a:t>
            </a:r>
            <a:r>
              <a:rPr lang="en-AU" altLang="de-DE" sz="2400" dirty="0">
                <a:solidFill>
                  <a:srgbClr val="174C8E"/>
                </a:solidFill>
                <a:latin typeface="Arial" pitchFamily="34" charset="0"/>
                <a:cs typeface="Arial" pitchFamily="34" charset="0"/>
              </a:rPr>
              <a:t>for injuries or </a:t>
            </a:r>
            <a:r>
              <a:rPr lang="en-AU" altLang="de-DE" sz="2400" b="1" dirty="0">
                <a:solidFill>
                  <a:srgbClr val="174C8E"/>
                </a:solidFill>
                <a:latin typeface="Arial" pitchFamily="34" charset="0"/>
                <a:cs typeface="Arial" pitchFamily="34" charset="0"/>
              </a:rPr>
              <a:t>equipment</a:t>
            </a:r>
            <a:r>
              <a:rPr lang="en-AU" altLang="de-DE" sz="2400" dirty="0">
                <a:solidFill>
                  <a:srgbClr val="174C8E"/>
                </a:solidFill>
                <a:latin typeface="Arial" pitchFamily="34" charset="0"/>
                <a:cs typeface="Arial" pitchFamily="34" charset="0"/>
              </a:rPr>
              <a:t> can be laid out etc.</a:t>
            </a:r>
          </a:p>
          <a:p>
            <a:pPr marL="39688" indent="0">
              <a:buFont typeface="Times" charset="0"/>
              <a:buNone/>
            </a:pPr>
            <a:r>
              <a:rPr lang="en-AU" altLang="de-DE" sz="2400" dirty="0">
                <a:solidFill>
                  <a:srgbClr val="174C8E"/>
                </a:solidFill>
                <a:latin typeface="Arial" pitchFamily="34" charset="0"/>
                <a:cs typeface="Arial" pitchFamily="34" charset="0"/>
              </a:rPr>
              <a:t>Safe zones should be marked or signs put up, so that people know about them.</a:t>
            </a:r>
            <a:endParaRPr lang="en-AU" altLang="de-DE" dirty="0">
              <a:solidFill>
                <a:srgbClr val="174C8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43" name="Rectangle 1"/>
          <p:cNvSpPr>
            <a:spLocks noChangeArrowheads="1"/>
          </p:cNvSpPr>
          <p:nvPr/>
        </p:nvSpPr>
        <p:spPr bwMode="auto">
          <a:xfrm>
            <a:off x="612000" y="900000"/>
            <a:ext cx="206370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Verdana" pitchFamily="34" charset="0"/>
                <a:ea typeface="ヒラギノ明朝 ProN W3" charset="-128"/>
                <a:cs typeface="Verdana" pitchFamily="34" charset="0"/>
                <a:sym typeface="Times" charset="0"/>
              </a:defRPr>
            </a:lvl1pPr>
            <a:lvl2pPr marL="742950" indent="-285750"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Verdana" pitchFamily="34" charset="0"/>
                <a:ea typeface="ヒラギノ明朝 ProN W3" charset="-128"/>
                <a:cs typeface="Verdana" pitchFamily="34" charset="0"/>
                <a:sym typeface="Times" charset="0"/>
              </a:defRPr>
            </a:lvl2pPr>
            <a:lvl3pPr marL="1143000" indent="-228600"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Verdana" pitchFamily="34" charset="0"/>
                <a:ea typeface="ヒラギノ明朝 ProN W3" charset="-128"/>
                <a:cs typeface="Verdana" pitchFamily="34" charset="0"/>
                <a:sym typeface="Times" charset="0"/>
              </a:defRPr>
            </a:lvl3pPr>
            <a:lvl4pPr marL="1600200" indent="-228600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Verdana" pitchFamily="34" charset="0"/>
                <a:ea typeface="ヒラギノ明朝 ProN W3" charset="-128"/>
                <a:cs typeface="Verdana" pitchFamily="34" charset="0"/>
                <a:sym typeface="Times" charset="0"/>
              </a:defRPr>
            </a:lvl4pPr>
            <a:lvl5pPr marL="2057400" indent="-228600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Verdana" pitchFamily="34" charset="0"/>
                <a:ea typeface="ヒラギノ明朝 ProN W3" charset="-128"/>
                <a:cs typeface="Verdana" pitchFamily="34" charset="0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Verdana" pitchFamily="34" charset="0"/>
                <a:ea typeface="ヒラギノ明朝 ProN W3" charset="-128"/>
                <a:cs typeface="Verdana" pitchFamily="34" charset="0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Verdana" pitchFamily="34" charset="0"/>
                <a:ea typeface="ヒラギノ明朝 ProN W3" charset="-128"/>
                <a:cs typeface="Verdana" pitchFamily="34" charset="0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Verdana" pitchFamily="34" charset="0"/>
                <a:ea typeface="ヒラギノ明朝 ProN W3" charset="-128"/>
                <a:cs typeface="Verdana" pitchFamily="34" charset="0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Verdana" pitchFamily="34" charset="0"/>
                <a:ea typeface="ヒラギノ明朝 ProN W3" charset="-128"/>
                <a:cs typeface="Verdana" pitchFamily="34" charset="0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 typeface="Times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itchFamily="34" charset="0"/>
                <a:cs typeface="Arial" pitchFamily="34" charset="0"/>
                <a:sym typeface="Times New Roman" pitchFamily="18" charset="0"/>
              </a:rPr>
              <a:t>Safe Zones</a:t>
            </a:r>
          </a:p>
        </p:txBody>
      </p:sp>
      <p:pic>
        <p:nvPicPr>
          <p:cNvPr id="5" name="Picture 4" descr="Hazard area marked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29200" y="1524000"/>
            <a:ext cx="3617913" cy="3200400"/>
          </a:xfrm>
          <a:prstGeom prst="rect">
            <a:avLst/>
          </a:prstGeom>
          <a:noFill/>
          <a:ln>
            <a:noFill/>
          </a:ln>
          <a:effectLst>
            <a:outerShdw blurRad="292100" dist="139700" dir="2700000" algn="tl" rotWithShape="0">
              <a:srgbClr val="333333">
                <a:alpha val="6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 25">
            <a:extLst>
              <a:ext uri="{FF2B5EF4-FFF2-40B4-BE49-F238E27FC236}">
                <a16:creationId xmlns:a16="http://schemas.microsoft.com/office/drawing/2014/main" xmlns="" id="{D982F4CA-4F4D-463C-85F6-FAE094DC738B}"/>
              </a:ext>
            </a:extLst>
          </p:cNvPr>
          <p:cNvSpPr/>
          <p:nvPr/>
        </p:nvSpPr>
        <p:spPr bwMode="gray">
          <a:xfrm rot="16864372">
            <a:off x="3365386" y="5229192"/>
            <a:ext cx="2070318" cy="133415"/>
          </a:xfrm>
          <a:custGeom>
            <a:avLst/>
            <a:gdLst/>
            <a:ahLst/>
            <a:cxnLst/>
            <a:rect l="l" t="t" r="r" b="b"/>
            <a:pathLst>
              <a:path w="146594" h="1357039">
                <a:moveTo>
                  <a:pt x="146594" y="0"/>
                </a:moveTo>
                <a:lnTo>
                  <a:pt x="146594" y="1357039"/>
                </a:lnTo>
                <a:lnTo>
                  <a:pt x="0" y="134651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tile tx="0" ty="0" sx="100000" sy="100000" flip="none" algn="tl"/>
          </a:blip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ct val="90000"/>
              </a:lnSpc>
              <a:spcAft>
                <a:spcPts val="750"/>
              </a:spcAft>
            </a:pPr>
            <a:endParaRPr lang="en-US" sz="1350" dirty="0"/>
          </a:p>
        </p:txBody>
      </p:sp>
      <p:sp>
        <p:nvSpPr>
          <p:cNvPr id="6" name="Arrow">
            <a:extLst>
              <a:ext uri="{FF2B5EF4-FFF2-40B4-BE49-F238E27FC236}">
                <a16:creationId xmlns:a16="http://schemas.microsoft.com/office/drawing/2014/main" xmlns="" id="{E516DD03-DA59-4055-B071-8934133F200F}"/>
              </a:ext>
            </a:extLst>
          </p:cNvPr>
          <p:cNvSpPr/>
          <p:nvPr/>
        </p:nvSpPr>
        <p:spPr bwMode="gray">
          <a:xfrm flipH="1">
            <a:off x="3657600" y="4559762"/>
            <a:ext cx="1672407" cy="329276"/>
          </a:xfrm>
          <a:prstGeom prst="homePlate">
            <a:avLst>
              <a:gd name="adj" fmla="val 40822"/>
            </a:avLst>
          </a:prstGeom>
          <a:blipFill>
            <a:blip r:embed="rId3"/>
            <a:tile tx="0" ty="0" sx="100000" sy="100000" flip="none" algn="tl"/>
          </a:blip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ct val="90000"/>
              </a:lnSpc>
              <a:spcAft>
                <a:spcPts val="750"/>
              </a:spcAft>
            </a:pPr>
            <a:r>
              <a:rPr lang="en-US" sz="2600" b="1" dirty="0">
                <a:solidFill>
                  <a:srgbClr val="C00000"/>
                </a:solidFill>
                <a:latin typeface="Arial Narrow" panose="020B0606020202030204" pitchFamily="34" charset="0"/>
              </a:rPr>
              <a:t>Safe Area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Flussdiagramm: Magnetplattenspeicher 49">
            <a:extLst>
              <a:ext uri="{FF2B5EF4-FFF2-40B4-BE49-F238E27FC236}">
                <a16:creationId xmlns:a16="http://schemas.microsoft.com/office/drawing/2014/main" xmlns="" id="{092DA248-FCCB-436D-A563-39D0C433AD77}"/>
              </a:ext>
            </a:extLst>
          </p:cNvPr>
          <p:cNvSpPr/>
          <p:nvPr/>
        </p:nvSpPr>
        <p:spPr bwMode="auto">
          <a:xfrm>
            <a:off x="1356852" y="5441021"/>
            <a:ext cx="5534148" cy="502579"/>
          </a:xfrm>
          <a:prstGeom prst="flowChartMagneticDisk">
            <a:avLst/>
          </a:prstGeom>
          <a:solidFill>
            <a:srgbClr val="FF0000">
              <a:alpha val="40000"/>
            </a:srgbClr>
          </a:solidFill>
          <a:ln w="63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Times New Roman" charset="0"/>
              <a:ea typeface="ヒラギノ明朝 ProN W3" charset="0"/>
              <a:cs typeface="ヒラギノ明朝 ProN W3" charset="0"/>
              <a:sym typeface="Times New Roman" charset="0"/>
            </a:endParaRPr>
          </a:p>
        </p:txBody>
      </p:sp>
      <p:sp>
        <p:nvSpPr>
          <p:cNvPr id="11266" name="Content Placeholder 2"/>
          <p:cNvSpPr>
            <a:spLocks noGrp="1"/>
          </p:cNvSpPr>
          <p:nvPr>
            <p:ph idx="1"/>
          </p:nvPr>
        </p:nvSpPr>
        <p:spPr>
          <a:xfrm>
            <a:off x="720000" y="1800000"/>
            <a:ext cx="7738200" cy="1770077"/>
          </a:xfrm>
        </p:spPr>
        <p:txBody>
          <a:bodyPr rIns="0"/>
          <a:lstStyle/>
          <a:p>
            <a:pPr marL="39688" indent="0">
              <a:buFont typeface="Times" charset="0"/>
              <a:buNone/>
            </a:pPr>
            <a:r>
              <a:rPr lang="en-AU" altLang="de-DE" sz="2400" dirty="0" smtClean="0">
                <a:solidFill>
                  <a:srgbClr val="174C8E"/>
                </a:solidFill>
                <a:latin typeface="Arial" pitchFamily="34" charset="0"/>
                <a:cs typeface="Arial" pitchFamily="34" charset="0"/>
              </a:rPr>
              <a:t>Community </a:t>
            </a:r>
            <a:r>
              <a:rPr lang="en-AU" altLang="de-DE" sz="2400" dirty="0">
                <a:solidFill>
                  <a:srgbClr val="174C8E"/>
                </a:solidFill>
                <a:latin typeface="Arial" pitchFamily="34" charset="0"/>
                <a:cs typeface="Arial" pitchFamily="34" charset="0"/>
              </a:rPr>
              <a:t>Responders should be able to </a:t>
            </a:r>
            <a:r>
              <a:rPr lang="en-AU" altLang="de-DE" sz="2400" b="1" dirty="0">
                <a:solidFill>
                  <a:srgbClr val="174C8E"/>
                </a:solidFill>
                <a:latin typeface="Arial" pitchFamily="34" charset="0"/>
                <a:cs typeface="Arial" pitchFamily="34" charset="0"/>
              </a:rPr>
              <a:t>define general areas</a:t>
            </a:r>
            <a:r>
              <a:rPr lang="en-AU" altLang="de-DE" sz="2400" dirty="0">
                <a:solidFill>
                  <a:srgbClr val="174C8E"/>
                </a:solidFill>
                <a:latin typeface="Arial" pitchFamily="34" charset="0"/>
                <a:cs typeface="Arial" pitchFamily="34" charset="0"/>
              </a:rPr>
              <a:t> where it is </a:t>
            </a:r>
            <a:r>
              <a:rPr lang="en-AU" altLang="de-DE" sz="2400" u="sng" dirty="0">
                <a:solidFill>
                  <a:srgbClr val="174C8E"/>
                </a:solidFill>
                <a:latin typeface="Arial" pitchFamily="34" charset="0"/>
                <a:cs typeface="Arial" pitchFamily="34" charset="0"/>
              </a:rPr>
              <a:t>not</a:t>
            </a:r>
            <a:r>
              <a:rPr lang="en-AU" altLang="de-DE" sz="2400" dirty="0">
                <a:solidFill>
                  <a:srgbClr val="174C8E"/>
                </a:solidFill>
                <a:latin typeface="Arial" pitchFamily="34" charset="0"/>
                <a:cs typeface="Arial" pitchFamily="34" charset="0"/>
              </a:rPr>
              <a:t> safe to be. Access to these areas should be restricted.</a:t>
            </a:r>
          </a:p>
          <a:p>
            <a:pPr marL="39688" indent="0">
              <a:buFont typeface="Times" charset="0"/>
              <a:buNone/>
            </a:pPr>
            <a:r>
              <a:rPr lang="en-AU" altLang="de-DE" sz="2400" dirty="0">
                <a:solidFill>
                  <a:srgbClr val="174C8E"/>
                </a:solidFill>
                <a:latin typeface="Arial" pitchFamily="34" charset="0"/>
                <a:cs typeface="Arial" pitchFamily="34" charset="0"/>
              </a:rPr>
              <a:t>As a rule of thumb, use:</a:t>
            </a:r>
          </a:p>
        </p:txBody>
      </p:sp>
      <p:sp>
        <p:nvSpPr>
          <p:cNvPr id="11267" name="Rectangle 1"/>
          <p:cNvSpPr>
            <a:spLocks noChangeArrowheads="1"/>
          </p:cNvSpPr>
          <p:nvPr/>
        </p:nvSpPr>
        <p:spPr bwMode="auto">
          <a:xfrm>
            <a:off x="612000" y="900000"/>
            <a:ext cx="298485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Verdana" pitchFamily="34" charset="0"/>
                <a:ea typeface="ヒラギノ明朝 ProN W3" charset="-128"/>
                <a:cs typeface="Verdana" pitchFamily="34" charset="0"/>
                <a:sym typeface="Times" charset="0"/>
              </a:defRPr>
            </a:lvl1pPr>
            <a:lvl2pPr marL="742950" indent="-285750"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Verdana" pitchFamily="34" charset="0"/>
                <a:ea typeface="ヒラギノ明朝 ProN W3" charset="-128"/>
                <a:cs typeface="Verdana" pitchFamily="34" charset="0"/>
                <a:sym typeface="Times" charset="0"/>
              </a:defRPr>
            </a:lvl2pPr>
            <a:lvl3pPr marL="1143000" indent="-228600"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Verdana" pitchFamily="34" charset="0"/>
                <a:ea typeface="ヒラギノ明朝 ProN W3" charset="-128"/>
                <a:cs typeface="Verdana" pitchFamily="34" charset="0"/>
                <a:sym typeface="Times" charset="0"/>
              </a:defRPr>
            </a:lvl3pPr>
            <a:lvl4pPr marL="1600200" indent="-228600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Verdana" pitchFamily="34" charset="0"/>
                <a:ea typeface="ヒラギノ明朝 ProN W3" charset="-128"/>
                <a:cs typeface="Verdana" pitchFamily="34" charset="0"/>
                <a:sym typeface="Times" charset="0"/>
              </a:defRPr>
            </a:lvl4pPr>
            <a:lvl5pPr marL="2057400" indent="-228600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Verdana" pitchFamily="34" charset="0"/>
                <a:ea typeface="ヒラギノ明朝 ProN W3" charset="-128"/>
                <a:cs typeface="Verdana" pitchFamily="34" charset="0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Verdana" pitchFamily="34" charset="0"/>
                <a:ea typeface="ヒラギノ明朝 ProN W3" charset="-128"/>
                <a:cs typeface="Verdana" pitchFamily="34" charset="0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Verdana" pitchFamily="34" charset="0"/>
                <a:ea typeface="ヒラギノ明朝 ProN W3" charset="-128"/>
                <a:cs typeface="Verdana" pitchFamily="34" charset="0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Verdana" pitchFamily="34" charset="0"/>
                <a:ea typeface="ヒラギノ明朝 ProN W3" charset="-128"/>
                <a:cs typeface="Verdana" pitchFamily="34" charset="0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Verdana" pitchFamily="34" charset="0"/>
                <a:ea typeface="ヒラギノ明朝 ProN W3" charset="-128"/>
                <a:cs typeface="Verdana" pitchFamily="34" charset="0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 typeface="Times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itchFamily="34" charset="0"/>
                <a:cs typeface="Arial" pitchFamily="34" charset="0"/>
                <a:sym typeface="Times New Roman" pitchFamily="18" charset="0"/>
              </a:rPr>
              <a:t>Hazardous Areas</a:t>
            </a:r>
          </a:p>
        </p:txBody>
      </p:sp>
      <p:sp>
        <p:nvSpPr>
          <p:cNvPr id="2" name="Rechteck 1"/>
          <p:cNvSpPr/>
          <p:nvPr/>
        </p:nvSpPr>
        <p:spPr bwMode="auto">
          <a:xfrm>
            <a:off x="4114800" y="2971800"/>
            <a:ext cx="4114800" cy="533400"/>
          </a:xfrm>
          <a:prstGeom prst="rect">
            <a:avLst/>
          </a:prstGeom>
          <a:solidFill>
            <a:srgbClr val="174C8E">
              <a:alpha val="30000"/>
            </a:srgbClr>
          </a:solidFill>
          <a:ln w="9525"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46800" tIns="45720" rIns="4680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de-DE" sz="2400" dirty="0" err="1">
                <a:solidFill>
                  <a:srgbClr val="174C8E"/>
                </a:solidFill>
                <a:latin typeface="Arial" panose="020B0604020202020204" pitchFamily="34" charset="0"/>
                <a:cs typeface="Arial" pitchFamily="34" charset="0"/>
                <a:sym typeface="Times New Roman" charset="0"/>
              </a:rPr>
              <a:t>height</a:t>
            </a:r>
            <a:r>
              <a:rPr 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itchFamily="34" charset="0"/>
                <a:sym typeface="Times New Roman" charset="0"/>
              </a:rPr>
              <a:t> </a:t>
            </a:r>
            <a:r>
              <a:rPr lang="de-DE" sz="2400" dirty="0" err="1">
                <a:solidFill>
                  <a:srgbClr val="174C8E"/>
                </a:solidFill>
                <a:latin typeface="Arial" panose="020B0604020202020204" pitchFamily="34" charset="0"/>
                <a:cs typeface="Arial" pitchFamily="34" charset="0"/>
                <a:sym typeface="Times New Roman" charset="0"/>
              </a:rPr>
              <a:t>of</a:t>
            </a:r>
            <a:r>
              <a:rPr 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itchFamily="34" charset="0"/>
                <a:sym typeface="Times New Roman" charset="0"/>
              </a:rPr>
              <a:t> </a:t>
            </a:r>
            <a:r>
              <a:rPr lang="de-DE" sz="2400" dirty="0" err="1">
                <a:solidFill>
                  <a:srgbClr val="174C8E"/>
                </a:solidFill>
                <a:latin typeface="Arial" panose="020B0604020202020204" pitchFamily="34" charset="0"/>
                <a:cs typeface="Arial" pitchFamily="34" charset="0"/>
                <a:sym typeface="Times New Roman" charset="0"/>
              </a:rPr>
              <a:t>the</a:t>
            </a:r>
            <a:r>
              <a:rPr 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itchFamily="34" charset="0"/>
                <a:sym typeface="Times New Roman" charset="0"/>
              </a:rPr>
              <a:t> </a:t>
            </a:r>
            <a:r>
              <a:rPr lang="de-DE" sz="2400" dirty="0" err="1">
                <a:solidFill>
                  <a:srgbClr val="174C8E"/>
                </a:solidFill>
                <a:latin typeface="Arial" panose="020B0604020202020204" pitchFamily="34" charset="0"/>
                <a:cs typeface="Arial" pitchFamily="34" charset="0"/>
                <a:sym typeface="Times New Roman" charset="0"/>
              </a:rPr>
              <a:t>structure</a:t>
            </a:r>
            <a:r>
              <a:rPr 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itchFamily="34" charset="0"/>
                <a:sym typeface="Times New Roman" charset="0"/>
              </a:rPr>
              <a:t>  </a:t>
            </a:r>
            <a:r>
              <a:rPr lang="en-AU" altLang="de-DE" sz="2400" dirty="0" smtClean="0">
                <a:solidFill>
                  <a:srgbClr val="174C8E"/>
                </a:solidFill>
                <a:latin typeface="Arial" panose="020B0604020202020204" pitchFamily="34" charset="0"/>
                <a:cs typeface="Arial" pitchFamily="34" charset="0"/>
              </a:rPr>
              <a:t>× 1,5</a:t>
            </a:r>
            <a:r>
              <a:rPr kumimoji="0" lang="de-DE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ヒラギノ明朝 ProN W3" charset="0"/>
                <a:cs typeface="Arial" panose="020B0604020202020204" pitchFamily="34" charset="0"/>
                <a:sym typeface="Times New Roman" charset="0"/>
              </a:rPr>
              <a:t> </a:t>
            </a:r>
            <a:endParaRPr kumimoji="0" lang="de-DE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ヒラギノ明朝 ProN W3" charset="0"/>
              <a:cs typeface="Arial" panose="020B0604020202020204" pitchFamily="34" charset="0"/>
              <a:sym typeface="Times New Roman" charset="0"/>
            </a:endParaRPr>
          </a:p>
        </p:txBody>
      </p:sp>
      <p:grpSp>
        <p:nvGrpSpPr>
          <p:cNvPr id="27" name="Group 6">
            <a:extLst>
              <a:ext uri="{FF2B5EF4-FFF2-40B4-BE49-F238E27FC236}">
                <a16:creationId xmlns:a16="http://schemas.microsoft.com/office/drawing/2014/main" xmlns="" id="{F79930E3-283E-451E-B01E-BC133054C094}"/>
              </a:ext>
            </a:extLst>
          </p:cNvPr>
          <p:cNvGrpSpPr>
            <a:grpSpLocks/>
          </p:cNvGrpSpPr>
          <p:nvPr/>
        </p:nvGrpSpPr>
        <p:grpSpPr bwMode="gray">
          <a:xfrm>
            <a:off x="3596856" y="3886200"/>
            <a:ext cx="1129321" cy="1694672"/>
            <a:chOff x="2972" y="1470"/>
            <a:chExt cx="1699" cy="1632"/>
          </a:xfrm>
        </p:grpSpPr>
        <p:sp>
          <p:nvSpPr>
            <p:cNvPr id="30" name="Freeform 9">
              <a:extLst>
                <a:ext uri="{FF2B5EF4-FFF2-40B4-BE49-F238E27FC236}">
                  <a16:creationId xmlns:a16="http://schemas.microsoft.com/office/drawing/2014/main" xmlns="" id="{DEB7A313-A3A6-44A3-822D-3CCF7BCBDAF1}"/>
                </a:ext>
              </a:extLst>
            </p:cNvPr>
            <p:cNvSpPr>
              <a:spLocks noEditPoints="1"/>
            </p:cNvSpPr>
            <p:nvPr/>
          </p:nvSpPr>
          <p:spPr bwMode="gray">
            <a:xfrm>
              <a:off x="3036" y="1638"/>
              <a:ext cx="1552" cy="1464"/>
            </a:xfrm>
            <a:custGeom>
              <a:avLst/>
              <a:gdLst>
                <a:gd name="T0" fmla="*/ 776 w 1552"/>
                <a:gd name="T1" fmla="*/ 0 h 1464"/>
                <a:gd name="T2" fmla="*/ 3 w 1552"/>
                <a:gd name="T3" fmla="*/ 470 h 1464"/>
                <a:gd name="T4" fmla="*/ 0 w 1552"/>
                <a:gd name="T5" fmla="*/ 473 h 1464"/>
                <a:gd name="T6" fmla="*/ 0 w 1552"/>
                <a:gd name="T7" fmla="*/ 1464 h 1464"/>
                <a:gd name="T8" fmla="*/ 202 w 1552"/>
                <a:gd name="T9" fmla="*/ 1464 h 1464"/>
                <a:gd name="T10" fmla="*/ 258 w 1552"/>
                <a:gd name="T11" fmla="*/ 1424 h 1464"/>
                <a:gd name="T12" fmla="*/ 258 w 1552"/>
                <a:gd name="T13" fmla="*/ 639 h 1464"/>
                <a:gd name="T14" fmla="*/ 730 w 1552"/>
                <a:gd name="T15" fmla="*/ 639 h 1464"/>
                <a:gd name="T16" fmla="*/ 730 w 1552"/>
                <a:gd name="T17" fmla="*/ 1424 h 1464"/>
                <a:gd name="T18" fmla="*/ 785 w 1552"/>
                <a:gd name="T19" fmla="*/ 1464 h 1464"/>
                <a:gd name="T20" fmla="*/ 1552 w 1552"/>
                <a:gd name="T21" fmla="*/ 1464 h 1464"/>
                <a:gd name="T22" fmla="*/ 1552 w 1552"/>
                <a:gd name="T23" fmla="*/ 448 h 1464"/>
                <a:gd name="T24" fmla="*/ 776 w 1552"/>
                <a:gd name="T25" fmla="*/ 0 h 1464"/>
                <a:gd name="T26" fmla="*/ 1319 w 1552"/>
                <a:gd name="T27" fmla="*/ 992 h 1464"/>
                <a:gd name="T28" fmla="*/ 963 w 1552"/>
                <a:gd name="T29" fmla="*/ 992 h 1464"/>
                <a:gd name="T30" fmla="*/ 963 w 1552"/>
                <a:gd name="T31" fmla="*/ 639 h 1464"/>
                <a:gd name="T32" fmla="*/ 1319 w 1552"/>
                <a:gd name="T33" fmla="*/ 639 h 1464"/>
                <a:gd name="T34" fmla="*/ 1319 w 1552"/>
                <a:gd name="T35" fmla="*/ 992 h 1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552" h="1464">
                  <a:moveTo>
                    <a:pt x="776" y="0"/>
                  </a:moveTo>
                  <a:lnTo>
                    <a:pt x="3" y="470"/>
                  </a:lnTo>
                  <a:lnTo>
                    <a:pt x="0" y="473"/>
                  </a:lnTo>
                  <a:lnTo>
                    <a:pt x="0" y="1464"/>
                  </a:lnTo>
                  <a:lnTo>
                    <a:pt x="202" y="1464"/>
                  </a:lnTo>
                  <a:lnTo>
                    <a:pt x="258" y="1424"/>
                  </a:lnTo>
                  <a:lnTo>
                    <a:pt x="258" y="639"/>
                  </a:lnTo>
                  <a:lnTo>
                    <a:pt x="730" y="639"/>
                  </a:lnTo>
                  <a:lnTo>
                    <a:pt x="730" y="1424"/>
                  </a:lnTo>
                  <a:lnTo>
                    <a:pt x="785" y="1464"/>
                  </a:lnTo>
                  <a:lnTo>
                    <a:pt x="1552" y="1464"/>
                  </a:lnTo>
                  <a:lnTo>
                    <a:pt x="1552" y="448"/>
                  </a:lnTo>
                  <a:lnTo>
                    <a:pt x="776" y="0"/>
                  </a:lnTo>
                  <a:close/>
                  <a:moveTo>
                    <a:pt x="1319" y="992"/>
                  </a:moveTo>
                  <a:lnTo>
                    <a:pt x="963" y="992"/>
                  </a:lnTo>
                  <a:lnTo>
                    <a:pt x="963" y="639"/>
                  </a:lnTo>
                  <a:lnTo>
                    <a:pt x="1319" y="639"/>
                  </a:lnTo>
                  <a:lnTo>
                    <a:pt x="1319" y="992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1" name="Freeform 10">
              <a:extLst>
                <a:ext uri="{FF2B5EF4-FFF2-40B4-BE49-F238E27FC236}">
                  <a16:creationId xmlns:a16="http://schemas.microsoft.com/office/drawing/2014/main" xmlns="" id="{3D097CF0-DF5E-4A96-946B-320065548A2F}"/>
                </a:ext>
              </a:extLst>
            </p:cNvPr>
            <p:cNvSpPr>
              <a:spLocks/>
            </p:cNvSpPr>
            <p:nvPr/>
          </p:nvSpPr>
          <p:spPr bwMode="gray">
            <a:xfrm>
              <a:off x="3238" y="2295"/>
              <a:ext cx="292" cy="807"/>
            </a:xfrm>
            <a:custGeom>
              <a:avLst/>
              <a:gdLst>
                <a:gd name="T0" fmla="*/ 0 w 292"/>
                <a:gd name="T1" fmla="*/ 0 h 881"/>
                <a:gd name="T2" fmla="*/ 0 w 292"/>
                <a:gd name="T3" fmla="*/ 881 h 881"/>
                <a:gd name="T4" fmla="*/ 56 w 292"/>
                <a:gd name="T5" fmla="*/ 841 h 881"/>
                <a:gd name="T6" fmla="*/ 292 w 292"/>
                <a:gd name="T7" fmla="*/ 841 h 881"/>
                <a:gd name="T8" fmla="*/ 292 w 292"/>
                <a:gd name="T9" fmla="*/ 0 h 881"/>
                <a:gd name="T10" fmla="*/ 0 w 292"/>
                <a:gd name="T11" fmla="*/ 0 h 8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2" h="881">
                  <a:moveTo>
                    <a:pt x="0" y="0"/>
                  </a:moveTo>
                  <a:lnTo>
                    <a:pt x="0" y="881"/>
                  </a:lnTo>
                  <a:lnTo>
                    <a:pt x="56" y="841"/>
                  </a:lnTo>
                  <a:lnTo>
                    <a:pt x="292" y="841"/>
                  </a:lnTo>
                  <a:lnTo>
                    <a:pt x="29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2" name="Freeform 11">
              <a:extLst>
                <a:ext uri="{FF2B5EF4-FFF2-40B4-BE49-F238E27FC236}">
                  <a16:creationId xmlns:a16="http://schemas.microsoft.com/office/drawing/2014/main" xmlns="" id="{51A2FA8C-9D2C-4BBE-B1AB-A505B87493C1}"/>
                </a:ext>
              </a:extLst>
            </p:cNvPr>
            <p:cNvSpPr>
              <a:spLocks/>
            </p:cNvSpPr>
            <p:nvPr/>
          </p:nvSpPr>
          <p:spPr bwMode="gray">
            <a:xfrm>
              <a:off x="3530" y="2287"/>
              <a:ext cx="291" cy="815"/>
            </a:xfrm>
            <a:custGeom>
              <a:avLst/>
              <a:gdLst>
                <a:gd name="T0" fmla="*/ 0 w 291"/>
                <a:gd name="T1" fmla="*/ 0 h 881"/>
                <a:gd name="T2" fmla="*/ 0 w 291"/>
                <a:gd name="T3" fmla="*/ 841 h 881"/>
                <a:gd name="T4" fmla="*/ 236 w 291"/>
                <a:gd name="T5" fmla="*/ 841 h 881"/>
                <a:gd name="T6" fmla="*/ 291 w 291"/>
                <a:gd name="T7" fmla="*/ 881 h 881"/>
                <a:gd name="T8" fmla="*/ 291 w 291"/>
                <a:gd name="T9" fmla="*/ 0 h 881"/>
                <a:gd name="T10" fmla="*/ 0 w 291"/>
                <a:gd name="T11" fmla="*/ 0 h 8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1" h="881">
                  <a:moveTo>
                    <a:pt x="0" y="0"/>
                  </a:moveTo>
                  <a:lnTo>
                    <a:pt x="0" y="841"/>
                  </a:lnTo>
                  <a:lnTo>
                    <a:pt x="236" y="841"/>
                  </a:lnTo>
                  <a:lnTo>
                    <a:pt x="291" y="881"/>
                  </a:lnTo>
                  <a:lnTo>
                    <a:pt x="29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3" name="Rectangle 12">
              <a:extLst>
                <a:ext uri="{FF2B5EF4-FFF2-40B4-BE49-F238E27FC236}">
                  <a16:creationId xmlns:a16="http://schemas.microsoft.com/office/drawing/2014/main" xmlns="" id="{968F67C7-87FB-4AA4-8DC4-38532C7817A6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303" y="2336"/>
              <a:ext cx="451" cy="726"/>
            </a:xfrm>
            <a:prstGeom prst="rect">
              <a:avLst/>
            </a:prstGeom>
            <a:solidFill>
              <a:srgbClr val="3D516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4" name="Rectangle 13">
              <a:extLst>
                <a:ext uri="{FF2B5EF4-FFF2-40B4-BE49-F238E27FC236}">
                  <a16:creationId xmlns:a16="http://schemas.microsoft.com/office/drawing/2014/main" xmlns="" id="{76FE76C0-0BB2-40D9-8901-73FAA9629BEE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303" y="2287"/>
              <a:ext cx="451" cy="364"/>
            </a:xfrm>
            <a:prstGeom prst="rect">
              <a:avLst/>
            </a:prstGeom>
            <a:solidFill>
              <a:srgbClr val="E2EA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5" name="Freeform 14">
              <a:extLst>
                <a:ext uri="{FF2B5EF4-FFF2-40B4-BE49-F238E27FC236}">
                  <a16:creationId xmlns:a16="http://schemas.microsoft.com/office/drawing/2014/main" xmlns="" id="{32188956-E9A6-47DE-8C9B-E5C17F00545F}"/>
                </a:ext>
              </a:extLst>
            </p:cNvPr>
            <p:cNvSpPr>
              <a:spLocks noEditPoints="1"/>
            </p:cNvSpPr>
            <p:nvPr/>
          </p:nvSpPr>
          <p:spPr bwMode="gray">
            <a:xfrm>
              <a:off x="3294" y="2326"/>
              <a:ext cx="472" cy="736"/>
            </a:xfrm>
            <a:custGeom>
              <a:avLst/>
              <a:gdLst>
                <a:gd name="T0" fmla="*/ 0 w 472"/>
                <a:gd name="T1" fmla="*/ 841 h 841"/>
                <a:gd name="T2" fmla="*/ 472 w 472"/>
                <a:gd name="T3" fmla="*/ 841 h 841"/>
                <a:gd name="T4" fmla="*/ 472 w 472"/>
                <a:gd name="T5" fmla="*/ 0 h 841"/>
                <a:gd name="T6" fmla="*/ 0 w 472"/>
                <a:gd name="T7" fmla="*/ 0 h 841"/>
                <a:gd name="T8" fmla="*/ 0 w 472"/>
                <a:gd name="T9" fmla="*/ 841 h 841"/>
                <a:gd name="T10" fmla="*/ 18 w 472"/>
                <a:gd name="T11" fmla="*/ 19 h 841"/>
                <a:gd name="T12" fmla="*/ 454 w 472"/>
                <a:gd name="T13" fmla="*/ 19 h 841"/>
                <a:gd name="T14" fmla="*/ 454 w 472"/>
                <a:gd name="T15" fmla="*/ 823 h 841"/>
                <a:gd name="T16" fmla="*/ 18 w 472"/>
                <a:gd name="T17" fmla="*/ 823 h 841"/>
                <a:gd name="T18" fmla="*/ 18 w 472"/>
                <a:gd name="T19" fmla="*/ 19 h 8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72" h="841">
                  <a:moveTo>
                    <a:pt x="0" y="841"/>
                  </a:moveTo>
                  <a:lnTo>
                    <a:pt x="472" y="841"/>
                  </a:lnTo>
                  <a:lnTo>
                    <a:pt x="472" y="0"/>
                  </a:lnTo>
                  <a:lnTo>
                    <a:pt x="0" y="0"/>
                  </a:lnTo>
                  <a:lnTo>
                    <a:pt x="0" y="841"/>
                  </a:lnTo>
                  <a:close/>
                  <a:moveTo>
                    <a:pt x="18" y="19"/>
                  </a:moveTo>
                  <a:lnTo>
                    <a:pt x="454" y="19"/>
                  </a:lnTo>
                  <a:lnTo>
                    <a:pt x="454" y="823"/>
                  </a:lnTo>
                  <a:lnTo>
                    <a:pt x="18" y="823"/>
                  </a:lnTo>
                  <a:lnTo>
                    <a:pt x="18" y="19"/>
                  </a:lnTo>
                  <a:close/>
                </a:path>
              </a:pathLst>
            </a:custGeom>
            <a:solidFill>
              <a:srgbClr val="2D3C4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6" name="Freeform 15">
              <a:extLst>
                <a:ext uri="{FF2B5EF4-FFF2-40B4-BE49-F238E27FC236}">
                  <a16:creationId xmlns:a16="http://schemas.microsoft.com/office/drawing/2014/main" xmlns="" id="{28158B3A-6DB1-45BF-A2F4-03F4B9E12ABB}"/>
                </a:ext>
              </a:extLst>
            </p:cNvPr>
            <p:cNvSpPr>
              <a:spLocks/>
            </p:cNvSpPr>
            <p:nvPr/>
          </p:nvSpPr>
          <p:spPr bwMode="gray">
            <a:xfrm>
              <a:off x="4223" y="1500"/>
              <a:ext cx="221" cy="436"/>
            </a:xfrm>
            <a:custGeom>
              <a:avLst/>
              <a:gdLst>
                <a:gd name="T0" fmla="*/ 221 w 221"/>
                <a:gd name="T1" fmla="*/ 436 h 436"/>
                <a:gd name="T2" fmla="*/ 0 w 221"/>
                <a:gd name="T3" fmla="*/ 369 h 436"/>
                <a:gd name="T4" fmla="*/ 0 w 221"/>
                <a:gd name="T5" fmla="*/ 0 h 436"/>
                <a:gd name="T6" fmla="*/ 221 w 221"/>
                <a:gd name="T7" fmla="*/ 0 h 436"/>
                <a:gd name="T8" fmla="*/ 221 w 221"/>
                <a:gd name="T9" fmla="*/ 436 h 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1" h="436">
                  <a:moveTo>
                    <a:pt x="221" y="436"/>
                  </a:moveTo>
                  <a:lnTo>
                    <a:pt x="0" y="369"/>
                  </a:lnTo>
                  <a:lnTo>
                    <a:pt x="0" y="0"/>
                  </a:lnTo>
                  <a:lnTo>
                    <a:pt x="221" y="0"/>
                  </a:lnTo>
                  <a:lnTo>
                    <a:pt x="221" y="436"/>
                  </a:lnTo>
                  <a:close/>
                </a:path>
              </a:pathLst>
            </a:custGeom>
            <a:solidFill>
              <a:srgbClr val="3D516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7" name="Freeform 16">
              <a:extLst>
                <a:ext uri="{FF2B5EF4-FFF2-40B4-BE49-F238E27FC236}">
                  <a16:creationId xmlns:a16="http://schemas.microsoft.com/office/drawing/2014/main" xmlns="" id="{26DAEC41-C8F5-421B-A8A5-580B1EC73903}"/>
                </a:ext>
              </a:extLst>
            </p:cNvPr>
            <p:cNvSpPr>
              <a:spLocks/>
            </p:cNvSpPr>
            <p:nvPr/>
          </p:nvSpPr>
          <p:spPr bwMode="gray">
            <a:xfrm>
              <a:off x="3036" y="1617"/>
              <a:ext cx="1577" cy="562"/>
            </a:xfrm>
            <a:custGeom>
              <a:avLst/>
              <a:gdLst>
                <a:gd name="T0" fmla="*/ 1577 w 1577"/>
                <a:gd name="T1" fmla="*/ 439 h 562"/>
                <a:gd name="T2" fmla="*/ 834 w 1577"/>
                <a:gd name="T3" fmla="*/ 0 h 562"/>
                <a:gd name="T4" fmla="*/ 0 w 1577"/>
                <a:gd name="T5" fmla="*/ 494 h 562"/>
                <a:gd name="T6" fmla="*/ 0 w 1577"/>
                <a:gd name="T7" fmla="*/ 562 h 562"/>
                <a:gd name="T8" fmla="*/ 871 w 1577"/>
                <a:gd name="T9" fmla="*/ 67 h 562"/>
                <a:gd name="T10" fmla="*/ 1552 w 1577"/>
                <a:gd name="T11" fmla="*/ 500 h 562"/>
                <a:gd name="T12" fmla="*/ 1577 w 1577"/>
                <a:gd name="T13" fmla="*/ 439 h 5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7" h="562">
                  <a:moveTo>
                    <a:pt x="1577" y="439"/>
                  </a:moveTo>
                  <a:lnTo>
                    <a:pt x="834" y="0"/>
                  </a:lnTo>
                  <a:lnTo>
                    <a:pt x="0" y="494"/>
                  </a:lnTo>
                  <a:lnTo>
                    <a:pt x="0" y="562"/>
                  </a:lnTo>
                  <a:lnTo>
                    <a:pt x="871" y="67"/>
                  </a:lnTo>
                  <a:lnTo>
                    <a:pt x="1552" y="500"/>
                  </a:lnTo>
                  <a:lnTo>
                    <a:pt x="1577" y="439"/>
                  </a:lnTo>
                  <a:close/>
                </a:path>
              </a:pathLst>
            </a:custGeom>
            <a:solidFill>
              <a:srgbClr val="000000">
                <a:alpha val="1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:a16="http://schemas.microsoft.com/office/drawing/2014/main" xmlns="" id="{B1B2B579-51A3-4164-BD69-B8ABF5196177}"/>
                </a:ext>
              </a:extLst>
            </p:cNvPr>
            <p:cNvSpPr>
              <a:spLocks/>
            </p:cNvSpPr>
            <p:nvPr/>
          </p:nvSpPr>
          <p:spPr bwMode="gray">
            <a:xfrm>
              <a:off x="2972" y="1470"/>
              <a:ext cx="1699" cy="678"/>
            </a:xfrm>
            <a:custGeom>
              <a:avLst/>
              <a:gdLst>
                <a:gd name="T0" fmla="*/ 1699 w 1699"/>
                <a:gd name="T1" fmla="*/ 500 h 678"/>
                <a:gd name="T2" fmla="*/ 852 w 1699"/>
                <a:gd name="T3" fmla="*/ 0 h 678"/>
                <a:gd name="T4" fmla="*/ 0 w 1699"/>
                <a:gd name="T5" fmla="*/ 500 h 678"/>
                <a:gd name="T6" fmla="*/ 0 w 1699"/>
                <a:gd name="T7" fmla="*/ 678 h 678"/>
                <a:gd name="T8" fmla="*/ 852 w 1699"/>
                <a:gd name="T9" fmla="*/ 178 h 678"/>
                <a:gd name="T10" fmla="*/ 1699 w 1699"/>
                <a:gd name="T11" fmla="*/ 678 h 678"/>
                <a:gd name="T12" fmla="*/ 1699 w 1699"/>
                <a:gd name="T13" fmla="*/ 500 h 6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99" h="678">
                  <a:moveTo>
                    <a:pt x="1699" y="500"/>
                  </a:moveTo>
                  <a:lnTo>
                    <a:pt x="852" y="0"/>
                  </a:lnTo>
                  <a:lnTo>
                    <a:pt x="0" y="500"/>
                  </a:lnTo>
                  <a:lnTo>
                    <a:pt x="0" y="678"/>
                  </a:lnTo>
                  <a:lnTo>
                    <a:pt x="852" y="178"/>
                  </a:lnTo>
                  <a:lnTo>
                    <a:pt x="1699" y="678"/>
                  </a:lnTo>
                  <a:lnTo>
                    <a:pt x="1699" y="500"/>
                  </a:lnTo>
                  <a:close/>
                </a:path>
              </a:pathLst>
            </a:custGeom>
            <a:solidFill>
              <a:srgbClr val="3D516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9" name="Rectangle 18">
              <a:extLst>
                <a:ext uri="{FF2B5EF4-FFF2-40B4-BE49-F238E27FC236}">
                  <a16:creationId xmlns:a16="http://schemas.microsoft.com/office/drawing/2014/main" xmlns="" id="{C3955DAC-A112-485C-A4AE-9A20F2905B1E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4177" y="1482"/>
              <a:ext cx="310" cy="95"/>
            </a:xfrm>
            <a:prstGeom prst="rect">
              <a:avLst/>
            </a:prstGeom>
            <a:solidFill>
              <a:srgbClr val="10294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0" name="Rectangle 19">
              <a:extLst>
                <a:ext uri="{FF2B5EF4-FFF2-40B4-BE49-F238E27FC236}">
                  <a16:creationId xmlns:a16="http://schemas.microsoft.com/office/drawing/2014/main" xmlns="" id="{D363F39A-1493-4B68-8699-7F7E596965A5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959" y="2234"/>
              <a:ext cx="448" cy="350"/>
            </a:xfrm>
            <a:prstGeom prst="rect">
              <a:avLst/>
            </a:prstGeom>
            <a:solidFill>
              <a:srgbClr val="E2EA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1" name="Freeform 20">
              <a:extLst>
                <a:ext uri="{FF2B5EF4-FFF2-40B4-BE49-F238E27FC236}">
                  <a16:creationId xmlns:a16="http://schemas.microsoft.com/office/drawing/2014/main" xmlns="" id="{8B68F36A-C2A4-401B-B8C7-8791F349508D}"/>
                </a:ext>
              </a:extLst>
            </p:cNvPr>
            <p:cNvSpPr>
              <a:spLocks noEditPoints="1"/>
            </p:cNvSpPr>
            <p:nvPr/>
          </p:nvSpPr>
          <p:spPr bwMode="gray">
            <a:xfrm>
              <a:off x="3953" y="2228"/>
              <a:ext cx="436" cy="408"/>
            </a:xfrm>
            <a:custGeom>
              <a:avLst/>
              <a:gdLst>
                <a:gd name="T0" fmla="*/ 0 w 460"/>
                <a:gd name="T1" fmla="*/ 460 h 460"/>
                <a:gd name="T2" fmla="*/ 460 w 460"/>
                <a:gd name="T3" fmla="*/ 460 h 460"/>
                <a:gd name="T4" fmla="*/ 460 w 460"/>
                <a:gd name="T5" fmla="*/ 0 h 460"/>
                <a:gd name="T6" fmla="*/ 0 w 460"/>
                <a:gd name="T7" fmla="*/ 0 h 460"/>
                <a:gd name="T8" fmla="*/ 0 w 460"/>
                <a:gd name="T9" fmla="*/ 460 h 460"/>
                <a:gd name="T10" fmla="*/ 245 w 460"/>
                <a:gd name="T11" fmla="*/ 24 h 460"/>
                <a:gd name="T12" fmla="*/ 436 w 460"/>
                <a:gd name="T13" fmla="*/ 24 h 460"/>
                <a:gd name="T14" fmla="*/ 436 w 460"/>
                <a:gd name="T15" fmla="*/ 221 h 460"/>
                <a:gd name="T16" fmla="*/ 245 w 460"/>
                <a:gd name="T17" fmla="*/ 221 h 460"/>
                <a:gd name="T18" fmla="*/ 245 w 460"/>
                <a:gd name="T19" fmla="*/ 24 h 460"/>
                <a:gd name="T20" fmla="*/ 245 w 460"/>
                <a:gd name="T21" fmla="*/ 248 h 460"/>
                <a:gd name="T22" fmla="*/ 436 w 460"/>
                <a:gd name="T23" fmla="*/ 248 h 460"/>
                <a:gd name="T24" fmla="*/ 436 w 460"/>
                <a:gd name="T25" fmla="*/ 435 h 460"/>
                <a:gd name="T26" fmla="*/ 245 w 460"/>
                <a:gd name="T27" fmla="*/ 435 h 460"/>
                <a:gd name="T28" fmla="*/ 245 w 460"/>
                <a:gd name="T29" fmla="*/ 248 h 460"/>
                <a:gd name="T30" fmla="*/ 25 w 460"/>
                <a:gd name="T31" fmla="*/ 24 h 460"/>
                <a:gd name="T32" fmla="*/ 215 w 460"/>
                <a:gd name="T33" fmla="*/ 24 h 460"/>
                <a:gd name="T34" fmla="*/ 215 w 460"/>
                <a:gd name="T35" fmla="*/ 221 h 460"/>
                <a:gd name="T36" fmla="*/ 25 w 460"/>
                <a:gd name="T37" fmla="*/ 221 h 460"/>
                <a:gd name="T38" fmla="*/ 25 w 460"/>
                <a:gd name="T39" fmla="*/ 24 h 460"/>
                <a:gd name="T40" fmla="*/ 25 w 460"/>
                <a:gd name="T41" fmla="*/ 248 h 460"/>
                <a:gd name="T42" fmla="*/ 215 w 460"/>
                <a:gd name="T43" fmla="*/ 248 h 460"/>
                <a:gd name="T44" fmla="*/ 215 w 460"/>
                <a:gd name="T45" fmla="*/ 435 h 460"/>
                <a:gd name="T46" fmla="*/ 25 w 460"/>
                <a:gd name="T47" fmla="*/ 435 h 460"/>
                <a:gd name="T48" fmla="*/ 25 w 460"/>
                <a:gd name="T49" fmla="*/ 248 h 4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460" h="460">
                  <a:moveTo>
                    <a:pt x="0" y="460"/>
                  </a:moveTo>
                  <a:lnTo>
                    <a:pt x="460" y="460"/>
                  </a:lnTo>
                  <a:lnTo>
                    <a:pt x="460" y="0"/>
                  </a:lnTo>
                  <a:lnTo>
                    <a:pt x="0" y="0"/>
                  </a:lnTo>
                  <a:lnTo>
                    <a:pt x="0" y="460"/>
                  </a:lnTo>
                  <a:close/>
                  <a:moveTo>
                    <a:pt x="245" y="24"/>
                  </a:moveTo>
                  <a:lnTo>
                    <a:pt x="436" y="24"/>
                  </a:lnTo>
                  <a:lnTo>
                    <a:pt x="436" y="221"/>
                  </a:lnTo>
                  <a:lnTo>
                    <a:pt x="245" y="221"/>
                  </a:lnTo>
                  <a:lnTo>
                    <a:pt x="245" y="24"/>
                  </a:lnTo>
                  <a:close/>
                  <a:moveTo>
                    <a:pt x="245" y="248"/>
                  </a:moveTo>
                  <a:lnTo>
                    <a:pt x="436" y="248"/>
                  </a:lnTo>
                  <a:lnTo>
                    <a:pt x="436" y="435"/>
                  </a:lnTo>
                  <a:lnTo>
                    <a:pt x="245" y="435"/>
                  </a:lnTo>
                  <a:lnTo>
                    <a:pt x="245" y="248"/>
                  </a:lnTo>
                  <a:close/>
                  <a:moveTo>
                    <a:pt x="25" y="24"/>
                  </a:moveTo>
                  <a:lnTo>
                    <a:pt x="215" y="24"/>
                  </a:lnTo>
                  <a:lnTo>
                    <a:pt x="215" y="221"/>
                  </a:lnTo>
                  <a:lnTo>
                    <a:pt x="25" y="221"/>
                  </a:lnTo>
                  <a:lnTo>
                    <a:pt x="25" y="24"/>
                  </a:lnTo>
                  <a:close/>
                  <a:moveTo>
                    <a:pt x="25" y="248"/>
                  </a:moveTo>
                  <a:lnTo>
                    <a:pt x="215" y="248"/>
                  </a:lnTo>
                  <a:lnTo>
                    <a:pt x="215" y="435"/>
                  </a:lnTo>
                  <a:lnTo>
                    <a:pt x="25" y="435"/>
                  </a:lnTo>
                  <a:lnTo>
                    <a:pt x="25" y="248"/>
                  </a:lnTo>
                  <a:close/>
                </a:path>
              </a:pathLst>
            </a:custGeom>
            <a:solidFill>
              <a:srgbClr val="A8BAB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2" name="Freeform 21">
              <a:extLst>
                <a:ext uri="{FF2B5EF4-FFF2-40B4-BE49-F238E27FC236}">
                  <a16:creationId xmlns:a16="http://schemas.microsoft.com/office/drawing/2014/main" xmlns="" id="{D4A81D9D-ACEA-420C-AFA8-CB042E1DE587}"/>
                </a:ext>
              </a:extLst>
            </p:cNvPr>
            <p:cNvSpPr>
              <a:spLocks noEditPoints="1"/>
            </p:cNvSpPr>
            <p:nvPr/>
          </p:nvSpPr>
          <p:spPr bwMode="gray">
            <a:xfrm>
              <a:off x="3309" y="2295"/>
              <a:ext cx="439" cy="365"/>
            </a:xfrm>
            <a:custGeom>
              <a:avLst/>
              <a:gdLst>
                <a:gd name="T0" fmla="*/ 439 w 439"/>
                <a:gd name="T1" fmla="*/ 432 h 432"/>
                <a:gd name="T2" fmla="*/ 439 w 439"/>
                <a:gd name="T3" fmla="*/ 0 h 432"/>
                <a:gd name="T4" fmla="*/ 0 w 439"/>
                <a:gd name="T5" fmla="*/ 0 h 432"/>
                <a:gd name="T6" fmla="*/ 0 w 439"/>
                <a:gd name="T7" fmla="*/ 432 h 432"/>
                <a:gd name="T8" fmla="*/ 439 w 439"/>
                <a:gd name="T9" fmla="*/ 432 h 432"/>
                <a:gd name="T10" fmla="*/ 236 w 439"/>
                <a:gd name="T11" fmla="*/ 49 h 432"/>
                <a:gd name="T12" fmla="*/ 426 w 439"/>
                <a:gd name="T13" fmla="*/ 49 h 432"/>
                <a:gd name="T14" fmla="*/ 426 w 439"/>
                <a:gd name="T15" fmla="*/ 414 h 432"/>
                <a:gd name="T16" fmla="*/ 236 w 439"/>
                <a:gd name="T17" fmla="*/ 414 h 432"/>
                <a:gd name="T18" fmla="*/ 236 w 439"/>
                <a:gd name="T19" fmla="*/ 49 h 432"/>
                <a:gd name="T20" fmla="*/ 15 w 439"/>
                <a:gd name="T21" fmla="*/ 49 h 432"/>
                <a:gd name="T22" fmla="*/ 206 w 439"/>
                <a:gd name="T23" fmla="*/ 49 h 432"/>
                <a:gd name="T24" fmla="*/ 206 w 439"/>
                <a:gd name="T25" fmla="*/ 414 h 432"/>
                <a:gd name="T26" fmla="*/ 15 w 439"/>
                <a:gd name="T27" fmla="*/ 414 h 432"/>
                <a:gd name="T28" fmla="*/ 15 w 439"/>
                <a:gd name="T29" fmla="*/ 49 h 4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39" h="432">
                  <a:moveTo>
                    <a:pt x="439" y="432"/>
                  </a:moveTo>
                  <a:lnTo>
                    <a:pt x="439" y="0"/>
                  </a:lnTo>
                  <a:lnTo>
                    <a:pt x="0" y="0"/>
                  </a:lnTo>
                  <a:lnTo>
                    <a:pt x="0" y="432"/>
                  </a:lnTo>
                  <a:lnTo>
                    <a:pt x="439" y="432"/>
                  </a:lnTo>
                  <a:close/>
                  <a:moveTo>
                    <a:pt x="236" y="49"/>
                  </a:moveTo>
                  <a:lnTo>
                    <a:pt x="426" y="49"/>
                  </a:lnTo>
                  <a:lnTo>
                    <a:pt x="426" y="414"/>
                  </a:lnTo>
                  <a:lnTo>
                    <a:pt x="236" y="414"/>
                  </a:lnTo>
                  <a:lnTo>
                    <a:pt x="236" y="49"/>
                  </a:lnTo>
                  <a:close/>
                  <a:moveTo>
                    <a:pt x="15" y="49"/>
                  </a:moveTo>
                  <a:lnTo>
                    <a:pt x="206" y="49"/>
                  </a:lnTo>
                  <a:lnTo>
                    <a:pt x="206" y="414"/>
                  </a:lnTo>
                  <a:lnTo>
                    <a:pt x="15" y="414"/>
                  </a:lnTo>
                  <a:lnTo>
                    <a:pt x="15" y="49"/>
                  </a:lnTo>
                  <a:close/>
                </a:path>
              </a:pathLst>
            </a:custGeom>
            <a:solidFill>
              <a:srgbClr val="2D3C4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3" name="Freeform 22">
              <a:extLst>
                <a:ext uri="{FF2B5EF4-FFF2-40B4-BE49-F238E27FC236}">
                  <a16:creationId xmlns:a16="http://schemas.microsoft.com/office/drawing/2014/main" xmlns="" id="{4C34228D-BF61-4863-91E9-A1758400ECAA}"/>
                </a:ext>
              </a:extLst>
            </p:cNvPr>
            <p:cNvSpPr>
              <a:spLocks noEditPoints="1"/>
            </p:cNvSpPr>
            <p:nvPr/>
          </p:nvSpPr>
          <p:spPr bwMode="gray">
            <a:xfrm>
              <a:off x="3929" y="2228"/>
              <a:ext cx="460" cy="423"/>
            </a:xfrm>
            <a:custGeom>
              <a:avLst/>
              <a:gdLst>
                <a:gd name="T0" fmla="*/ 484 w 512"/>
                <a:gd name="T1" fmla="*/ 454 h 494"/>
                <a:gd name="T2" fmla="*/ 484 w 512"/>
                <a:gd name="T3" fmla="*/ 0 h 494"/>
                <a:gd name="T4" fmla="*/ 24 w 512"/>
                <a:gd name="T5" fmla="*/ 0 h 494"/>
                <a:gd name="T6" fmla="*/ 24 w 512"/>
                <a:gd name="T7" fmla="*/ 460 h 494"/>
                <a:gd name="T8" fmla="*/ 0 w 512"/>
                <a:gd name="T9" fmla="*/ 485 h 494"/>
                <a:gd name="T10" fmla="*/ 9 w 512"/>
                <a:gd name="T11" fmla="*/ 494 h 494"/>
                <a:gd name="T12" fmla="*/ 512 w 512"/>
                <a:gd name="T13" fmla="*/ 494 h 494"/>
                <a:gd name="T14" fmla="*/ 500 w 512"/>
                <a:gd name="T15" fmla="*/ 454 h 494"/>
                <a:gd name="T16" fmla="*/ 484 w 512"/>
                <a:gd name="T17" fmla="*/ 454 h 494"/>
                <a:gd name="T18" fmla="*/ 269 w 512"/>
                <a:gd name="T19" fmla="*/ 24 h 494"/>
                <a:gd name="T20" fmla="*/ 460 w 512"/>
                <a:gd name="T21" fmla="*/ 24 h 494"/>
                <a:gd name="T22" fmla="*/ 460 w 512"/>
                <a:gd name="T23" fmla="*/ 221 h 494"/>
                <a:gd name="T24" fmla="*/ 269 w 512"/>
                <a:gd name="T25" fmla="*/ 221 h 494"/>
                <a:gd name="T26" fmla="*/ 269 w 512"/>
                <a:gd name="T27" fmla="*/ 24 h 494"/>
                <a:gd name="T28" fmla="*/ 269 w 512"/>
                <a:gd name="T29" fmla="*/ 248 h 494"/>
                <a:gd name="T30" fmla="*/ 460 w 512"/>
                <a:gd name="T31" fmla="*/ 248 h 494"/>
                <a:gd name="T32" fmla="*/ 460 w 512"/>
                <a:gd name="T33" fmla="*/ 435 h 494"/>
                <a:gd name="T34" fmla="*/ 269 w 512"/>
                <a:gd name="T35" fmla="*/ 435 h 494"/>
                <a:gd name="T36" fmla="*/ 269 w 512"/>
                <a:gd name="T37" fmla="*/ 248 h 494"/>
                <a:gd name="T38" fmla="*/ 49 w 512"/>
                <a:gd name="T39" fmla="*/ 24 h 494"/>
                <a:gd name="T40" fmla="*/ 239 w 512"/>
                <a:gd name="T41" fmla="*/ 24 h 494"/>
                <a:gd name="T42" fmla="*/ 239 w 512"/>
                <a:gd name="T43" fmla="*/ 221 h 494"/>
                <a:gd name="T44" fmla="*/ 49 w 512"/>
                <a:gd name="T45" fmla="*/ 221 h 494"/>
                <a:gd name="T46" fmla="*/ 49 w 512"/>
                <a:gd name="T47" fmla="*/ 24 h 494"/>
                <a:gd name="T48" fmla="*/ 49 w 512"/>
                <a:gd name="T49" fmla="*/ 248 h 494"/>
                <a:gd name="T50" fmla="*/ 239 w 512"/>
                <a:gd name="T51" fmla="*/ 248 h 494"/>
                <a:gd name="T52" fmla="*/ 239 w 512"/>
                <a:gd name="T53" fmla="*/ 435 h 494"/>
                <a:gd name="T54" fmla="*/ 49 w 512"/>
                <a:gd name="T55" fmla="*/ 435 h 494"/>
                <a:gd name="T56" fmla="*/ 49 w 512"/>
                <a:gd name="T57" fmla="*/ 248 h 4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2" h="494">
                  <a:moveTo>
                    <a:pt x="484" y="454"/>
                  </a:moveTo>
                  <a:lnTo>
                    <a:pt x="484" y="0"/>
                  </a:lnTo>
                  <a:lnTo>
                    <a:pt x="24" y="0"/>
                  </a:lnTo>
                  <a:lnTo>
                    <a:pt x="24" y="460"/>
                  </a:lnTo>
                  <a:lnTo>
                    <a:pt x="0" y="485"/>
                  </a:lnTo>
                  <a:lnTo>
                    <a:pt x="9" y="494"/>
                  </a:lnTo>
                  <a:lnTo>
                    <a:pt x="512" y="494"/>
                  </a:lnTo>
                  <a:lnTo>
                    <a:pt x="500" y="454"/>
                  </a:lnTo>
                  <a:lnTo>
                    <a:pt x="484" y="454"/>
                  </a:lnTo>
                  <a:close/>
                  <a:moveTo>
                    <a:pt x="269" y="24"/>
                  </a:moveTo>
                  <a:lnTo>
                    <a:pt x="460" y="24"/>
                  </a:lnTo>
                  <a:lnTo>
                    <a:pt x="460" y="221"/>
                  </a:lnTo>
                  <a:lnTo>
                    <a:pt x="269" y="221"/>
                  </a:lnTo>
                  <a:lnTo>
                    <a:pt x="269" y="24"/>
                  </a:lnTo>
                  <a:close/>
                  <a:moveTo>
                    <a:pt x="269" y="248"/>
                  </a:moveTo>
                  <a:lnTo>
                    <a:pt x="460" y="248"/>
                  </a:lnTo>
                  <a:lnTo>
                    <a:pt x="460" y="435"/>
                  </a:lnTo>
                  <a:lnTo>
                    <a:pt x="269" y="435"/>
                  </a:lnTo>
                  <a:lnTo>
                    <a:pt x="269" y="248"/>
                  </a:lnTo>
                  <a:close/>
                  <a:moveTo>
                    <a:pt x="49" y="24"/>
                  </a:moveTo>
                  <a:lnTo>
                    <a:pt x="239" y="24"/>
                  </a:lnTo>
                  <a:lnTo>
                    <a:pt x="239" y="221"/>
                  </a:lnTo>
                  <a:lnTo>
                    <a:pt x="49" y="221"/>
                  </a:lnTo>
                  <a:lnTo>
                    <a:pt x="49" y="24"/>
                  </a:lnTo>
                  <a:close/>
                  <a:moveTo>
                    <a:pt x="49" y="248"/>
                  </a:moveTo>
                  <a:lnTo>
                    <a:pt x="239" y="248"/>
                  </a:lnTo>
                  <a:lnTo>
                    <a:pt x="239" y="435"/>
                  </a:lnTo>
                  <a:lnTo>
                    <a:pt x="49" y="435"/>
                  </a:lnTo>
                  <a:lnTo>
                    <a:pt x="49" y="248"/>
                  </a:lnTo>
                  <a:close/>
                </a:path>
              </a:pathLst>
            </a:custGeom>
            <a:solidFill>
              <a:srgbClr val="A8BAB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4" name="Freeform 23">
              <a:extLst>
                <a:ext uri="{FF2B5EF4-FFF2-40B4-BE49-F238E27FC236}">
                  <a16:creationId xmlns:a16="http://schemas.microsoft.com/office/drawing/2014/main" xmlns="" id="{232354AE-D67D-41D0-A87A-66A69138119D}"/>
                </a:ext>
              </a:extLst>
            </p:cNvPr>
            <p:cNvSpPr>
              <a:spLocks noEditPoints="1"/>
            </p:cNvSpPr>
            <p:nvPr/>
          </p:nvSpPr>
          <p:spPr bwMode="gray">
            <a:xfrm>
              <a:off x="3929" y="2221"/>
              <a:ext cx="448" cy="415"/>
            </a:xfrm>
            <a:custGeom>
              <a:avLst/>
              <a:gdLst>
                <a:gd name="T0" fmla="*/ 478 w 500"/>
                <a:gd name="T1" fmla="*/ 461 h 492"/>
                <a:gd name="T2" fmla="*/ 478 w 500"/>
                <a:gd name="T3" fmla="*/ 0 h 492"/>
                <a:gd name="T4" fmla="*/ 18 w 500"/>
                <a:gd name="T5" fmla="*/ 0 h 492"/>
                <a:gd name="T6" fmla="*/ 18 w 500"/>
                <a:gd name="T7" fmla="*/ 461 h 492"/>
                <a:gd name="T8" fmla="*/ 0 w 500"/>
                <a:gd name="T9" fmla="*/ 461 h 492"/>
                <a:gd name="T10" fmla="*/ 0 w 500"/>
                <a:gd name="T11" fmla="*/ 492 h 492"/>
                <a:gd name="T12" fmla="*/ 500 w 500"/>
                <a:gd name="T13" fmla="*/ 492 h 492"/>
                <a:gd name="T14" fmla="*/ 500 w 500"/>
                <a:gd name="T15" fmla="*/ 461 h 492"/>
                <a:gd name="T16" fmla="*/ 478 w 500"/>
                <a:gd name="T17" fmla="*/ 461 h 492"/>
                <a:gd name="T18" fmla="*/ 263 w 500"/>
                <a:gd name="T19" fmla="*/ 28 h 492"/>
                <a:gd name="T20" fmla="*/ 454 w 500"/>
                <a:gd name="T21" fmla="*/ 28 h 492"/>
                <a:gd name="T22" fmla="*/ 454 w 500"/>
                <a:gd name="T23" fmla="*/ 221 h 492"/>
                <a:gd name="T24" fmla="*/ 263 w 500"/>
                <a:gd name="T25" fmla="*/ 221 h 492"/>
                <a:gd name="T26" fmla="*/ 263 w 500"/>
                <a:gd name="T27" fmla="*/ 28 h 492"/>
                <a:gd name="T28" fmla="*/ 263 w 500"/>
                <a:gd name="T29" fmla="*/ 252 h 492"/>
                <a:gd name="T30" fmla="*/ 454 w 500"/>
                <a:gd name="T31" fmla="*/ 252 h 492"/>
                <a:gd name="T32" fmla="*/ 454 w 500"/>
                <a:gd name="T33" fmla="*/ 436 h 492"/>
                <a:gd name="T34" fmla="*/ 263 w 500"/>
                <a:gd name="T35" fmla="*/ 436 h 492"/>
                <a:gd name="T36" fmla="*/ 263 w 500"/>
                <a:gd name="T37" fmla="*/ 252 h 492"/>
                <a:gd name="T38" fmla="*/ 43 w 500"/>
                <a:gd name="T39" fmla="*/ 28 h 492"/>
                <a:gd name="T40" fmla="*/ 233 w 500"/>
                <a:gd name="T41" fmla="*/ 28 h 492"/>
                <a:gd name="T42" fmla="*/ 233 w 500"/>
                <a:gd name="T43" fmla="*/ 221 h 492"/>
                <a:gd name="T44" fmla="*/ 43 w 500"/>
                <a:gd name="T45" fmla="*/ 221 h 492"/>
                <a:gd name="T46" fmla="*/ 43 w 500"/>
                <a:gd name="T47" fmla="*/ 28 h 492"/>
                <a:gd name="T48" fmla="*/ 43 w 500"/>
                <a:gd name="T49" fmla="*/ 252 h 492"/>
                <a:gd name="T50" fmla="*/ 233 w 500"/>
                <a:gd name="T51" fmla="*/ 252 h 492"/>
                <a:gd name="T52" fmla="*/ 233 w 500"/>
                <a:gd name="T53" fmla="*/ 436 h 492"/>
                <a:gd name="T54" fmla="*/ 43 w 500"/>
                <a:gd name="T55" fmla="*/ 436 h 492"/>
                <a:gd name="T56" fmla="*/ 43 w 500"/>
                <a:gd name="T57" fmla="*/ 252 h 4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0" h="492">
                  <a:moveTo>
                    <a:pt x="478" y="461"/>
                  </a:moveTo>
                  <a:lnTo>
                    <a:pt x="478" y="0"/>
                  </a:lnTo>
                  <a:lnTo>
                    <a:pt x="18" y="0"/>
                  </a:lnTo>
                  <a:lnTo>
                    <a:pt x="18" y="461"/>
                  </a:lnTo>
                  <a:lnTo>
                    <a:pt x="0" y="461"/>
                  </a:lnTo>
                  <a:lnTo>
                    <a:pt x="0" y="492"/>
                  </a:lnTo>
                  <a:lnTo>
                    <a:pt x="500" y="492"/>
                  </a:lnTo>
                  <a:lnTo>
                    <a:pt x="500" y="461"/>
                  </a:lnTo>
                  <a:lnTo>
                    <a:pt x="478" y="461"/>
                  </a:lnTo>
                  <a:close/>
                  <a:moveTo>
                    <a:pt x="263" y="28"/>
                  </a:moveTo>
                  <a:lnTo>
                    <a:pt x="454" y="28"/>
                  </a:lnTo>
                  <a:lnTo>
                    <a:pt x="454" y="221"/>
                  </a:lnTo>
                  <a:lnTo>
                    <a:pt x="263" y="221"/>
                  </a:lnTo>
                  <a:lnTo>
                    <a:pt x="263" y="28"/>
                  </a:lnTo>
                  <a:close/>
                  <a:moveTo>
                    <a:pt x="263" y="252"/>
                  </a:moveTo>
                  <a:lnTo>
                    <a:pt x="454" y="252"/>
                  </a:lnTo>
                  <a:lnTo>
                    <a:pt x="454" y="436"/>
                  </a:lnTo>
                  <a:lnTo>
                    <a:pt x="263" y="436"/>
                  </a:lnTo>
                  <a:lnTo>
                    <a:pt x="263" y="252"/>
                  </a:lnTo>
                  <a:close/>
                  <a:moveTo>
                    <a:pt x="43" y="28"/>
                  </a:moveTo>
                  <a:lnTo>
                    <a:pt x="233" y="28"/>
                  </a:lnTo>
                  <a:lnTo>
                    <a:pt x="233" y="221"/>
                  </a:lnTo>
                  <a:lnTo>
                    <a:pt x="43" y="221"/>
                  </a:lnTo>
                  <a:lnTo>
                    <a:pt x="43" y="28"/>
                  </a:lnTo>
                  <a:close/>
                  <a:moveTo>
                    <a:pt x="43" y="252"/>
                  </a:moveTo>
                  <a:lnTo>
                    <a:pt x="233" y="252"/>
                  </a:lnTo>
                  <a:lnTo>
                    <a:pt x="233" y="436"/>
                  </a:lnTo>
                  <a:lnTo>
                    <a:pt x="43" y="436"/>
                  </a:lnTo>
                  <a:lnTo>
                    <a:pt x="43" y="252"/>
                  </a:lnTo>
                  <a:close/>
                </a:path>
              </a:pathLst>
            </a:custGeom>
            <a:solidFill>
              <a:srgbClr val="3D516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6" name="Oval 25">
              <a:extLst>
                <a:ext uri="{FF2B5EF4-FFF2-40B4-BE49-F238E27FC236}">
                  <a16:creationId xmlns:a16="http://schemas.microsoft.com/office/drawing/2014/main" xmlns="" id="{84DC08E9-5C49-41D4-9326-648CADDB04B1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699" y="2660"/>
              <a:ext cx="46" cy="46"/>
            </a:xfrm>
            <a:prstGeom prst="ellipse">
              <a:avLst/>
            </a:prstGeom>
            <a:solidFill>
              <a:srgbClr val="D5D9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7" name="Oval 26">
              <a:extLst>
                <a:ext uri="{FF2B5EF4-FFF2-40B4-BE49-F238E27FC236}">
                  <a16:creationId xmlns:a16="http://schemas.microsoft.com/office/drawing/2014/main" xmlns="" id="{9EC7D5AE-B814-4B8A-A4D7-486A66F1CF67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711" y="2670"/>
              <a:ext cx="21" cy="24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cxnSp>
        <p:nvCxnSpPr>
          <p:cNvPr id="7" name="Gerade Verbindung mit Pfeil 6">
            <a:extLst>
              <a:ext uri="{FF2B5EF4-FFF2-40B4-BE49-F238E27FC236}">
                <a16:creationId xmlns:a16="http://schemas.microsoft.com/office/drawing/2014/main" xmlns="" id="{8ACCC899-C880-45F9-BC7B-F12BA958B846}"/>
              </a:ext>
            </a:extLst>
          </p:cNvPr>
          <p:cNvCxnSpPr/>
          <p:nvPr/>
        </p:nvCxnSpPr>
        <p:spPr bwMode="auto">
          <a:xfrm flipV="1">
            <a:off x="3429000" y="3886200"/>
            <a:ext cx="0" cy="1694672"/>
          </a:xfrm>
          <a:prstGeom prst="straightConnector1">
            <a:avLst/>
          </a:prstGeom>
          <a:solidFill>
            <a:srgbClr val="00CC99"/>
          </a:solidFill>
          <a:ln w="19050" cap="flat" cmpd="sng" algn="ctr">
            <a:solidFill>
              <a:srgbClr val="174C8E">
                <a:alpha val="84000"/>
              </a:srgbClr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8" name="Textfeld 47">
            <a:extLst>
              <a:ext uri="{FF2B5EF4-FFF2-40B4-BE49-F238E27FC236}">
                <a16:creationId xmlns:a16="http://schemas.microsoft.com/office/drawing/2014/main" xmlns="" id="{61647239-420F-4971-843D-20793F4EA3C7}"/>
              </a:ext>
            </a:extLst>
          </p:cNvPr>
          <p:cNvSpPr txBox="1"/>
          <p:nvPr/>
        </p:nvSpPr>
        <p:spPr>
          <a:xfrm>
            <a:off x="2743200" y="3958636"/>
            <a:ext cx="6832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dirty="0">
                <a:solidFill>
                  <a:srgbClr val="174C8E"/>
                </a:solidFill>
                <a:latin typeface="Arial" pitchFamily="34" charset="0"/>
                <a:ea typeface="+mn-ea"/>
                <a:cs typeface="Arial" pitchFamily="34" charset="0"/>
                <a:sym typeface="Times" panose="02020603050405020304" pitchFamily="18" charset="0"/>
              </a:rPr>
              <a:t>10m</a:t>
            </a:r>
          </a:p>
        </p:txBody>
      </p:sp>
      <p:cxnSp>
        <p:nvCxnSpPr>
          <p:cNvPr id="51" name="Gerade Verbindung mit Pfeil 50">
            <a:extLst>
              <a:ext uri="{FF2B5EF4-FFF2-40B4-BE49-F238E27FC236}">
                <a16:creationId xmlns:a16="http://schemas.microsoft.com/office/drawing/2014/main" xmlns="" id="{7E2D2569-79AC-4681-973E-BFC64AAF4E20}"/>
              </a:ext>
            </a:extLst>
          </p:cNvPr>
          <p:cNvCxnSpPr>
            <a:cxnSpLocks/>
          </p:cNvCxnSpPr>
          <p:nvPr/>
        </p:nvCxnSpPr>
        <p:spPr bwMode="auto">
          <a:xfrm>
            <a:off x="4191000" y="6019800"/>
            <a:ext cx="2700000" cy="0"/>
          </a:xfrm>
          <a:prstGeom prst="straightConnector1">
            <a:avLst/>
          </a:prstGeom>
          <a:solidFill>
            <a:srgbClr val="00CC99"/>
          </a:solidFill>
          <a:ln w="19050" cap="flat" cmpd="sng" algn="ctr">
            <a:solidFill>
              <a:srgbClr val="174C8E">
                <a:alpha val="84000"/>
              </a:srgbClr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3" name="Textfeld 52">
            <a:extLst>
              <a:ext uri="{FF2B5EF4-FFF2-40B4-BE49-F238E27FC236}">
                <a16:creationId xmlns:a16="http://schemas.microsoft.com/office/drawing/2014/main" xmlns="" id="{13836288-EFFF-4711-A202-C76F16DDECF7}"/>
              </a:ext>
            </a:extLst>
          </p:cNvPr>
          <p:cNvSpPr txBox="1"/>
          <p:nvPr/>
        </p:nvSpPr>
        <p:spPr>
          <a:xfrm>
            <a:off x="5254507" y="5943600"/>
            <a:ext cx="6832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dirty="0">
                <a:solidFill>
                  <a:srgbClr val="174C8E"/>
                </a:solidFill>
                <a:latin typeface="Arial" pitchFamily="34" charset="0"/>
                <a:ea typeface="+mn-ea"/>
                <a:cs typeface="Arial" pitchFamily="34" charset="0"/>
                <a:sym typeface="Times" panose="02020603050405020304" pitchFamily="18" charset="0"/>
              </a:rPr>
              <a:t>15m</a:t>
            </a:r>
          </a:p>
        </p:txBody>
      </p:sp>
      <p:sp>
        <p:nvSpPr>
          <p:cNvPr id="52" name="Textfeld 51">
            <a:extLst>
              <a:ext uri="{FF2B5EF4-FFF2-40B4-BE49-F238E27FC236}">
                <a16:creationId xmlns:a16="http://schemas.microsoft.com/office/drawing/2014/main" xmlns="" id="{E378CCF5-B86C-4E76-ADDF-BB587701B2C5}"/>
              </a:ext>
            </a:extLst>
          </p:cNvPr>
          <p:cNvSpPr txBox="1"/>
          <p:nvPr/>
        </p:nvSpPr>
        <p:spPr>
          <a:xfrm>
            <a:off x="6705600" y="3546747"/>
            <a:ext cx="22589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dirty="0">
                <a:solidFill>
                  <a:srgbClr val="174C8E"/>
                </a:solidFill>
                <a:latin typeface="Arial" pitchFamily="34" charset="0"/>
                <a:ea typeface="+mn-ea"/>
                <a:cs typeface="Arial" pitchFamily="34" charset="0"/>
                <a:sym typeface="Times" panose="02020603050405020304" pitchFamily="18" charset="0"/>
              </a:rPr>
              <a:t>10 </a:t>
            </a:r>
            <a:r>
              <a:rPr lang="de-DE" sz="2000" dirty="0" smtClean="0">
                <a:solidFill>
                  <a:srgbClr val="174C8E"/>
                </a:solidFill>
                <a:latin typeface="Arial" pitchFamily="34" charset="0"/>
                <a:ea typeface="+mn-ea"/>
                <a:cs typeface="Arial" pitchFamily="34" charset="0"/>
                <a:sym typeface="Times" panose="02020603050405020304" pitchFamily="18" charset="0"/>
              </a:rPr>
              <a:t>m </a:t>
            </a:r>
            <a:r>
              <a:rPr lang="en-AU" altLang="de-DE" sz="2000" dirty="0" smtClean="0">
                <a:solidFill>
                  <a:srgbClr val="174C8E"/>
                </a:solidFill>
                <a:latin typeface="Arial" panose="020B0604020202020204" pitchFamily="34" charset="0"/>
                <a:cs typeface="Arial" pitchFamily="34" charset="0"/>
              </a:rPr>
              <a:t>× </a:t>
            </a:r>
            <a:r>
              <a:rPr lang="de-DE" sz="2000" dirty="0" smtClean="0">
                <a:solidFill>
                  <a:srgbClr val="174C8E"/>
                </a:solidFill>
                <a:latin typeface="Arial" pitchFamily="34" charset="0"/>
                <a:ea typeface="+mn-ea"/>
                <a:cs typeface="Arial" pitchFamily="34" charset="0"/>
                <a:sym typeface="Times" panose="02020603050405020304" pitchFamily="18" charset="0"/>
              </a:rPr>
              <a:t>1,5 </a:t>
            </a:r>
            <a:r>
              <a:rPr lang="de-DE" sz="2000" dirty="0">
                <a:solidFill>
                  <a:srgbClr val="174C8E"/>
                </a:solidFill>
                <a:latin typeface="Arial" pitchFamily="34" charset="0"/>
                <a:ea typeface="+mn-ea"/>
                <a:cs typeface="Arial" pitchFamily="34" charset="0"/>
                <a:sym typeface="Times" panose="02020603050405020304" pitchFamily="18" charset="0"/>
              </a:rPr>
              <a:t>= 15 m</a:t>
            </a:r>
          </a:p>
        </p:txBody>
      </p:sp>
      <p:sp>
        <p:nvSpPr>
          <p:cNvPr id="56" name="Rectangle  25">
            <a:extLst>
              <a:ext uri="{FF2B5EF4-FFF2-40B4-BE49-F238E27FC236}">
                <a16:creationId xmlns:a16="http://schemas.microsoft.com/office/drawing/2014/main" xmlns="" id="{85F02364-3044-4419-833E-B30E947C1F10}"/>
              </a:ext>
            </a:extLst>
          </p:cNvPr>
          <p:cNvSpPr/>
          <p:nvPr/>
        </p:nvSpPr>
        <p:spPr bwMode="gray">
          <a:xfrm rot="16200000">
            <a:off x="6297764" y="5149510"/>
            <a:ext cx="1355518" cy="108370"/>
          </a:xfrm>
          <a:custGeom>
            <a:avLst/>
            <a:gdLst/>
            <a:ahLst/>
            <a:cxnLst/>
            <a:rect l="l" t="t" r="r" b="b"/>
            <a:pathLst>
              <a:path w="146594" h="1357039">
                <a:moveTo>
                  <a:pt x="146594" y="0"/>
                </a:moveTo>
                <a:lnTo>
                  <a:pt x="146594" y="1357039"/>
                </a:lnTo>
                <a:lnTo>
                  <a:pt x="0" y="134651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tile tx="0" ty="0" sx="100000" sy="100000" flip="none" algn="tl"/>
          </a:blip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ct val="90000"/>
              </a:lnSpc>
              <a:spcAft>
                <a:spcPts val="750"/>
              </a:spcAft>
            </a:pPr>
            <a:endParaRPr lang="en-US" sz="1350" dirty="0"/>
          </a:p>
        </p:txBody>
      </p:sp>
      <p:sp>
        <p:nvSpPr>
          <p:cNvPr id="57" name="Arrow">
            <a:extLst>
              <a:ext uri="{FF2B5EF4-FFF2-40B4-BE49-F238E27FC236}">
                <a16:creationId xmlns:a16="http://schemas.microsoft.com/office/drawing/2014/main" xmlns="" id="{B224AD2B-8C51-44AB-959E-9C934F02C5D8}"/>
              </a:ext>
            </a:extLst>
          </p:cNvPr>
          <p:cNvSpPr/>
          <p:nvPr/>
        </p:nvSpPr>
        <p:spPr bwMode="gray">
          <a:xfrm rot="21414268">
            <a:off x="6613831" y="4618081"/>
            <a:ext cx="831753" cy="215590"/>
          </a:xfrm>
          <a:prstGeom prst="homePlate">
            <a:avLst>
              <a:gd name="adj" fmla="val 40822"/>
            </a:avLst>
          </a:prstGeom>
          <a:blipFill>
            <a:blip r:embed="rId2"/>
            <a:tile tx="0" ty="0" sx="100000" sy="100000" flip="none" algn="tl"/>
          </a:blip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ct val="90000"/>
              </a:lnSpc>
              <a:spcAft>
                <a:spcPts val="750"/>
              </a:spcAft>
            </a:pPr>
            <a:r>
              <a:rPr lang="en-US" sz="13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Safe Area</a:t>
            </a:r>
          </a:p>
        </p:txBody>
      </p:sp>
      <p:sp>
        <p:nvSpPr>
          <p:cNvPr id="58" name="Arrow">
            <a:extLst>
              <a:ext uri="{FF2B5EF4-FFF2-40B4-BE49-F238E27FC236}">
                <a16:creationId xmlns:a16="http://schemas.microsoft.com/office/drawing/2014/main" xmlns="" id="{10E612EC-27F2-4192-AAAC-FAFD7EC9C314}"/>
              </a:ext>
            </a:extLst>
          </p:cNvPr>
          <p:cNvSpPr/>
          <p:nvPr/>
        </p:nvSpPr>
        <p:spPr bwMode="gray">
          <a:xfrm rot="21292646" flipH="1">
            <a:off x="6483444" y="4925816"/>
            <a:ext cx="1031610" cy="215590"/>
          </a:xfrm>
          <a:prstGeom prst="homePlate">
            <a:avLst>
              <a:gd name="adj" fmla="val 40822"/>
            </a:avLst>
          </a:prstGeom>
          <a:blipFill>
            <a:blip r:embed="rId2"/>
            <a:tile tx="0" ty="0" sx="100000" sy="100000" flip="none" algn="tl"/>
          </a:blip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ct val="90000"/>
              </a:lnSpc>
              <a:spcAft>
                <a:spcPts val="750"/>
              </a:spcAft>
            </a:pPr>
            <a:r>
              <a:rPr lang="en-US" sz="1300" b="1" dirty="0">
                <a:solidFill>
                  <a:srgbClr val="C00000"/>
                </a:solidFill>
                <a:latin typeface="Arial Narrow" panose="020B0606020202030204" pitchFamily="34" charset="0"/>
              </a:rPr>
              <a:t>Danger Zone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1_Title &amp; Bullets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99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Times"/>
        <a:ea typeface="ヒラギノ明朝 ProN W3"/>
        <a:cs typeface="ヒラギノ明朝 ProN W3"/>
      </a:majorFont>
      <a:minorFont>
        <a:latin typeface="Times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CC99"/>
        </a:solidFill>
        <a:ln w="127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charset="0"/>
            <a:ea typeface="ヒラギノ明朝 ProN W3" charset="0"/>
            <a:cs typeface="ヒラギノ明朝 ProN W3" charset="0"/>
            <a:sym typeface="Times New Roman" charset="0"/>
          </a:defRPr>
        </a:defPPr>
      </a:lstStyle>
    </a:spDef>
    <a:lnDef>
      <a:spPr bwMode="auto">
        <a:solidFill>
          <a:srgbClr val="00CC99"/>
        </a:solidFill>
        <a:ln w="19050" cap="flat" cmpd="sng" algn="ctr">
          <a:solidFill>
            <a:srgbClr val="174C8E">
              <a:alpha val="84000"/>
            </a:srgb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FB7C7DF9AA3604DBA9EFFD7647AF866" ma:contentTypeVersion="21" ma:contentTypeDescription="Create a new document." ma:contentTypeScope="" ma:versionID="c0abb2763dea8ea4c2baa7ca59b13893">
  <xsd:schema xmlns:xsd="http://www.w3.org/2001/XMLSchema" xmlns:xs="http://www.w3.org/2001/XMLSchema" xmlns:p="http://schemas.microsoft.com/office/2006/metadata/properties" xmlns:ns2="f1bae91e-3907-439b-bcc8-55e41ee05a99" xmlns:ns3="1f53fade-b7a2-46aa-9ff1-583a0afc40b4" xmlns:ns4="985ec44e-1bab-4c0b-9df0-6ba128686fc9" targetNamespace="http://schemas.microsoft.com/office/2006/metadata/properties" ma:root="true" ma:fieldsID="5389443d29b57e271e872c84a7ae4db3" ns2:_="" ns3:_="" ns4:_="">
    <xsd:import namespace="f1bae91e-3907-439b-bcc8-55e41ee05a99"/>
    <xsd:import namespace="1f53fade-b7a2-46aa-9ff1-583a0afc40b4"/>
    <xsd:import namespace="985ec44e-1bab-4c0b-9df0-6ba128686fc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_Flow_SignoffStatus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bae91e-3907-439b-bcc8-55e41ee05a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Flow_SignoffStatus" ma:index="20" nillable="true" ma:displayName="Sign-off status" ma:internalName="Sign_x002d_off_x0020_status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78175662-8596-484a-92c7-351d01561e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53fade-b7a2-46aa-9ff1-583a0afc40b4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5ec44e-1bab-4c0b-9df0-6ba128686fc9" elementFormDefault="qualified">
    <xsd:import namespace="http://schemas.microsoft.com/office/2006/documentManagement/types"/>
    <xsd:import namespace="http://schemas.microsoft.com/office/infopath/2007/PartnerControls"/>
    <xsd:element name="TaxCatchAll" ma:index="24" nillable="true" ma:displayName="Taxonomy Catch All Column" ma:hidden="true" ma:list="{f9aa507d-aaca-4591-aee8-da00b252780d}" ma:internalName="TaxCatchAll" ma:showField="CatchAllData" ma:web="1f53fade-b7a2-46aa-9ff1-583a0afc40b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LongProperties xmlns="http://schemas.microsoft.com/office/2006/metadata/longProperties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85ec44e-1bab-4c0b-9df0-6ba128686fc9" xsi:nil="true"/>
    <_Flow_SignoffStatus xmlns="f1bae91e-3907-439b-bcc8-55e41ee05a99" xsi:nil="true"/>
    <lcf76f155ced4ddcb4097134ff3c332f xmlns="f1bae91e-3907-439b-bcc8-55e41ee05a99">
      <Terms xmlns="http://schemas.microsoft.com/office/infopath/2007/PartnerControls"/>
    </lcf76f155ced4ddcb4097134ff3c332f>
  </documentManagement>
</p:properties>
</file>

<file path=customXml/item5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575CCAEA-00B3-43CB-9D59-C0DD49D8CC4A}"/>
</file>

<file path=customXml/itemProps2.xml><?xml version="1.0" encoding="utf-8"?>
<ds:datastoreItem xmlns:ds="http://schemas.openxmlformats.org/officeDocument/2006/customXml" ds:itemID="{92A5456E-B4ED-4410-9F74-F8D690C3EA69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4B60236D-BF27-45AE-893E-EBB68286E055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84318707-021B-46DE-A829-29F2C5D1879E}">
  <ds:schemaRefs>
    <ds:schemaRef ds:uri="http://schemas.microsoft.com/office/2006/metadata/properties"/>
    <ds:schemaRef ds:uri="http://schemas.microsoft.com/office/infopath/2007/PartnerControls"/>
    <ds:schemaRef ds:uri="f154b4d9-7ec7-4b5e-b168-732fe2c0b380"/>
    <ds:schemaRef ds:uri="68230cab-cc78-4ac7-aee1-eaf700f54e1c"/>
  </ds:schemaRefs>
</ds:datastoreItem>
</file>

<file path=customXml/itemProps5.xml><?xml version="1.0" encoding="utf-8"?>
<ds:datastoreItem xmlns:ds="http://schemas.openxmlformats.org/officeDocument/2006/customXml" ds:itemID="{04D867D7-3186-4856-8B58-5305F1A518E2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Revolution.thmx</Template>
  <TotalTime>0</TotalTime>
  <Pages>0</Pages>
  <Words>601</Words>
  <Characters>0</Characters>
  <Application>Microsoft Office PowerPoint</Application>
  <PresentationFormat>Bildschirmpräsentation (4:3)</PresentationFormat>
  <Lines>0</Lines>
  <Paragraphs>98</Paragraphs>
  <Slides>12</Slides>
  <Notes>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25" baseType="lpstr">
      <vt:lpstr>ＭＳ ゴシック</vt:lpstr>
      <vt:lpstr>MS PGothic</vt:lpstr>
      <vt:lpstr>MS PGothic</vt:lpstr>
      <vt:lpstr>Arial</vt:lpstr>
      <vt:lpstr>Arial Narrow</vt:lpstr>
      <vt:lpstr>Avenir Medium</vt:lpstr>
      <vt:lpstr>Calibri</vt:lpstr>
      <vt:lpstr>Times</vt:lpstr>
      <vt:lpstr>Times New Roman</vt:lpstr>
      <vt:lpstr>Verdana</vt:lpstr>
      <vt:lpstr>Wingdings</vt:lpstr>
      <vt:lpstr>ヒラギノ明朝 ProN W3</vt:lpstr>
      <vt:lpstr>1_Title &amp; Bullets</vt:lpstr>
      <vt:lpstr>PowerPoint-Präsentation</vt:lpstr>
      <vt:lpstr>Coordination and planning of rescue work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Controlling the Scene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OCHA Powerpoint Presentation_white</dc:title>
  <dc:creator>Peter Goxharaj</dc:creator>
  <cp:lastModifiedBy>Microsoft-Konto</cp:lastModifiedBy>
  <cp:revision>356</cp:revision>
  <dcterms:created xsi:type="dcterms:W3CDTF">2009-07-08T19:39:17Z</dcterms:created>
  <dcterms:modified xsi:type="dcterms:W3CDTF">2024-05-06T10:12:33Z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Document</vt:lpwstr>
  </property>
  <property fmtid="{D5CDD505-2E9C-101B-9397-08002B2CF9AE}" pid="3" name="Order">
    <vt:lpwstr>2400.00000000000</vt:lpwstr>
  </property>
  <property fmtid="{D5CDD505-2E9C-101B-9397-08002B2CF9AE}" pid="4" name="_dlc_DocId">
    <vt:lpwstr>OCHANET-296-24</vt:lpwstr>
  </property>
  <property fmtid="{D5CDD505-2E9C-101B-9397-08002B2CF9AE}" pid="5" name="_dlc_DocIdItemGuid">
    <vt:lpwstr>5b94cdea-a054-4aa5-90ae-22d7b016bbf1</vt:lpwstr>
  </property>
  <property fmtid="{D5CDD505-2E9C-101B-9397-08002B2CF9AE}" pid="6" name="_dlc_DocIdUrl">
    <vt:lpwstr>https://ochanet.unocha.org/OS/HQ_Branches_Offices/CISB/OCHA_Templates/_layouts/DocIdRedir.aspx?ID=OCHANET-296-24, OCHANET-296-24</vt:lpwstr>
  </property>
  <property fmtid="{D5CDD505-2E9C-101B-9397-08002B2CF9AE}" pid="7" name="ContentTypeId">
    <vt:lpwstr>0x010100AFB7C7DF9AA3604DBA9EFFD7647AF866</vt:lpwstr>
  </property>
</Properties>
</file>