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23"/>
  </p:notesMasterIdLst>
  <p:handoutMasterIdLst>
    <p:handoutMasterId r:id="rId24"/>
  </p:handoutMasterIdLst>
  <p:sldIdLst>
    <p:sldId id="369" r:id="rId7"/>
    <p:sldId id="341" r:id="rId8"/>
    <p:sldId id="395" r:id="rId9"/>
    <p:sldId id="399" r:id="rId10"/>
    <p:sldId id="402" r:id="rId11"/>
    <p:sldId id="384" r:id="rId12"/>
    <p:sldId id="403" r:id="rId13"/>
    <p:sldId id="404" r:id="rId14"/>
    <p:sldId id="405" r:id="rId15"/>
    <p:sldId id="406" r:id="rId16"/>
    <p:sldId id="407" r:id="rId17"/>
    <p:sldId id="401" r:id="rId18"/>
    <p:sldId id="397" r:id="rId19"/>
    <p:sldId id="408" r:id="rId20"/>
    <p:sldId id="370" r:id="rId21"/>
    <p:sldId id="36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681"/>
    <a:srgbClr val="174C8E"/>
    <a:srgbClr val="194C8D"/>
    <a:srgbClr val="5F77AB"/>
    <a:srgbClr val="75E7EC"/>
    <a:srgbClr val="056CB6"/>
    <a:srgbClr val="E3E7F5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54177-3910-4C57-B600-6BFD0D386C66}" v="9" dt="2023-01-10T05:38:30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85" d="100"/>
          <a:sy n="85" d="100"/>
        </p:scale>
        <p:origin x="576" y="60"/>
      </p:cViewPr>
      <p:guideLst>
        <p:guide orient="horz" pos="7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26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9" Type="http://schemas.microsoft.com/office/2016/11/relationships/changesInfo" Target="changesInfos/changesInfo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ina Goxharaj" userId="4c7967008258634d" providerId="LiveId" clId="{B3D54177-3910-4C57-B600-6BFD0D386C66}"/>
    <pc:docChg chg="custSel addSld delSld modSld">
      <pc:chgData name="Rudina Goxharaj" userId="4c7967008258634d" providerId="LiveId" clId="{B3D54177-3910-4C57-B600-6BFD0D386C66}" dt="2023-01-10T05:39:17.351" v="1416" actId="20577"/>
      <pc:docMkLst>
        <pc:docMk/>
      </pc:docMkLst>
      <pc:sldChg chg="modSp mod">
        <pc:chgData name="Rudina Goxharaj" userId="4c7967008258634d" providerId="LiveId" clId="{B3D54177-3910-4C57-B600-6BFD0D386C66}" dt="2023-01-09T21:05:50.807" v="292" actId="6549"/>
        <pc:sldMkLst>
          <pc:docMk/>
          <pc:sldMk cId="0" sldId="341"/>
        </pc:sldMkLst>
        <pc:spChg chg="mod">
          <ac:chgData name="Rudina Goxharaj" userId="4c7967008258634d" providerId="LiveId" clId="{B3D54177-3910-4C57-B600-6BFD0D386C66}" dt="2023-01-09T20:42:37.521" v="125" actId="6549"/>
          <ac:spMkLst>
            <pc:docMk/>
            <pc:sldMk cId="0" sldId="341"/>
            <ac:spMk id="7173" creationId="{F3C786C3-E9F6-B7C3-E910-039A4C9A002F}"/>
          </ac:spMkLst>
        </pc:spChg>
        <pc:spChg chg="mod">
          <ac:chgData name="Rudina Goxharaj" userId="4c7967008258634d" providerId="LiveId" clId="{B3D54177-3910-4C57-B600-6BFD0D386C66}" dt="2023-01-09T21:05:50.807" v="292" actId="6549"/>
          <ac:spMkLst>
            <pc:docMk/>
            <pc:sldMk cId="0" sldId="341"/>
            <ac:spMk id="7174" creationId="{1CEE0E3D-4071-399A-3C49-9D90129E709C}"/>
          </ac:spMkLst>
        </pc:spChg>
      </pc:sldChg>
      <pc:sldChg chg="modSp mod">
        <pc:chgData name="Rudina Goxharaj" userId="4c7967008258634d" providerId="LiveId" clId="{B3D54177-3910-4C57-B600-6BFD0D386C66}" dt="2023-01-09T21:08:26.652" v="294" actId="20577"/>
        <pc:sldMkLst>
          <pc:docMk/>
          <pc:sldMk cId="0" sldId="369"/>
        </pc:sldMkLst>
        <pc:spChg chg="mod">
          <ac:chgData name="Rudina Goxharaj" userId="4c7967008258634d" providerId="LiveId" clId="{B3D54177-3910-4C57-B600-6BFD0D386C66}" dt="2023-01-09T20:42:21.111" v="62" actId="6549"/>
          <ac:spMkLst>
            <pc:docMk/>
            <pc:sldMk cId="0" sldId="369"/>
            <ac:spMk id="2" creationId="{3EE3F3B1-ABA9-5B26-C817-FEC7EC6FA4FE}"/>
          </ac:spMkLst>
        </pc:spChg>
        <pc:spChg chg="mod">
          <ac:chgData name="Rudina Goxharaj" userId="4c7967008258634d" providerId="LiveId" clId="{B3D54177-3910-4C57-B600-6BFD0D386C66}" dt="2023-01-09T21:08:26.652" v="294" actId="20577"/>
          <ac:spMkLst>
            <pc:docMk/>
            <pc:sldMk cId="0" sldId="369"/>
            <ac:spMk id="5123" creationId="{6F5699F8-327E-CEAB-7145-E74AA1908E2B}"/>
          </ac:spMkLst>
        </pc:spChg>
      </pc:sldChg>
      <pc:sldChg chg="del">
        <pc:chgData name="Rudina Goxharaj" userId="4c7967008258634d" providerId="LiveId" clId="{B3D54177-3910-4C57-B600-6BFD0D386C66}" dt="2023-01-10T05:23:41.626" v="309" actId="47"/>
        <pc:sldMkLst>
          <pc:docMk/>
          <pc:sldMk cId="0" sldId="372"/>
        </pc:sldMkLst>
      </pc:sldChg>
      <pc:sldChg chg="del">
        <pc:chgData name="Rudina Goxharaj" userId="4c7967008258634d" providerId="LiveId" clId="{B3D54177-3910-4C57-B600-6BFD0D386C66}" dt="2023-01-10T05:23:35.725" v="306" actId="47"/>
        <pc:sldMkLst>
          <pc:docMk/>
          <pc:sldMk cId="1400427510" sldId="373"/>
        </pc:sldMkLst>
      </pc:sldChg>
      <pc:sldChg chg="del">
        <pc:chgData name="Rudina Goxharaj" userId="4c7967008258634d" providerId="LiveId" clId="{B3D54177-3910-4C57-B600-6BFD0D386C66}" dt="2023-01-10T05:23:39.336" v="308" actId="47"/>
        <pc:sldMkLst>
          <pc:docMk/>
          <pc:sldMk cId="3292271206" sldId="374"/>
        </pc:sldMkLst>
      </pc:sldChg>
      <pc:sldChg chg="del">
        <pc:chgData name="Rudina Goxharaj" userId="4c7967008258634d" providerId="LiveId" clId="{B3D54177-3910-4C57-B600-6BFD0D386C66}" dt="2023-01-10T05:23:20.067" v="299" actId="47"/>
        <pc:sldMkLst>
          <pc:docMk/>
          <pc:sldMk cId="3794609091" sldId="375"/>
        </pc:sldMkLst>
      </pc:sldChg>
      <pc:sldChg chg="del">
        <pc:chgData name="Rudina Goxharaj" userId="4c7967008258634d" providerId="LiveId" clId="{B3D54177-3910-4C57-B600-6BFD0D386C66}" dt="2023-01-10T05:23:21.450" v="300" actId="47"/>
        <pc:sldMkLst>
          <pc:docMk/>
          <pc:sldMk cId="2413403506" sldId="376"/>
        </pc:sldMkLst>
      </pc:sldChg>
      <pc:sldChg chg="del">
        <pc:chgData name="Rudina Goxharaj" userId="4c7967008258634d" providerId="LiveId" clId="{B3D54177-3910-4C57-B600-6BFD0D386C66}" dt="2023-01-10T05:23:22.131" v="301" actId="47"/>
        <pc:sldMkLst>
          <pc:docMk/>
          <pc:sldMk cId="4277777635" sldId="377"/>
        </pc:sldMkLst>
      </pc:sldChg>
      <pc:sldChg chg="del">
        <pc:chgData name="Rudina Goxharaj" userId="4c7967008258634d" providerId="LiveId" clId="{B3D54177-3910-4C57-B600-6BFD0D386C66}" dt="2023-01-10T05:23:24.972" v="302" actId="47"/>
        <pc:sldMkLst>
          <pc:docMk/>
          <pc:sldMk cId="2138802699" sldId="378"/>
        </pc:sldMkLst>
      </pc:sldChg>
      <pc:sldChg chg="del">
        <pc:chgData name="Rudina Goxharaj" userId="4c7967008258634d" providerId="LiveId" clId="{B3D54177-3910-4C57-B600-6BFD0D386C66}" dt="2023-01-10T05:23:27.175" v="303" actId="47"/>
        <pc:sldMkLst>
          <pc:docMk/>
          <pc:sldMk cId="1135611390" sldId="379"/>
        </pc:sldMkLst>
      </pc:sldChg>
      <pc:sldChg chg="del">
        <pc:chgData name="Rudina Goxharaj" userId="4c7967008258634d" providerId="LiveId" clId="{B3D54177-3910-4C57-B600-6BFD0D386C66}" dt="2023-01-10T05:23:29.126" v="304" actId="47"/>
        <pc:sldMkLst>
          <pc:docMk/>
          <pc:sldMk cId="961669475" sldId="380"/>
        </pc:sldMkLst>
      </pc:sldChg>
      <pc:sldChg chg="del">
        <pc:chgData name="Rudina Goxharaj" userId="4c7967008258634d" providerId="LiveId" clId="{B3D54177-3910-4C57-B600-6BFD0D386C66}" dt="2023-01-10T05:23:30.486" v="305" actId="47"/>
        <pc:sldMkLst>
          <pc:docMk/>
          <pc:sldMk cId="1818401720" sldId="381"/>
        </pc:sldMkLst>
      </pc:sldChg>
      <pc:sldChg chg="del">
        <pc:chgData name="Rudina Goxharaj" userId="4c7967008258634d" providerId="LiveId" clId="{B3D54177-3910-4C57-B600-6BFD0D386C66}" dt="2023-01-10T05:23:37.869" v="307" actId="47"/>
        <pc:sldMkLst>
          <pc:docMk/>
          <pc:sldMk cId="2649972319" sldId="382"/>
        </pc:sldMkLst>
      </pc:sldChg>
      <pc:sldChg chg="del">
        <pc:chgData name="Rudina Goxharaj" userId="4c7967008258634d" providerId="LiveId" clId="{B3D54177-3910-4C57-B600-6BFD0D386C66}" dt="2023-01-10T05:37:32.695" v="1325" actId="47"/>
        <pc:sldMkLst>
          <pc:docMk/>
          <pc:sldMk cId="633706777" sldId="383"/>
        </pc:sldMkLst>
      </pc:sldChg>
      <pc:sldChg chg="modSp add mod">
        <pc:chgData name="Rudina Goxharaj" userId="4c7967008258634d" providerId="LiveId" clId="{B3D54177-3910-4C57-B600-6BFD0D386C66}" dt="2023-01-10T05:24:59.979" v="333" actId="6549"/>
        <pc:sldMkLst>
          <pc:docMk/>
          <pc:sldMk cId="0" sldId="384"/>
        </pc:sldMkLst>
        <pc:spChg chg="mod">
          <ac:chgData name="Rudina Goxharaj" userId="4c7967008258634d" providerId="LiveId" clId="{B3D54177-3910-4C57-B600-6BFD0D386C66}" dt="2023-01-10T05:24:59.979" v="333" actId="6549"/>
          <ac:spMkLst>
            <pc:docMk/>
            <pc:sldMk cId="0" sldId="384"/>
            <ac:spMk id="11265" creationId="{E0D29B06-68F9-C2CC-3A91-A9EBDAC98B11}"/>
          </ac:spMkLst>
        </pc:spChg>
      </pc:sldChg>
      <pc:sldChg chg="modSp add mod">
        <pc:chgData name="Rudina Goxharaj" userId="4c7967008258634d" providerId="LiveId" clId="{B3D54177-3910-4C57-B600-6BFD0D386C66}" dt="2023-01-10T05:26:28.152" v="527" actId="20577"/>
        <pc:sldMkLst>
          <pc:docMk/>
          <pc:sldMk cId="0" sldId="395"/>
        </pc:sldMkLst>
        <pc:spChg chg="mod">
          <ac:chgData name="Rudina Goxharaj" userId="4c7967008258634d" providerId="LiveId" clId="{B3D54177-3910-4C57-B600-6BFD0D386C66}" dt="2023-01-10T05:25:38.811" v="387" actId="6549"/>
          <ac:spMkLst>
            <pc:docMk/>
            <pc:sldMk cId="0" sldId="395"/>
            <ac:spMk id="10241" creationId="{E2BDF63E-63A7-FFEE-9C9E-6538FD0B6505}"/>
          </ac:spMkLst>
        </pc:spChg>
        <pc:spChg chg="mod">
          <ac:chgData name="Rudina Goxharaj" userId="4c7967008258634d" providerId="LiveId" clId="{B3D54177-3910-4C57-B600-6BFD0D386C66}" dt="2023-01-10T05:26:28.152" v="527" actId="20577"/>
          <ac:spMkLst>
            <pc:docMk/>
            <pc:sldMk cId="0" sldId="395"/>
            <ac:spMk id="10242" creationId="{B572E0CB-9D8D-5679-1ECE-A4DB63ABBBFA}"/>
          </ac:spMkLst>
        </pc:spChg>
      </pc:sldChg>
      <pc:sldChg chg="modSp add mod">
        <pc:chgData name="Rudina Goxharaj" userId="4c7967008258634d" providerId="LiveId" clId="{B3D54177-3910-4C57-B600-6BFD0D386C66}" dt="2023-01-10T05:38:30.490" v="1347" actId="1076"/>
        <pc:sldMkLst>
          <pc:docMk/>
          <pc:sldMk cId="0" sldId="396"/>
        </pc:sldMkLst>
        <pc:spChg chg="mod">
          <ac:chgData name="Rudina Goxharaj" userId="4c7967008258634d" providerId="LiveId" clId="{B3D54177-3910-4C57-B600-6BFD0D386C66}" dt="2023-01-10T05:38:30.490" v="1347" actId="1076"/>
          <ac:spMkLst>
            <pc:docMk/>
            <pc:sldMk cId="0" sldId="396"/>
            <ac:spMk id="13313" creationId="{2151353A-8946-D729-4966-BEAAB15ED59F}"/>
          </ac:spMkLst>
        </pc:spChg>
      </pc:sldChg>
      <pc:sldChg chg="modSp add mod">
        <pc:chgData name="Rudina Goxharaj" userId="4c7967008258634d" providerId="LiveId" clId="{B3D54177-3910-4C57-B600-6BFD0D386C66}" dt="2023-01-10T05:39:17.351" v="1416" actId="20577"/>
        <pc:sldMkLst>
          <pc:docMk/>
          <pc:sldMk cId="0" sldId="397"/>
        </pc:sldMkLst>
        <pc:spChg chg="mod">
          <ac:chgData name="Rudina Goxharaj" userId="4c7967008258634d" providerId="LiveId" clId="{B3D54177-3910-4C57-B600-6BFD0D386C66}" dt="2023-01-10T05:38:50.300" v="1368" actId="20577"/>
          <ac:spMkLst>
            <pc:docMk/>
            <pc:sldMk cId="0" sldId="397"/>
            <ac:spMk id="15361" creationId="{B6991222-0D53-E6EE-345F-A30067C20112}"/>
          </ac:spMkLst>
        </pc:spChg>
        <pc:spChg chg="mod">
          <ac:chgData name="Rudina Goxharaj" userId="4c7967008258634d" providerId="LiveId" clId="{B3D54177-3910-4C57-B600-6BFD0D386C66}" dt="2023-01-10T05:39:17.351" v="1416" actId="20577"/>
          <ac:spMkLst>
            <pc:docMk/>
            <pc:sldMk cId="0" sldId="397"/>
            <ac:spMk id="15362" creationId="{CE406DDA-1F52-B94E-C041-280A2175CD5A}"/>
          </ac:spMkLst>
        </pc:spChg>
      </pc:sldChg>
      <pc:sldChg chg="modSp add mod">
        <pc:chgData name="Rudina Goxharaj" userId="4c7967008258634d" providerId="LiveId" clId="{B3D54177-3910-4C57-B600-6BFD0D386C66}" dt="2023-01-10T05:38:41.819" v="1367" actId="20577"/>
        <pc:sldMkLst>
          <pc:docMk/>
          <pc:sldMk cId="0" sldId="398"/>
        </pc:sldMkLst>
        <pc:spChg chg="mod">
          <ac:chgData name="Rudina Goxharaj" userId="4c7967008258634d" providerId="LiveId" clId="{B3D54177-3910-4C57-B600-6BFD0D386C66}" dt="2023-01-10T05:38:41.819" v="1367" actId="20577"/>
          <ac:spMkLst>
            <pc:docMk/>
            <pc:sldMk cId="0" sldId="398"/>
            <ac:spMk id="14339" creationId="{A03CA0DB-5746-B802-2CC2-37DA548A2B0A}"/>
          </ac:spMkLst>
        </pc:spChg>
      </pc:sldChg>
      <pc:sldChg chg="modSp add mod">
        <pc:chgData name="Rudina Goxharaj" userId="4c7967008258634d" providerId="LiveId" clId="{B3D54177-3910-4C57-B600-6BFD0D386C66}" dt="2023-01-10T05:28:51.417" v="624" actId="5793"/>
        <pc:sldMkLst>
          <pc:docMk/>
          <pc:sldMk cId="0" sldId="399"/>
        </pc:sldMkLst>
        <pc:spChg chg="mod">
          <ac:chgData name="Rudina Goxharaj" userId="4c7967008258634d" providerId="LiveId" clId="{B3D54177-3910-4C57-B600-6BFD0D386C66}" dt="2023-01-10T05:27:05.722" v="529" actId="20577"/>
          <ac:spMkLst>
            <pc:docMk/>
            <pc:sldMk cId="0" sldId="399"/>
            <ac:spMk id="12289" creationId="{9E705FFD-9843-1BCC-62BF-54DBA168C3A4}"/>
          </ac:spMkLst>
        </pc:spChg>
        <pc:spChg chg="mod">
          <ac:chgData name="Rudina Goxharaj" userId="4c7967008258634d" providerId="LiveId" clId="{B3D54177-3910-4C57-B600-6BFD0D386C66}" dt="2023-01-10T05:28:51.417" v="624" actId="5793"/>
          <ac:spMkLst>
            <pc:docMk/>
            <pc:sldMk cId="0" sldId="399"/>
            <ac:spMk id="12290" creationId="{1E3907EF-C52D-F5A9-14B2-1C8A7354500A}"/>
          </ac:spMkLst>
        </pc:spChg>
      </pc:sldChg>
      <pc:sldChg chg="modSp add mod modNotesTx">
        <pc:chgData name="Rudina Goxharaj" userId="4c7967008258634d" providerId="LiveId" clId="{B3D54177-3910-4C57-B600-6BFD0D386C66}" dt="2023-01-10T05:37:28.845" v="1324" actId="20577"/>
        <pc:sldMkLst>
          <pc:docMk/>
          <pc:sldMk cId="1430692783" sldId="401"/>
        </pc:sldMkLst>
        <pc:spChg chg="mod">
          <ac:chgData name="Rudina Goxharaj" userId="4c7967008258634d" providerId="LiveId" clId="{B3D54177-3910-4C57-B600-6BFD0D386C66}" dt="2023-01-10T05:34:18.684" v="748" actId="6549"/>
          <ac:spMkLst>
            <pc:docMk/>
            <pc:sldMk cId="1430692783" sldId="401"/>
            <ac:spMk id="12289" creationId="{9E705FFD-9843-1BCC-62BF-54DBA168C3A4}"/>
          </ac:spMkLst>
        </pc:spChg>
        <pc:spChg chg="mod">
          <ac:chgData name="Rudina Goxharaj" userId="4c7967008258634d" providerId="LiveId" clId="{B3D54177-3910-4C57-B600-6BFD0D386C66}" dt="2023-01-10T05:37:28.845" v="1324" actId="20577"/>
          <ac:spMkLst>
            <pc:docMk/>
            <pc:sldMk cId="1430692783" sldId="401"/>
            <ac:spMk id="12290" creationId="{1E3907EF-C52D-F5A9-14B2-1C8A7354500A}"/>
          </ac:spMkLst>
        </pc:spChg>
      </pc:sldChg>
      <pc:sldChg chg="add del">
        <pc:chgData name="Rudina Goxharaj" userId="4c7967008258634d" providerId="LiveId" clId="{B3D54177-3910-4C57-B600-6BFD0D386C66}" dt="2023-01-10T05:38:33.683" v="1348" actId="47"/>
        <pc:sldMkLst>
          <pc:docMk/>
          <pc:sldMk cId="2272634092" sldId="4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575A50-7F70-B857-674E-1780756CA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4A336-3C43-5951-8D1C-97A8189C1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2400" y="8534400"/>
            <a:ext cx="2286000" cy="45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D44CC2-E4B1-8AA3-95DC-FAF69A562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7800" y="8382000"/>
            <a:ext cx="1446213" cy="609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3CB573C-DB2E-4CE2-81A7-C27ECD2C80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1EE99A-9C25-91AC-66CE-D919DFD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263" y="13335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AD36038-500C-82B4-961F-8E145E5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F10D1F7-8725-30E5-0864-7AC1E6C9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21BB7-60ED-DC12-45A3-B73051735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78850"/>
            <a:ext cx="1738313" cy="341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22A2B-E3B3-4DBB-3BCF-4CF1CD85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937125" y="8551863"/>
            <a:ext cx="1225550" cy="395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29BB65D-1822-4F2D-A0C1-365FE21E89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42573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C0EEAD30-676A-FFCD-89A9-B81928636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8AFE95-1294-23CE-EEDE-A2AA7078A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3992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5760FC98-6454-688C-5D01-D47A871DD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84291F04-412A-8DE1-2CDC-F32BA5CF2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4862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15 </a:t>
            </a:r>
            <a:r>
              <a:rPr lang="de-DE" dirty="0" err="1"/>
              <a:t>Minutes</a:t>
            </a:r>
            <a:r>
              <a:rPr lang="de-DE" dirty="0"/>
              <a:t> max.!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localized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B65D-1822-4F2D-A0C1-365FE21E897D}" type="slidenum">
              <a:rPr lang="en-US" altLang="de-DE" smtClean="0"/>
              <a:pPr/>
              <a:t>12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1994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99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>
            <a:extLst>
              <a:ext uri="{FF2B5EF4-FFF2-40B4-BE49-F238E27FC236}">
                <a16:creationId xmlns:a16="http://schemas.microsoft.com/office/drawing/2014/main" xmlns="" id="{B387D0EA-4122-0704-3C24-3FC95D4F7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" y="0"/>
            <a:ext cx="9067800" cy="762000"/>
          </a:xfrm>
          <a:solidFill>
            <a:schemeClr val="bg1"/>
          </a:solidFill>
        </p:spPr>
        <p:txBody>
          <a:bodyPr/>
          <a:lstStyle>
            <a:lvl1pPr marL="39688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7035539-C617-E89F-48C1-4CE634FF44CB}"/>
              </a:ext>
            </a:extLst>
          </p:cNvPr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9575B-0792-4BB3-9938-B2CD5B3D667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89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5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05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181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66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696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089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2C59663-CF03-B5DC-ABBA-6A7CD6A38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58878E9-31FA-7379-0546-87F8D191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de-DE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de-DE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de-DE">
                <a:sym typeface="Times" panose="02020603050405020304" pitchFamily="18" charset="0"/>
              </a:rPr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BABB624-B4CB-5AE3-8BAB-A64DCD94F1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9" name="Picture 18">
            <a:extLst>
              <a:ext uri="{FF2B5EF4-FFF2-40B4-BE49-F238E27FC236}">
                <a16:creationId xmlns:a16="http://schemas.microsoft.com/office/drawing/2014/main" xmlns="" id="{5568B5AC-12C6-2B87-4959-B873906E25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xmlns="" id="{41EDC1C3-286D-1B13-593F-747AB63D0E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2">
            <a:extLst>
              <a:ext uri="{FF2B5EF4-FFF2-40B4-BE49-F238E27FC236}">
                <a16:creationId xmlns:a16="http://schemas.microsoft.com/office/drawing/2014/main" xmlns="" id="{B4383C99-33F5-2CED-A8D9-50402DD015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/>
          <a:ea typeface="+mj-ea"/>
          <a:cs typeface="Verdana"/>
          <a:sym typeface="Times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1pPr>
      <a:lvl2pPr marL="6810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8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»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05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1955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First Responder 2.0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E3F3B1-ABA9-5B26-C817-FEC7EC6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4" y="3352800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Information gathering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C4BE802-7BEC-6CF4-30FB-D03CA817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32644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&lt;Name&gt;</a:t>
            </a:r>
          </a:p>
        </p:txBody>
      </p:sp>
      <p:pic>
        <p:nvPicPr>
          <p:cNvPr id="10" name="Picture 3" descr="Overlay-2ColumnText.png">
            <a:extLst>
              <a:ext uri="{FF2B5EF4-FFF2-40B4-BE49-F238E27FC236}">
                <a16:creationId xmlns:a16="http://schemas.microsoft.com/office/drawing/2014/main" xmlns="" id="{03D2822D-951A-4C4F-30B8-78259D631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050" y="609600"/>
            <a:ext cx="2667000" cy="54864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8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</a:t>
            </a: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Responder 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4" y="3333690"/>
            <a:ext cx="2311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51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05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4019550"/>
            <a:ext cx="2574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xmlns="" id="{E0D29B06-68F9-C2CC-3A91-A9EBDAC9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3058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needed for a good assessment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815EAF8-D65D-C742-60BA-FBA84C60A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93584"/>
              </p:ext>
            </p:extLst>
          </p:nvPr>
        </p:nvGraphicFramePr>
        <p:xfrm>
          <a:off x="720000" y="1800000"/>
          <a:ext cx="7738200" cy="39928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892">
                  <a:extLst>
                    <a:ext uri="{9D8B030D-6E8A-4147-A177-3AD203B41FA5}">
                      <a16:colId xmlns:a16="http://schemas.microsoft.com/office/drawing/2014/main" xmlns="" val="3572720198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980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174C8E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  <a:sym typeface="Times" panose="02020603050405020304" pitchFamily="18" charset="0"/>
                      </a:endParaRP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Times" panose="02020603050405020304" pitchFamily="18" charset="0"/>
                        </a:rPr>
                        <a:t>1. Victims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2. Damage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3. Hazards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many victims?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are they?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they trapped/ injured?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access them?</a:t>
                      </a: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damaged?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bad, stable/ unstable is it?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roads and bridges usable?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utilities damaged?</a:t>
                      </a: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hazards?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areas are safe?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stable is the debris?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there leaks or spills?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there fire or smoke?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4C8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70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 survivors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debris or buildings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observation, listen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or mark maps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videos and photographs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baseline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600" b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081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xmlns="" id="{E0D29B06-68F9-C2CC-3A91-A9EBDAC9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3058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needed for a good assessment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815EAF8-D65D-C742-60BA-FBA84C60A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95498"/>
              </p:ext>
            </p:extLst>
          </p:nvPr>
        </p:nvGraphicFramePr>
        <p:xfrm>
          <a:off x="720000" y="1800000"/>
          <a:ext cx="7738200" cy="39928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892">
                  <a:extLst>
                    <a:ext uri="{9D8B030D-6E8A-4147-A177-3AD203B41FA5}">
                      <a16:colId xmlns:a16="http://schemas.microsoft.com/office/drawing/2014/main" xmlns="" val="3572720198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980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174C8E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  <a:sym typeface="Times" panose="02020603050405020304" pitchFamily="18" charset="0"/>
                      </a:endParaRP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Times" panose="02020603050405020304" pitchFamily="18" charset="0"/>
                        </a:rPr>
                        <a:t>1. Victims</a:t>
                      </a:r>
                    </a:p>
                  </a:txBody>
                  <a:tcPr marT="45710" marB="45710" anchor="b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2. Damage</a:t>
                      </a:r>
                    </a:p>
                  </a:txBody>
                  <a:tcPr marT="45710" marB="45710" anchor="b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3. Hazards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many victims?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are they?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they trapped/ injured?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access them?</a:t>
                      </a: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damaged?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bad, stable/ unstable is it?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roads and bridges usable?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utilities damaged?</a:t>
                      </a: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hazards?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areas are safe?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stable is the debris?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there leaks or spills?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there fire or smoke?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4C8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70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 survivors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debris or buildings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observation, listen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or mark maps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videos and photographs</a:t>
                      </a: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a safe</a:t>
                      </a: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zones</a:t>
                      </a:r>
                      <a:endParaRPr lang="en-US" sz="160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or mark maps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videos and photographs</a:t>
                      </a:r>
                      <a:endParaRPr lang="en-US" sz="1600" b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877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2133600" cy="2133600"/>
          </a:xfrm>
          <a:prstGeom prst="rect">
            <a:avLst/>
          </a:prstGeom>
        </p:spPr>
      </p:pic>
      <p:sp>
        <p:nvSpPr>
          <p:cNvPr id="12289" name="Content Placeholder 2">
            <a:extLst>
              <a:ext uri="{FF2B5EF4-FFF2-40B4-BE49-F238E27FC236}">
                <a16:creationId xmlns:a16="http://schemas.microsoft.com/office/drawing/2014/main" xmlns="" id="{9E705FFD-9843-1BCC-62BF-54DBA168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334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Work!</a:t>
            </a:r>
          </a:p>
          <a:p>
            <a:pPr marL="39688" indent="0">
              <a:buFont typeface="Times" panose="02020603050405020304" pitchFamily="18" charset="0"/>
              <a:buNone/>
            </a:pP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1E3907EF-C52D-F5A9-14B2-1C8A7354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658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269875" lvl="0" indent="0" eaLnBrk="1" hangingPunct="1">
              <a:spcBef>
                <a:spcPts val="800"/>
              </a:spcBef>
              <a:buSzPct val="100000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You were given some information sheets with pictures of damaged buildings. Please discuss with your </a:t>
            </a:r>
            <a:r>
              <a:rPr lang="en-US" altLang="de-DE" sz="2400" dirty="0" err="1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neighbour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: </a:t>
            </a:r>
          </a:p>
          <a:p>
            <a:pPr marL="628650" indent="-358775" eaLnBrk="1" hangingPunct="1">
              <a:spcBef>
                <a:spcPts val="24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i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Are those buildings possible worksites for </a:t>
            </a:r>
            <a:r>
              <a:rPr lang="en-US" altLang="de-DE" sz="2400" i="1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Community</a:t>
            </a:r>
            <a:r>
              <a:rPr lang="en-US" altLang="de-DE" sz="2400" i="1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 </a:t>
            </a:r>
            <a:r>
              <a:rPr lang="en-US" altLang="de-DE" sz="2400" i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Responders?</a:t>
            </a:r>
          </a:p>
          <a:p>
            <a:pPr marL="269875" lvl="0" indent="0" eaLnBrk="1" hangingPunct="1">
              <a:spcBef>
                <a:spcPts val="800"/>
              </a:spcBef>
              <a:buSzPct val="100000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Write down which information </a:t>
            </a:r>
            <a:b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</a:b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seems important to you and </a:t>
            </a:r>
            <a:b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</a:b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should be collected!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324600" y="52386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15 </a:t>
            </a:r>
            <a:r>
              <a:rPr lang="en-IE" sz="2000" i="1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de-DE" sz="2000" i="1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927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>
            <a:extLst>
              <a:ext uri="{FF2B5EF4-FFF2-40B4-BE49-F238E27FC236}">
                <a16:creationId xmlns:a16="http://schemas.microsoft.com/office/drawing/2014/main" xmlns="" id="{B6991222-0D53-E6EE-345F-A30067C2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334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 – what is it and why to use it </a:t>
            </a: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CE406DDA-1F52-B94E-C041-280A2175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886700" cy="13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914400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269875" lvl="0" indent="0" eaLnBrk="1" hangingPunct="1">
              <a:spcBef>
                <a:spcPts val="800"/>
              </a:spcBef>
              <a:buSzPct val="100000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Large areas can be confusing, dividing it into smaller sectors helps to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keep a better overview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in bigger villages or cities.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67B6BAE-3874-436B-AC88-94218A8F1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4" y="3124201"/>
            <a:ext cx="3536778" cy="243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BC8CE9A-634C-46C3-8414-C100A6A70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225" r="2246" b="3912"/>
          <a:stretch/>
        </p:blipFill>
        <p:spPr>
          <a:xfrm>
            <a:off x="4765963" y="3048000"/>
            <a:ext cx="3768437" cy="2590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>
            <a:extLst>
              <a:ext uri="{FF2B5EF4-FFF2-40B4-BE49-F238E27FC236}">
                <a16:creationId xmlns:a16="http://schemas.microsoft.com/office/drawing/2014/main" xmlns="" id="{B6991222-0D53-E6EE-345F-A30067C2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334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 – what is it and why to use it </a:t>
            </a: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8B3A7D4E-E0DC-44EE-8AA2-9EBC4121E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2846"/>
            <a:ext cx="3028697" cy="20935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AE6894A-8D1A-428D-9BA5-EE8D37496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04" y="1655509"/>
            <a:ext cx="3838575" cy="2505075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BE60B601-A573-4602-986D-D6D1C0DD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00" y="4419600"/>
            <a:ext cx="7886700" cy="13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914400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mark buildings already assessed or searched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prioritize sectors worst affected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avoid doubling search by new arriving rescuers</a:t>
            </a: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xmlns="" id="{E54E1C04-F2FB-45B1-A6EE-5AC658720511}"/>
              </a:ext>
            </a:extLst>
          </p:cNvPr>
          <p:cNvSpPr/>
          <p:nvPr/>
        </p:nvSpPr>
        <p:spPr bwMode="auto">
          <a:xfrm rot="16200000">
            <a:off x="3057056" y="1036853"/>
            <a:ext cx="935291" cy="2172604"/>
          </a:xfrm>
          <a:prstGeom prst="triangle">
            <a:avLst>
              <a:gd name="adj" fmla="val 3153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3175" cap="flat" cmpd="sng" algn="ctr">
            <a:solidFill>
              <a:srgbClr val="1546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85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xmlns="" id="{50FA9281-C2E2-A51D-F3F6-7CA705F4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D7ACCAC8-8347-05CF-B5AD-C3F81A78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483" name="Picture 1" descr="background.png">
            <a:extLst>
              <a:ext uri="{FF2B5EF4-FFF2-40B4-BE49-F238E27FC236}">
                <a16:creationId xmlns:a16="http://schemas.microsoft.com/office/drawing/2014/main" xmlns="" id="{80B22D96-9945-7CAE-59B7-6C63F7AB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xmlns="" id="{51CFF117-7C45-DD74-111E-6ADC406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23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4400">
                <a:solidFill>
                  <a:schemeClr val="bg1"/>
                </a:solidFill>
                <a:latin typeface="Avenir Medium" charset="0"/>
              </a:rPr>
              <a:t>Questions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0220458D-E254-8916-858C-44163A333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Cuestión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532E104D-CF06-1D26-2516-0BBE0D3E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La question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6DEF34C9-2E72-5187-13BF-0F23AFBB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de-DE" sz="4400">
                <a:solidFill>
                  <a:srgbClr val="FFFFFF"/>
                </a:solidFill>
              </a:rPr>
              <a:t>الأسئلة</a:t>
            </a:r>
            <a:endParaRPr lang="en-US" altLang="de-DE" sz="4400">
              <a:solidFill>
                <a:srgbClr val="FFFFFF"/>
              </a:solidFill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ADB7A9F4-B3A6-84D0-D315-96B3D20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bg-BG" altLang="de-DE" sz="3600">
                <a:solidFill>
                  <a:srgbClr val="FFFFFF"/>
                </a:solidFill>
              </a:rPr>
              <a:t>въпроси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6584C284-55EE-14AF-691D-6CE9E465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FF"/>
                </a:solidFill>
              </a:rPr>
              <a:t>问题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2C7A1733-B1E9-7B6C-2565-DB7E340D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otázky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737E4BC9-916D-5BED-C205-802E096E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spørgsmål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444BA777-F339-C21E-AE1A-F779F91C82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vragen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D3D0BC9C-A0F2-A4D6-0809-A691372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küsimused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4EE42A7B-36CF-1E35-04AC-208307FF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kysymykset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63130D9D-FBED-369A-9718-7DF89A7B498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7624" y="2201862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600">
                <a:solidFill>
                  <a:srgbClr val="FFFFFF"/>
                </a:solidFill>
                <a:latin typeface="Avenir Medium" charset="0"/>
              </a:rPr>
              <a:t>Fragen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A0B3C49-C4E2-CF83-D168-10F44E2C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xmlns="" id="{B7205F27-7EE9-C240-ED23-6E829231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सवालों के जवाब</a:t>
            </a:r>
          </a:p>
        </p:txBody>
      </p:sp>
      <p:sp>
        <p:nvSpPr>
          <p:cNvPr id="20498" name="Rectangle 19">
            <a:extLst>
              <a:ext uri="{FF2B5EF4-FFF2-40B4-BE49-F238E27FC236}">
                <a16:creationId xmlns:a16="http://schemas.microsoft.com/office/drawing/2014/main" xmlns="" id="{06BA601D-BC17-E1AE-3B30-D14A9593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pertanyaan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xmlns="" id="{55AE9407-68B6-4AED-AFB3-6EC119E32F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domande</a:t>
            </a:r>
          </a:p>
        </p:txBody>
      </p:sp>
      <p:sp>
        <p:nvSpPr>
          <p:cNvPr id="20500" name="Rectangle 21">
            <a:extLst>
              <a:ext uri="{FF2B5EF4-FFF2-40B4-BE49-F238E27FC236}">
                <a16:creationId xmlns:a16="http://schemas.microsoft.com/office/drawing/2014/main" xmlns="" id="{C315A102-A1D7-E4E8-4DD6-B90228CB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FFFFFF"/>
                </a:solidFill>
              </a:rPr>
              <a:t>質問</a:t>
            </a:r>
            <a:endParaRPr lang="en-US" altLang="de-DE" sz="3200">
              <a:solidFill>
                <a:srgbClr val="FFFFFF"/>
              </a:solidFill>
            </a:endParaRPr>
          </a:p>
        </p:txBody>
      </p:sp>
      <p:sp>
        <p:nvSpPr>
          <p:cNvPr id="20501" name="Rectangle 22">
            <a:extLst>
              <a:ext uri="{FF2B5EF4-FFF2-40B4-BE49-F238E27FC236}">
                <a16:creationId xmlns:a16="http://schemas.microsoft.com/office/drawing/2014/main" xmlns="" id="{D2129767-F3F1-4995-35D3-ADA9F119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perguntas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1B093B-DA43-A00E-EFE2-83265C7ED85A}"/>
              </a:ext>
            </a:extLst>
          </p:cNvPr>
          <p:cNvSpPr/>
          <p:nvPr/>
        </p:nvSpPr>
        <p:spPr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Times" panose="02020603050405020304" pitchFamily="18" charset="0"/>
              </a:rPr>
              <a:t>вопросов</a:t>
            </a:r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xmlns="" id="{792599E6-96D5-7314-5E7C-24CCD081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sorular</a:t>
            </a:r>
          </a:p>
        </p:txBody>
      </p:sp>
      <p:sp>
        <p:nvSpPr>
          <p:cNvPr id="20504" name="TextBox 25">
            <a:extLst>
              <a:ext uri="{FF2B5EF4-FFF2-40B4-BE49-F238E27FC236}">
                <a16:creationId xmlns:a16="http://schemas.microsoft.com/office/drawing/2014/main" xmlns="" id="{74F3DFB5-2849-E4B6-9982-13C1F442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19900">
                <a:solidFill>
                  <a:srgbClr val="FFFFFF"/>
                </a:solidFill>
                <a:latin typeface="Avenir Medium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>
            <a:extLst>
              <a:ext uri="{FF2B5EF4-FFF2-40B4-BE49-F238E27FC236}">
                <a16:creationId xmlns:a16="http://schemas.microsoft.com/office/drawing/2014/main" xmlns="" id="{E123EDB8-6DD8-60DA-8687-96A7B738B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6114047" y="609600"/>
            <a:ext cx="2819400" cy="51816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7170" name="AutoShape 5">
            <a:extLst>
              <a:ext uri="{FF2B5EF4-FFF2-40B4-BE49-F238E27FC236}">
                <a16:creationId xmlns:a16="http://schemas.microsoft.com/office/drawing/2014/main" xmlns="" id="{7D05E2CF-AFE3-1892-E14E-A2FBC3B16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" y="358775"/>
            <a:ext cx="35988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740725-D13D-8F42-D2B4-1EE8A1B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49" y="685800"/>
            <a:ext cx="275489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Responder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xmlns="" id="{82937912-97D2-573D-4315-758CBF4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 dirty="0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7173" name="Title 5">
            <a:extLst>
              <a:ext uri="{FF2B5EF4-FFF2-40B4-BE49-F238E27FC236}">
                <a16:creationId xmlns:a16="http://schemas.microsoft.com/office/drawing/2014/main" xmlns="" id="{F3C786C3-E9F6-B7C3-E910-039A4C9A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295400"/>
            <a:ext cx="4953000" cy="1470025"/>
          </a:xfrm>
        </p:spPr>
        <p:txBody>
          <a:bodyPr/>
          <a:lstStyle/>
          <a:p>
            <a:pPr marL="0" indent="0"/>
            <a:r>
              <a:rPr lang="en-US" altLang="de-DE" dirty="0">
                <a:solidFill>
                  <a:srgbClr val="194C8D"/>
                </a:solidFill>
                <a:latin typeface="Avenir Medium" charset="0"/>
              </a:rPr>
              <a:t>Information Management</a:t>
            </a: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xmlns="" id="{1CEE0E3D-4071-399A-3C49-9D90129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447627"/>
            <a:ext cx="4953000" cy="160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Assessing the neighbourhood</a:t>
            </a:r>
          </a:p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How to get the big picture</a:t>
            </a:r>
          </a:p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How to set priorities</a:t>
            </a:r>
            <a:endParaRPr lang="en-AU" altLang="de-DE" sz="2800" dirty="0">
              <a:solidFill>
                <a:srgbClr val="194C8D"/>
              </a:solidFill>
              <a:latin typeface="Avenir Medium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>
            <a:extLst>
              <a:ext uri="{FF2B5EF4-FFF2-40B4-BE49-F238E27FC236}">
                <a16:creationId xmlns:a16="http://schemas.microsoft.com/office/drawing/2014/main" xmlns="" id="{E2BDF63E-63A7-FFEE-9C9E-6538FD0B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47800"/>
          </a:xfrm>
        </p:spPr>
        <p:txBody>
          <a:bodyPr lIns="90000" tIns="46800" bIns="46800"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the neighbourhood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B572E0CB-9D8D-5679-1ECE-A4DB63AB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800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628650" lvl="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gather information</a:t>
            </a:r>
          </a:p>
          <a:p>
            <a:pPr marL="874712" lvl="1" indent="-358775">
              <a:spcBef>
                <a:spcPts val="0"/>
              </a:spcBef>
              <a:buSzPct val="100000"/>
              <a:buFont typeface="Wingdings" panose="05000000000000000000" pitchFamily="2" charset="2"/>
              <a:buChar char="ð"/>
            </a:pPr>
            <a:r>
              <a:rPr lang="en-US" altLang="de-DE" sz="2000" dirty="0">
                <a:solidFill>
                  <a:srgbClr val="194C8D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How many victims? What is damaged? Are there hazards?</a:t>
            </a:r>
          </a:p>
          <a:p>
            <a:pPr marL="628650" lvl="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divide affected area into manageable sectors</a:t>
            </a:r>
          </a:p>
          <a:p>
            <a:pPr marL="874712" lvl="1" indent="-358775">
              <a:spcBef>
                <a:spcPts val="0"/>
              </a:spcBef>
              <a:buSzPct val="100000"/>
              <a:buFont typeface="Wingdings" panose="05000000000000000000" pitchFamily="2" charset="2"/>
              <a:buChar char="ð"/>
            </a:pPr>
            <a:r>
              <a:rPr lang="en-US" altLang="de-DE" sz="2000" dirty="0">
                <a:solidFill>
                  <a:srgbClr val="194C8D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use streets, rivers or the like as boundary</a:t>
            </a:r>
          </a:p>
          <a:p>
            <a:pPr marL="628650" lvl="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record information</a:t>
            </a:r>
          </a:p>
          <a:p>
            <a:pPr marL="874712" lvl="1" indent="-358775">
              <a:spcBef>
                <a:spcPts val="0"/>
              </a:spcBef>
              <a:buSzPct val="100000"/>
              <a:buFont typeface="Wingdings" panose="05000000000000000000" pitchFamily="2" charset="2"/>
              <a:buChar char="ð"/>
            </a:pPr>
            <a:r>
              <a:rPr lang="en-US" altLang="de-DE" sz="2000" dirty="0">
                <a:solidFill>
                  <a:srgbClr val="194C8D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write it down, make drawings</a:t>
            </a:r>
          </a:p>
          <a:p>
            <a:pPr marL="628650" lvl="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collect information</a:t>
            </a:r>
          </a:p>
          <a:p>
            <a:pPr marL="874712" lvl="1" indent="-358775">
              <a:spcBef>
                <a:spcPts val="0"/>
              </a:spcBef>
              <a:buSzPct val="100000"/>
              <a:buFont typeface="Wingdings" panose="05000000000000000000" pitchFamily="2" charset="2"/>
              <a:buChar char="ð"/>
            </a:pPr>
            <a:r>
              <a:rPr lang="en-US" altLang="de-DE" sz="2000" dirty="0">
                <a:solidFill>
                  <a:srgbClr val="194C8D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have a specific person or place where to collect all gathered information</a:t>
            </a:r>
          </a:p>
          <a:p>
            <a:pPr marL="628650" lvl="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use information to make a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plan of action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>
            <a:extLst>
              <a:ext uri="{FF2B5EF4-FFF2-40B4-BE49-F238E27FC236}">
                <a16:creationId xmlns:a16="http://schemas.microsoft.com/office/drawing/2014/main" xmlns="" id="{9E705FFD-9843-1BCC-62BF-54DBA168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334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and collecting information:</a:t>
            </a:r>
          </a:p>
          <a:p>
            <a:pPr marL="39688" indent="0">
              <a:buFont typeface="Times" panose="02020603050405020304" pitchFamily="18" charset="0"/>
              <a:buNone/>
            </a:pP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1E3907EF-C52D-F5A9-14B2-1C8A7354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81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make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notes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 during assessment, take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pictures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 and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draw maps and plans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collect all information at a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central point</a:t>
            </a:r>
            <a:endParaRPr lang="en-US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use the information to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prioritize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 worst affected areas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share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 the information with all First Responders and use it to make a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Plan of Action</a:t>
            </a:r>
          </a:p>
          <a:p>
            <a:pPr marL="39688" indent="0">
              <a:spcBef>
                <a:spcPts val="800"/>
              </a:spcBef>
              <a:buSzPct val="100000"/>
            </a:pPr>
            <a:endParaRPr lang="en-US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>
              <a:spcBef>
                <a:spcPts val="80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>
            <a:extLst>
              <a:ext uri="{FF2B5EF4-FFF2-40B4-BE49-F238E27FC236}">
                <a16:creationId xmlns:a16="http://schemas.microsoft.com/office/drawing/2014/main" xmlns="" id="{9E705FFD-9843-1BCC-62BF-54DBA168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334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Action</a:t>
            </a:r>
          </a:p>
          <a:p>
            <a:pPr marL="39688" indent="0">
              <a:buFont typeface="Times" panose="02020603050405020304" pitchFamily="18" charset="0"/>
              <a:buNone/>
            </a:pP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1E3907EF-C52D-F5A9-14B2-1C8A7354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814400" cy="42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180975" lvl="0" indent="0" eaLnBrk="1" hangingPunct="1">
              <a:spcBef>
                <a:spcPts val="800"/>
              </a:spcBef>
              <a:buSzPct val="100000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… is a detailed plan defining actions needed to reach one or more goals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What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to do?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Who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does it?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When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to do it?</a:t>
            </a:r>
          </a:p>
          <a:p>
            <a:pPr marL="628650" lvl="0" indent="-358775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How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long will it take?</a:t>
            </a:r>
          </a:p>
          <a:p>
            <a:pPr marL="269875" lvl="0" indent="0" eaLnBrk="1" hangingPunct="1">
              <a:spcBef>
                <a:spcPts val="2400"/>
              </a:spcBef>
              <a:buSzPct val="100000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This plan has to be updated constantly!</a:t>
            </a:r>
          </a:p>
          <a:p>
            <a:pPr marL="39688" indent="0">
              <a:spcBef>
                <a:spcPts val="800"/>
              </a:spcBef>
              <a:buSzPct val="100000"/>
            </a:pPr>
            <a:endParaRPr lang="en-US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>
              <a:spcBef>
                <a:spcPts val="80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751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xmlns="" id="{E0D29B06-68F9-C2CC-3A91-A9EBDAC9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3058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needed for a good assessment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815EAF8-D65D-C742-60BA-FBA84C60A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98000"/>
              </p:ext>
            </p:extLst>
          </p:nvPr>
        </p:nvGraphicFramePr>
        <p:xfrm>
          <a:off x="720000" y="1800000"/>
          <a:ext cx="7738200" cy="39928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892">
                  <a:extLst>
                    <a:ext uri="{9D8B030D-6E8A-4147-A177-3AD203B41FA5}">
                      <a16:colId xmlns:a16="http://schemas.microsoft.com/office/drawing/2014/main" xmlns="" val="3572720198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980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174C8E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  <a:sym typeface="Times" panose="02020603050405020304" pitchFamily="18" charset="0"/>
                      </a:endParaRP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Times" panose="02020603050405020304" pitchFamily="18" charset="0"/>
                        </a:rPr>
                        <a:t>1. Victims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2. Damage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3. Hazards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many victims?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are they?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they trapped/ injured?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access them?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4C8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70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xmlns="" id="{E0D29B06-68F9-C2CC-3A91-A9EBDAC9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3058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needed for a good assessment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815EAF8-D65D-C742-60BA-FBA84C60A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3706"/>
              </p:ext>
            </p:extLst>
          </p:nvPr>
        </p:nvGraphicFramePr>
        <p:xfrm>
          <a:off x="720000" y="1800000"/>
          <a:ext cx="7738200" cy="39928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892">
                  <a:extLst>
                    <a:ext uri="{9D8B030D-6E8A-4147-A177-3AD203B41FA5}">
                      <a16:colId xmlns:a16="http://schemas.microsoft.com/office/drawing/2014/main" xmlns="" val="3572720198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980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174C8E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  <a:sym typeface="Times" panose="02020603050405020304" pitchFamily="18" charset="0"/>
                      </a:endParaRP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Times" panose="02020603050405020304" pitchFamily="18" charset="0"/>
                        </a:rPr>
                        <a:t>1. Victims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2. Damage</a:t>
                      </a:r>
                    </a:p>
                  </a:txBody>
                  <a:tcPr marT="45710" marB="45710" anchor="b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3. Hazards</a:t>
                      </a:r>
                    </a:p>
                  </a:txBody>
                  <a:tcPr marT="45710" marB="45710" anchor="b"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many victims?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are they?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they trapped/ injured?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access them?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baseline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4C8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70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 survivors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debris or buildings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aseline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aseline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681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xmlns="" id="{E0D29B06-68F9-C2CC-3A91-A9EBDAC9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3058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needed for a good assessment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815EAF8-D65D-C742-60BA-FBA84C60A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35095"/>
              </p:ext>
            </p:extLst>
          </p:nvPr>
        </p:nvGraphicFramePr>
        <p:xfrm>
          <a:off x="720000" y="1800000"/>
          <a:ext cx="7738200" cy="39928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892">
                  <a:extLst>
                    <a:ext uri="{9D8B030D-6E8A-4147-A177-3AD203B41FA5}">
                      <a16:colId xmlns:a16="http://schemas.microsoft.com/office/drawing/2014/main" xmlns="" val="3572720198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980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174C8E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  <a:sym typeface="Times" panose="02020603050405020304" pitchFamily="18" charset="0"/>
                      </a:endParaRP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Times" panose="02020603050405020304" pitchFamily="18" charset="0"/>
                        </a:rPr>
                        <a:t>1. Victims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2. Damage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3. Hazards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many victims?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are they?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they trapped/ injured?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access them?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baseline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damaged?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bad, stable/ unstable is it?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roads and bridges usable?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utilities damaged?</a:t>
                      </a:r>
                      <a:endParaRPr lang="en-US" sz="1600" b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4C8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70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 survivors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debris or buildings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aseline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aseline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034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xmlns="" id="{E0D29B06-68F9-C2CC-3A91-A9EBDAC9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3058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needed for a good assessment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815EAF8-D65D-C742-60BA-FBA84C60A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93787"/>
              </p:ext>
            </p:extLst>
          </p:nvPr>
        </p:nvGraphicFramePr>
        <p:xfrm>
          <a:off x="720000" y="1800000"/>
          <a:ext cx="7738200" cy="39928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892">
                  <a:extLst>
                    <a:ext uri="{9D8B030D-6E8A-4147-A177-3AD203B41FA5}">
                      <a16:colId xmlns:a16="http://schemas.microsoft.com/office/drawing/2014/main" xmlns="" val="3572720198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980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174C8E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  <a:sym typeface="Times" panose="02020603050405020304" pitchFamily="18" charset="0"/>
                      </a:endParaRP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Times" panose="02020603050405020304" pitchFamily="18" charset="0"/>
                        </a:rPr>
                        <a:t>1. Victims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2. Damage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174C8E">
                              <a:alpha val="50000"/>
                            </a:srgb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3. Hazards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rgbClr val="174C8E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many victims?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are they?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they trapped/ injured?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access them?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baseline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damaged?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bad, stable/ unstable is it?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roads and bridges usable?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utilities damaged?</a:t>
                      </a:r>
                      <a:endParaRPr lang="en-US" sz="1600" b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4C8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70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vert="vert27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 survivors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>
                              <a:alpha val="6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debris or buildings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aseline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endParaRPr lang="en-US" sz="1600" baseline="0" dirty="0">
                        <a:solidFill>
                          <a:srgbClr val="154681">
                            <a:alpha val="6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observation, listen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notes 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or mark maps</a:t>
                      </a:r>
                    </a:p>
                    <a:p>
                      <a:pPr marL="182563" indent="-182563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solidFill>
                            <a:srgbClr val="1546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videos and photographs</a:t>
                      </a:r>
                      <a:endParaRPr lang="en-US" sz="1600" b="0" dirty="0">
                        <a:solidFill>
                          <a:srgbClr val="15468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472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18707-021B-46DE-A829-29F2C5D1879E}">
  <ds:schemaRefs>
    <ds:schemaRef ds:uri="http://schemas.microsoft.com/office/2006/metadata/properties"/>
    <ds:schemaRef ds:uri="http://schemas.microsoft.com/office/infopath/2007/PartnerControls"/>
    <ds:schemaRef ds:uri="f154b4d9-7ec7-4b5e-b168-732fe2c0b380"/>
    <ds:schemaRef ds:uri="68230cab-cc78-4ac7-aee1-eaf700f54e1c"/>
  </ds:schemaRefs>
</ds:datastoreItem>
</file>

<file path=customXml/itemProps2.xml><?xml version="1.0" encoding="utf-8"?>
<ds:datastoreItem xmlns:ds="http://schemas.openxmlformats.org/officeDocument/2006/customXml" ds:itemID="{04D867D7-3186-4856-8B58-5305F1A518E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EA7EE43-A2C2-435F-A42E-5A3B373895C9}"/>
</file>

<file path=customXml/itemProps4.xml><?xml version="1.0" encoding="utf-8"?>
<ds:datastoreItem xmlns:ds="http://schemas.openxmlformats.org/officeDocument/2006/customXml" ds:itemID="{92A5456E-B4ED-4410-9F74-F8D690C3EA6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4B60236D-BF27-45AE-893E-EBB68286E0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Pages>0</Pages>
  <Words>802</Words>
  <Characters>0</Characters>
  <Application>Microsoft Office PowerPoint</Application>
  <PresentationFormat>Bildschirmpräsentation (4:3)</PresentationFormat>
  <Lines>0</Lines>
  <Paragraphs>202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31" baseType="lpstr">
      <vt:lpstr>Arial Unicode MS</vt:lpstr>
      <vt:lpstr>ＭＳ ゴシック</vt:lpstr>
      <vt:lpstr>MS PGothic</vt:lpstr>
      <vt:lpstr>MS PGothic</vt:lpstr>
      <vt:lpstr>Arial</vt:lpstr>
      <vt:lpstr>Arial Narrow</vt:lpstr>
      <vt:lpstr>Avenir Medium</vt:lpstr>
      <vt:lpstr>Calibri</vt:lpstr>
      <vt:lpstr>Times</vt:lpstr>
      <vt:lpstr>Times New Roman</vt:lpstr>
      <vt:lpstr>Verdana</vt:lpstr>
      <vt:lpstr>Wingdings</vt:lpstr>
      <vt:lpstr>Wingdings 3</vt:lpstr>
      <vt:lpstr>ヒラギノ明朝 ProN W3</vt:lpstr>
      <vt:lpstr>1_Title &amp; Bullets</vt:lpstr>
      <vt:lpstr>PowerPoint-Präsentation</vt:lpstr>
      <vt:lpstr>Information Management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creator>Peter Goxharaj</dc:creator>
  <cp:lastModifiedBy>Microsoft-Konto</cp:lastModifiedBy>
  <cp:revision>355</cp:revision>
  <dcterms:created xsi:type="dcterms:W3CDTF">2009-07-08T19:39:17Z</dcterms:created>
  <dcterms:modified xsi:type="dcterms:W3CDTF">2024-05-06T10:09:24Z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