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3"/>
  </p:notesMasterIdLst>
  <p:handoutMasterIdLst>
    <p:handoutMasterId r:id="rId24"/>
  </p:handoutMasterIdLst>
  <p:sldIdLst>
    <p:sldId id="369" r:id="rId7"/>
    <p:sldId id="341" r:id="rId8"/>
    <p:sldId id="372" r:id="rId9"/>
    <p:sldId id="383" r:id="rId10"/>
    <p:sldId id="382" r:id="rId11"/>
    <p:sldId id="373" r:id="rId12"/>
    <p:sldId id="374" r:id="rId13"/>
    <p:sldId id="375" r:id="rId14"/>
    <p:sldId id="384" r:id="rId15"/>
    <p:sldId id="385" r:id="rId16"/>
    <p:sldId id="386" r:id="rId17"/>
    <p:sldId id="387" r:id="rId18"/>
    <p:sldId id="388" r:id="rId19"/>
    <p:sldId id="389" r:id="rId20"/>
    <p:sldId id="370" r:id="rId21"/>
    <p:sldId id="36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C8D"/>
    <a:srgbClr val="174C8E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8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27" Type="http://schemas.openxmlformats.org/officeDocument/2006/relationships/theme" Target="theme/theme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CCFF0065-FC18-4EC8-A44D-58FEB7B9B363}"/>
    <pc:docChg chg="custSel addSld modSld">
      <pc:chgData name="Rudina Goxharaj" userId="4c7967008258634d" providerId="LiveId" clId="{CCFF0065-FC18-4EC8-A44D-58FEB7B9B363}" dt="2023-01-08T13:27:55.096" v="1466" actId="20577"/>
      <pc:docMkLst>
        <pc:docMk/>
      </pc:docMkLst>
      <pc:sldChg chg="modSp mod">
        <pc:chgData name="Rudina Goxharaj" userId="4c7967008258634d" providerId="LiveId" clId="{CCFF0065-FC18-4EC8-A44D-58FEB7B9B363}" dt="2023-01-05T15:28:32.460" v="250" actId="20577"/>
        <pc:sldMkLst>
          <pc:docMk/>
          <pc:sldMk cId="0" sldId="341"/>
        </pc:sldMkLst>
        <pc:spChg chg="mod">
          <ac:chgData name="Rudina Goxharaj" userId="4c7967008258634d" providerId="LiveId" clId="{CCFF0065-FC18-4EC8-A44D-58FEB7B9B363}" dt="2023-01-05T15:27:17.844" v="141" actId="14100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CCFF0065-FC18-4EC8-A44D-58FEB7B9B363}" dt="2023-01-05T15:28:32.460" v="250" actId="20577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CCFF0065-FC18-4EC8-A44D-58FEB7B9B363}" dt="2023-01-05T15:26:33.733" v="76" actId="20577"/>
        <pc:sldMkLst>
          <pc:docMk/>
          <pc:sldMk cId="0" sldId="369"/>
        </pc:sldMkLst>
        <pc:spChg chg="mod">
          <ac:chgData name="Rudina Goxharaj" userId="4c7967008258634d" providerId="LiveId" clId="{CCFF0065-FC18-4EC8-A44D-58FEB7B9B363}" dt="2023-01-05T15:26:33.733" v="76" actId="20577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CCFF0065-FC18-4EC8-A44D-58FEB7B9B363}" dt="2023-01-05T15:26:07.311" v="36" actId="6549"/>
          <ac:spMkLst>
            <pc:docMk/>
            <pc:sldMk cId="0" sldId="369"/>
            <ac:spMk id="3" creationId="{0C4BE802-7BEC-6CF4-30FB-D03CA8177C66}"/>
          </ac:spMkLst>
        </pc:spChg>
        <pc:spChg chg="mod">
          <ac:chgData name="Rudina Goxharaj" userId="4c7967008258634d" providerId="LiveId" clId="{CCFF0065-FC18-4EC8-A44D-58FEB7B9B363}" dt="2023-01-05T15:25:52.474" v="1" actId="20577"/>
          <ac:spMkLst>
            <pc:docMk/>
            <pc:sldMk cId="0" sldId="369"/>
            <ac:spMk id="5123" creationId="{6F5699F8-327E-CEAB-7145-E74AA1908E2B}"/>
          </ac:spMkLst>
        </pc:spChg>
      </pc:sldChg>
      <pc:sldChg chg="modSp mod">
        <pc:chgData name="Rudina Goxharaj" userId="4c7967008258634d" providerId="LiveId" clId="{CCFF0065-FC18-4EC8-A44D-58FEB7B9B363}" dt="2023-01-06T08:28:57.651" v="1446" actId="20577"/>
        <pc:sldMkLst>
          <pc:docMk/>
          <pc:sldMk cId="0" sldId="372"/>
        </pc:sldMkLst>
        <pc:spChg chg="mod">
          <ac:chgData name="Rudina Goxharaj" userId="4c7967008258634d" providerId="LiveId" clId="{CCFF0065-FC18-4EC8-A44D-58FEB7B9B363}" dt="2023-01-06T08:28:57.651" v="1446" actId="20577"/>
          <ac:spMkLst>
            <pc:docMk/>
            <pc:sldMk cId="0" sldId="372"/>
            <ac:spMk id="9218" creationId="{88F8B889-9380-6C9D-694B-8A6E7465E289}"/>
          </ac:spMkLst>
        </pc:spChg>
        <pc:spChg chg="mod">
          <ac:chgData name="Rudina Goxharaj" userId="4c7967008258634d" providerId="LiveId" clId="{CCFF0065-FC18-4EC8-A44D-58FEB7B9B363}" dt="2023-01-06T08:12:53.278" v="785" actId="5793"/>
          <ac:spMkLst>
            <pc:docMk/>
            <pc:sldMk cId="0" sldId="372"/>
            <ac:spMk id="10242" creationId="{1FEDAE6F-25A7-6D42-04F6-6D94B81D3432}"/>
          </ac:spMkLst>
        </pc:spChg>
      </pc:sldChg>
      <pc:sldChg chg="modSp mod">
        <pc:chgData name="Rudina Goxharaj" userId="4c7967008258634d" providerId="LiveId" clId="{CCFF0065-FC18-4EC8-A44D-58FEB7B9B363}" dt="2023-01-05T16:59:19.142" v="716" actId="20577"/>
        <pc:sldMkLst>
          <pc:docMk/>
          <pc:sldMk cId="1400427510" sldId="373"/>
        </pc:sldMkLst>
        <pc:spChg chg="mod">
          <ac:chgData name="Rudina Goxharaj" userId="4c7967008258634d" providerId="LiveId" clId="{CCFF0065-FC18-4EC8-A44D-58FEB7B9B363}" dt="2023-01-05T16:59:19.142" v="716" actId="20577"/>
          <ac:spMkLst>
            <pc:docMk/>
            <pc:sldMk cId="1400427510" sldId="373"/>
            <ac:spMk id="9218" creationId="{88F8B889-9380-6C9D-694B-8A6E7465E289}"/>
          </ac:spMkLst>
        </pc:spChg>
      </pc:sldChg>
      <pc:sldChg chg="modSp mod">
        <pc:chgData name="Rudina Goxharaj" userId="4c7967008258634d" providerId="LiveId" clId="{CCFF0065-FC18-4EC8-A44D-58FEB7B9B363}" dt="2023-01-05T16:54:59.797" v="611" actId="6549"/>
        <pc:sldMkLst>
          <pc:docMk/>
          <pc:sldMk cId="3292271206" sldId="374"/>
        </pc:sldMkLst>
        <pc:spChg chg="mod">
          <ac:chgData name="Rudina Goxharaj" userId="4c7967008258634d" providerId="LiveId" clId="{CCFF0065-FC18-4EC8-A44D-58FEB7B9B363}" dt="2023-01-05T16:54:59.797" v="611" actId="6549"/>
          <ac:spMkLst>
            <pc:docMk/>
            <pc:sldMk cId="3292271206" sldId="374"/>
            <ac:spMk id="10242" creationId="{1FEDAE6F-25A7-6D42-04F6-6D94B81D3432}"/>
          </ac:spMkLst>
        </pc:spChg>
      </pc:sldChg>
      <pc:sldChg chg="addSp delSp modSp add mod">
        <pc:chgData name="Rudina Goxharaj" userId="4c7967008258634d" providerId="LiveId" clId="{CCFF0065-FC18-4EC8-A44D-58FEB7B9B363}" dt="2023-01-08T13:27:55.096" v="1466" actId="20577"/>
        <pc:sldMkLst>
          <pc:docMk/>
          <pc:sldMk cId="2649972319" sldId="382"/>
        </pc:sldMkLst>
        <pc:spChg chg="add del mod">
          <ac:chgData name="Rudina Goxharaj" userId="4c7967008258634d" providerId="LiveId" clId="{CCFF0065-FC18-4EC8-A44D-58FEB7B9B363}" dt="2023-01-05T15:29:45.021" v="254" actId="478"/>
          <ac:spMkLst>
            <pc:docMk/>
            <pc:sldMk cId="2649972319" sldId="382"/>
            <ac:spMk id="2" creationId="{7D5BA83E-A999-7F78-A44A-0CEA05ACBD2A}"/>
          </ac:spMkLst>
        </pc:spChg>
        <pc:spChg chg="del">
          <ac:chgData name="Rudina Goxharaj" userId="4c7967008258634d" providerId="LiveId" clId="{CCFF0065-FC18-4EC8-A44D-58FEB7B9B363}" dt="2023-01-05T15:29:39.249" v="253" actId="478"/>
          <ac:spMkLst>
            <pc:docMk/>
            <pc:sldMk cId="2649972319" sldId="382"/>
            <ac:spMk id="9218" creationId="{88F8B889-9380-6C9D-694B-8A6E7465E289}"/>
          </ac:spMkLst>
        </pc:spChg>
        <pc:spChg chg="mod">
          <ac:chgData name="Rudina Goxharaj" userId="4c7967008258634d" providerId="LiveId" clId="{CCFF0065-FC18-4EC8-A44D-58FEB7B9B363}" dt="2023-01-08T13:27:55.096" v="1466" actId="20577"/>
          <ac:spMkLst>
            <pc:docMk/>
            <pc:sldMk cId="2649972319" sldId="382"/>
            <ac:spMk id="10242" creationId="{1FEDAE6F-25A7-6D42-04F6-6D94B81D3432}"/>
          </ac:spMkLst>
        </pc:spChg>
      </pc:sldChg>
      <pc:sldChg chg="modSp add mod">
        <pc:chgData name="Rudina Goxharaj" userId="4c7967008258634d" providerId="LiveId" clId="{CCFF0065-FC18-4EC8-A44D-58FEB7B9B363}" dt="2023-01-06T08:22:53.443" v="1368" actId="20577"/>
        <pc:sldMkLst>
          <pc:docMk/>
          <pc:sldMk cId="633706777" sldId="383"/>
        </pc:sldMkLst>
        <pc:spChg chg="mod">
          <ac:chgData name="Rudina Goxharaj" userId="4c7967008258634d" providerId="LiveId" clId="{CCFF0065-FC18-4EC8-A44D-58FEB7B9B363}" dt="2023-01-06T08:22:53.443" v="1368" actId="20577"/>
          <ac:spMkLst>
            <pc:docMk/>
            <pc:sldMk cId="633706777" sldId="383"/>
            <ac:spMk id="9218" creationId="{88F8B889-9380-6C9D-694B-8A6E7465E289}"/>
          </ac:spMkLst>
        </pc:spChg>
        <pc:spChg chg="mod">
          <ac:chgData name="Rudina Goxharaj" userId="4c7967008258634d" providerId="LiveId" clId="{CCFF0065-FC18-4EC8-A44D-58FEB7B9B363}" dt="2023-01-06T08:22:40.314" v="1321" actId="1076"/>
          <ac:spMkLst>
            <pc:docMk/>
            <pc:sldMk cId="633706777" sldId="383"/>
            <ac:spMk id="10242" creationId="{1FEDAE6F-25A7-6D42-04F6-6D94B81D343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9380588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535462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12277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04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4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First Responder 2.0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364" y="335280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What is a rescue team and how to manage it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1961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pic>
        <p:nvPicPr>
          <p:cNvPr id="10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925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4" y="3333690"/>
            <a:ext cx="23112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517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04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4019550"/>
            <a:ext cx="2574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305800" cy="3872805"/>
          </a:xfrm>
        </p:spPr>
        <p:txBody>
          <a:bodyPr/>
          <a:lstStyle/>
          <a:p>
            <a:pPr marL="39688" indent="0">
              <a:spcAft>
                <a:spcPts val="2400"/>
              </a:spcAft>
              <a:buClrTx/>
              <a:buNone/>
            </a:pPr>
            <a:r>
              <a:rPr lang="fr-FR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Rescuer</a:t>
            </a:r>
            <a:endParaRPr lang="en-AU" altLang="de-DE" sz="2400" b="1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defTabSz="1120775">
              <a:buClrTx/>
              <a:buFont typeface="Wingdings" panose="05000000000000000000" pitchFamily="2" charset="2"/>
              <a:buChar char="q"/>
              <a:tabLst>
                <a:tab pos="2600325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solution:	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and physically fit</a:t>
            </a:r>
            <a:b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(construction worker)</a:t>
            </a: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Minimum:	someone not too old, someone fit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540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suits a function best?</a:t>
            </a:r>
          </a:p>
        </p:txBody>
      </p:sp>
    </p:spTree>
    <p:extLst>
      <p:ext uri="{BB962C8B-B14F-4D97-AF65-F5344CB8AC3E}">
        <p14:creationId xmlns:p14="http://schemas.microsoft.com/office/powerpoint/2010/main" val="84562288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305800" cy="3872805"/>
          </a:xfrm>
        </p:spPr>
        <p:txBody>
          <a:bodyPr/>
          <a:lstStyle/>
          <a:p>
            <a:pPr marL="39688" indent="0">
              <a:spcAft>
                <a:spcPts val="2400"/>
              </a:spcAft>
              <a:buClrTx/>
              <a:buNone/>
            </a:pPr>
            <a:r>
              <a:rPr lang="fr-FR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Guards</a:t>
            </a:r>
            <a:endParaRPr lang="en-AU" altLang="de-DE" sz="2400" b="1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defTabSz="1120775">
              <a:buClrTx/>
              <a:buFont typeface="Wingdings" panose="05000000000000000000" pitchFamily="2" charset="2"/>
              <a:buChar char="q"/>
              <a:tabLst>
                <a:tab pos="2600325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solution:	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guard or police</a:t>
            </a: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Minimum:	someone who stays calm,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who can give orders under full stress</a:t>
            </a: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540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suits a function best?</a:t>
            </a:r>
          </a:p>
        </p:txBody>
      </p:sp>
    </p:spTree>
    <p:extLst>
      <p:ext uri="{BB962C8B-B14F-4D97-AF65-F5344CB8AC3E}">
        <p14:creationId xmlns:p14="http://schemas.microsoft.com/office/powerpoint/2010/main" val="199347363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305800" cy="3872805"/>
          </a:xfrm>
        </p:spPr>
        <p:txBody>
          <a:bodyPr/>
          <a:lstStyle/>
          <a:p>
            <a:pPr marL="39688" indent="0">
              <a:spcAft>
                <a:spcPts val="2400"/>
              </a:spcAft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Lookout</a:t>
            </a:r>
          </a:p>
          <a:p>
            <a:pPr marL="628650" indent="-358775" defTabSz="1120775">
              <a:buClrTx/>
              <a:buFont typeface="Wingdings" panose="05000000000000000000" pitchFamily="2" charset="2"/>
              <a:buChar char="q"/>
              <a:tabLst>
                <a:tab pos="2600325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solution:	</a:t>
            </a:r>
            <a:r>
              <a:rPr lang="en-AU" altLang="de-DE" sz="2400" i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real best solution</a:t>
            </a:r>
            <a:endParaRPr lang="en-US" altLang="de-DE" sz="2400" i="1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Minimum:	must have sharp eyes</a:t>
            </a: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540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suits a function best?</a:t>
            </a:r>
          </a:p>
        </p:txBody>
      </p:sp>
    </p:spTree>
    <p:extLst>
      <p:ext uri="{BB962C8B-B14F-4D97-AF65-F5344CB8AC3E}">
        <p14:creationId xmlns:p14="http://schemas.microsoft.com/office/powerpoint/2010/main" val="150658630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305800" cy="3872805"/>
          </a:xfrm>
        </p:spPr>
        <p:txBody>
          <a:bodyPr/>
          <a:lstStyle/>
          <a:p>
            <a:pPr marL="39688" indent="0">
              <a:spcAft>
                <a:spcPts val="2400"/>
              </a:spcAft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</a:t>
            </a:r>
          </a:p>
          <a:p>
            <a:pPr marL="628650" indent="-358775" defTabSz="1120775">
              <a:buClrTx/>
              <a:buFont typeface="Wingdings" panose="05000000000000000000" pitchFamily="2" charset="2"/>
              <a:buChar char="q"/>
              <a:tabLst>
                <a:tab pos="2600325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solution:	a doctor, a nurse</a:t>
            </a:r>
            <a:endParaRPr lang="en-US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Minimum:	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someone who had a first aid training</a:t>
            </a: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540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suits a function best?</a:t>
            </a:r>
          </a:p>
        </p:txBody>
      </p:sp>
    </p:spTree>
    <p:extLst>
      <p:ext uri="{BB962C8B-B14F-4D97-AF65-F5344CB8AC3E}">
        <p14:creationId xmlns:p14="http://schemas.microsoft.com/office/powerpoint/2010/main" val="201567027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305800" cy="3872805"/>
          </a:xfrm>
        </p:spPr>
        <p:txBody>
          <a:bodyPr/>
          <a:lstStyle/>
          <a:p>
            <a:pPr marL="39688" indent="0">
              <a:spcAft>
                <a:spcPts val="2400"/>
              </a:spcAft>
              <a:buClrTx/>
              <a:buNone/>
            </a:pP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taker 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(at the patient treatment place)</a:t>
            </a: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defTabSz="1120775">
              <a:buClrTx/>
              <a:buFont typeface="Wingdings" panose="05000000000000000000" pitchFamily="2" charset="2"/>
              <a:buChar char="q"/>
              <a:tabLst>
                <a:tab pos="2600325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solution:	a professional nurse</a:t>
            </a:r>
            <a:endParaRPr lang="en-US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Minimum:	someone who is a care-giver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(a parent, a nursery teacher, …)</a:t>
            </a: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540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suits a function best?</a:t>
            </a:r>
          </a:p>
        </p:txBody>
      </p:sp>
    </p:spTree>
    <p:extLst>
      <p:ext uri="{BB962C8B-B14F-4D97-AF65-F5344CB8AC3E}">
        <p14:creationId xmlns:p14="http://schemas.microsoft.com/office/powerpoint/2010/main" val="139471623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err="1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</a:t>
            </a:r>
            <a:r>
              <a:rPr lang="en-US" sz="3600" kern="1400" dirty="0" err="1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Responder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5334000" cy="1470025"/>
          </a:xfrm>
        </p:spPr>
        <p:txBody>
          <a:bodyPr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What is a rescue</a:t>
            </a:r>
            <a:br>
              <a:rPr lang="en-US" altLang="de-DE" dirty="0">
                <a:solidFill>
                  <a:srgbClr val="194C8D"/>
                </a:solidFill>
                <a:latin typeface="Avenir Medium" charset="0"/>
              </a:rPr>
            </a:br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team and how</a:t>
            </a:r>
            <a:br>
              <a:rPr lang="en-US" altLang="de-DE" dirty="0">
                <a:solidFill>
                  <a:srgbClr val="194C8D"/>
                </a:solidFill>
                <a:latin typeface="Avenir Medium" charset="0"/>
              </a:rPr>
            </a:br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to manage it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429000"/>
            <a:ext cx="5334000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Composition of the rescue team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Basic responsibilities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Who fits best for each function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86000"/>
            <a:ext cx="8001000" cy="26670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rescue team is a team of persons that are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trained and equipped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search and rescue people after a disaster. </a:t>
            </a: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</a:t>
            </a: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esponders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a structure in their rescue team with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roles and responsibilities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5072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Forming and managing a rescue team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001000" cy="3581399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team can only be formed and managed if the following questions have been answered:</a:t>
            </a: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How many people are needed?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Which functions do we need?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suits a function best?</a:t>
            </a:r>
          </a:p>
          <a:p>
            <a:pPr marL="39688" indent="0"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71836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Setting up a non-professional rescue team</a:t>
            </a:r>
          </a:p>
        </p:txBody>
      </p:sp>
    </p:spTree>
    <p:extLst>
      <p:ext uri="{BB962C8B-B14F-4D97-AF65-F5344CB8AC3E}">
        <p14:creationId xmlns:p14="http://schemas.microsoft.com/office/powerpoint/2010/main" val="63370677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1649025"/>
            <a:ext cx="79986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two groups and discuss:</a:t>
            </a:r>
          </a:p>
          <a:p>
            <a:pPr eaLnBrk="1" hangingPunct="1">
              <a:spcBef>
                <a:spcPts val="0"/>
              </a:spcBef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0" indent="-358775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smallest team size? What is the ideal team size?</a:t>
            </a:r>
          </a:p>
          <a:p>
            <a:pPr marL="269875" lvl="0">
              <a:spcBef>
                <a:spcPts val="800"/>
              </a:spcBef>
              <a:buSzPct val="100000"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0" indent="-358775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person would be ideal for which function? What is the minimum requirement?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6CAFB4E1-2088-4673-B17B-2936614E0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21566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Work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xmlns="" id="{F474CCAA-D0E7-49F4-ADF8-D44686C38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971800"/>
            <a:ext cx="3680117" cy="595313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xmlns="" id="{C875E276-9BF7-4DC1-B80D-D9FF123A46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4" t="15051" r="14996" b="12087"/>
          <a:stretch/>
        </p:blipFill>
        <p:spPr>
          <a:xfrm>
            <a:off x="6651917" y="4419600"/>
            <a:ext cx="1219200" cy="1232942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xmlns="" id="{809E4B5F-D422-4C7B-ADAB-D2D13DFC8677}"/>
              </a:ext>
            </a:extLst>
          </p:cNvPr>
          <p:cNvSpPr txBox="1"/>
          <p:nvPr/>
        </p:nvSpPr>
        <p:spPr>
          <a:xfrm>
            <a:off x="5448625" y="5486945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20 </a:t>
            </a:r>
            <a:r>
              <a:rPr lang="de-DE" sz="1800" i="1" dirty="0" err="1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  <a:r>
              <a:rPr lang="de-DE" sz="18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endParaRPr lang="de-DE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97231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162800" cy="2086810"/>
          </a:xfrm>
        </p:spPr>
        <p:txBody>
          <a:bodyPr/>
          <a:lstStyle/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Team Leader 	… manages the team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Rescuer 		… do the physical work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Look out 		… watches the worksite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Medic 		… can treat injuries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>
              <a:buClrTx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 t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 is okay for the beginning, but difficult 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long working times!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7543800" cy="524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Functions (minimum version of 5)</a:t>
            </a:r>
          </a:p>
        </p:txBody>
      </p:sp>
    </p:spTree>
    <p:extLst>
      <p:ext uri="{BB962C8B-B14F-4D97-AF65-F5344CB8AC3E}">
        <p14:creationId xmlns:p14="http://schemas.microsoft.com/office/powerpoint/2010/main" val="140042751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239000" cy="3429000"/>
          </a:xfrm>
        </p:spPr>
        <p:txBody>
          <a:bodyPr/>
          <a:lstStyle/>
          <a:p>
            <a:pPr marL="628650" indent="-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Team Leader</a:t>
            </a:r>
          </a:p>
          <a:p>
            <a:pPr marL="628650" indent="-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Information Management / Note Taker</a:t>
            </a:r>
          </a:p>
          <a:p>
            <a:pPr marL="628650" indent="-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Rescuer (2 groups of 2 rescuers)</a:t>
            </a:r>
          </a:p>
          <a:p>
            <a:pPr marL="628650" indent="-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“Guards” (acting as safety persons)</a:t>
            </a:r>
          </a:p>
          <a:p>
            <a:pPr marL="628650" indent="-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Look out</a:t>
            </a:r>
          </a:p>
          <a:p>
            <a:pPr marL="628650" indent="-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Medic</a:t>
            </a:r>
          </a:p>
          <a:p>
            <a:pPr marL="628650" indent="-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Care taker (at the patient treatment place)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6373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Functions (optimum version of 11)</a:t>
            </a:r>
          </a:p>
        </p:txBody>
      </p:sp>
    </p:spTree>
    <p:extLst>
      <p:ext uri="{BB962C8B-B14F-4D97-AF65-F5344CB8AC3E}">
        <p14:creationId xmlns:p14="http://schemas.microsoft.com/office/powerpoint/2010/main" val="329227120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620000" cy="3872805"/>
          </a:xfrm>
        </p:spPr>
        <p:txBody>
          <a:bodyPr/>
          <a:lstStyle/>
          <a:p>
            <a:pPr marL="39688" indent="0">
              <a:spcAft>
                <a:spcPts val="2400"/>
              </a:spcAft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Leader</a:t>
            </a:r>
          </a:p>
          <a:p>
            <a:pPr marL="628650" indent="-358775" defTabSz="1120775">
              <a:buClrTx/>
              <a:buFont typeface="Wingdings" panose="05000000000000000000" pitchFamily="2" charset="2"/>
              <a:buChar char="q"/>
              <a:tabLst>
                <a:tab pos="2600325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solution:	a professional leader 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(mayor, chief of a company, …)</a:t>
            </a: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Minimum:	someone who can organize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540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suits a function best?</a:t>
            </a:r>
          </a:p>
        </p:txBody>
      </p:sp>
    </p:spTree>
    <p:extLst>
      <p:ext uri="{BB962C8B-B14F-4D97-AF65-F5344CB8AC3E}">
        <p14:creationId xmlns:p14="http://schemas.microsoft.com/office/powerpoint/2010/main" val="379460909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305800" cy="3872805"/>
          </a:xfrm>
        </p:spPr>
        <p:txBody>
          <a:bodyPr/>
          <a:lstStyle/>
          <a:p>
            <a:pPr marL="39688" indent="0">
              <a:spcAft>
                <a:spcPts val="2400"/>
              </a:spcAft>
              <a:buClrTx/>
              <a:buNone/>
            </a:pPr>
            <a:r>
              <a:rPr lang="fr-FR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Management / Note </a:t>
            </a:r>
            <a:r>
              <a:rPr lang="en-IE" altLang="de-DE" sz="2400" b="1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Taker</a:t>
            </a:r>
          </a:p>
          <a:p>
            <a:pPr marL="628650" indent="-358775" defTabSz="1120775">
              <a:buClrTx/>
              <a:buFont typeface="Wingdings" panose="05000000000000000000" pitchFamily="2" charset="2"/>
              <a:buChar char="q"/>
              <a:tabLst>
                <a:tab pos="2600325" algn="l"/>
              </a:tabLst>
            </a:pP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solution:	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professional admin </a:t>
            </a:r>
            <a:b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(from town hall, company management)</a:t>
            </a:r>
          </a:p>
          <a:p>
            <a:pPr marL="628650" indent="-358775" defTabSz="866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Minimum:	someone who can write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540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suits a function best?</a:t>
            </a:r>
          </a:p>
        </p:txBody>
      </p:sp>
    </p:spTree>
    <p:extLst>
      <p:ext uri="{BB962C8B-B14F-4D97-AF65-F5344CB8AC3E}">
        <p14:creationId xmlns:p14="http://schemas.microsoft.com/office/powerpoint/2010/main" val="149357702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E326F5D-BBD2-49FC-9AFC-F11DCC49D69D}"/>
</file>

<file path=customXml/itemProps4.xml><?xml version="1.0" encoding="utf-8"?>
<ds:datastoreItem xmlns:ds="http://schemas.openxmlformats.org/officeDocument/2006/customXml" ds:itemID="{04D867D7-3186-4856-8B58-5305F1A518E2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366</Words>
  <Characters>0</Characters>
  <Application>Microsoft Office PowerPoint</Application>
  <PresentationFormat>Bildschirmpräsentation (4:3)</PresentationFormat>
  <Lines>0</Lines>
  <Paragraphs>99</Paragraphs>
  <Slides>16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8" baseType="lpstr">
      <vt:lpstr>ＭＳ ゴシック</vt:lpstr>
      <vt:lpstr>MS PGothic</vt:lpstr>
      <vt:lpstr>MS PGothic</vt:lpstr>
      <vt:lpstr>Arial</vt:lpstr>
      <vt:lpstr>Avenir Medium</vt:lpstr>
      <vt:lpstr>Calibri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What is a rescue team and how to manage it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346</cp:revision>
  <dcterms:created xsi:type="dcterms:W3CDTF">2009-07-08T19:39:17Z</dcterms:created>
  <dcterms:modified xsi:type="dcterms:W3CDTF">2024-05-06T10:07:22Z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