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0"/>
  </p:notesMasterIdLst>
  <p:handoutMasterIdLst>
    <p:handoutMasterId r:id="rId21"/>
  </p:handoutMasterIdLst>
  <p:sldIdLst>
    <p:sldId id="369" r:id="rId7"/>
    <p:sldId id="341" r:id="rId8"/>
    <p:sldId id="372" r:id="rId9"/>
    <p:sldId id="384" r:id="rId10"/>
    <p:sldId id="375" r:id="rId11"/>
    <p:sldId id="383" r:id="rId12"/>
    <p:sldId id="386" r:id="rId13"/>
    <p:sldId id="380" r:id="rId14"/>
    <p:sldId id="387" r:id="rId15"/>
    <p:sldId id="381" r:id="rId16"/>
    <p:sldId id="385" r:id="rId17"/>
    <p:sldId id="370" r:id="rId18"/>
    <p:sldId id="36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C8D"/>
    <a:srgbClr val="174C8E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464496-F28C-44D3-B552-6BA990BA4048}" v="16" dt="2023-01-09T06:55:05.8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7" Type="http://schemas.microsoft.com/office/2015/10/relationships/revisionInfo" Target="revisionInfo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87464496-F28C-44D3-B552-6BA990BA4048}"/>
    <pc:docChg chg="custSel addSld delSld modSld sldOrd">
      <pc:chgData name="Rudina Goxharaj" userId="4c7967008258634d" providerId="LiveId" clId="{87464496-F28C-44D3-B552-6BA990BA4048}" dt="2023-01-09T07:29:50.274" v="2374" actId="6549"/>
      <pc:docMkLst>
        <pc:docMk/>
      </pc:docMkLst>
      <pc:sldChg chg="modSp mod">
        <pc:chgData name="Rudina Goxharaj" userId="4c7967008258634d" providerId="LiveId" clId="{87464496-F28C-44D3-B552-6BA990BA4048}" dt="2023-01-09T06:34:21.227" v="417" actId="20577"/>
        <pc:sldMkLst>
          <pc:docMk/>
          <pc:sldMk cId="0" sldId="341"/>
        </pc:sldMkLst>
        <pc:spChg chg="mod">
          <ac:chgData name="Rudina Goxharaj" userId="4c7967008258634d" providerId="LiveId" clId="{87464496-F28C-44D3-B552-6BA990BA4048}" dt="2023-01-06T09:29:18.126" v="108" actId="20577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87464496-F28C-44D3-B552-6BA990BA4048}" dt="2023-01-09T06:34:21.227" v="417" actId="20577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87464496-F28C-44D3-B552-6BA990BA4048}" dt="2023-01-06T09:27:58.241" v="62" actId="6549"/>
        <pc:sldMkLst>
          <pc:docMk/>
          <pc:sldMk cId="0" sldId="369"/>
        </pc:sldMkLst>
        <pc:spChg chg="mod">
          <ac:chgData name="Rudina Goxharaj" userId="4c7967008258634d" providerId="LiveId" clId="{87464496-F28C-44D3-B552-6BA990BA4048}" dt="2023-01-06T09:27:58.241" v="62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87464496-F28C-44D3-B552-6BA990BA4048}" dt="2023-01-06T09:27:38.896" v="3" actId="20577"/>
          <ac:spMkLst>
            <pc:docMk/>
            <pc:sldMk cId="0" sldId="369"/>
            <ac:spMk id="5123" creationId="{6F5699F8-327E-CEAB-7145-E74AA1908E2B}"/>
          </ac:spMkLst>
        </pc:spChg>
      </pc:sldChg>
      <pc:sldChg chg="addSp delSp modSp mod modNotesTx">
        <pc:chgData name="Rudina Goxharaj" userId="4c7967008258634d" providerId="LiveId" clId="{87464496-F28C-44D3-B552-6BA990BA4048}" dt="2023-01-09T06:55:05.817" v="1296" actId="478"/>
        <pc:sldMkLst>
          <pc:docMk/>
          <pc:sldMk cId="0" sldId="372"/>
        </pc:sldMkLst>
        <pc:spChg chg="add del mod">
          <ac:chgData name="Rudina Goxharaj" userId="4c7967008258634d" providerId="LiveId" clId="{87464496-F28C-44D3-B552-6BA990BA4048}" dt="2023-01-09T06:55:05.817" v="1296" actId="478"/>
          <ac:spMkLst>
            <pc:docMk/>
            <pc:sldMk cId="0" sldId="372"/>
            <ac:spMk id="2" creationId="{8266E573-BD8F-3CF9-773A-848A6DAE18A8}"/>
          </ac:spMkLst>
        </pc:spChg>
        <pc:spChg chg="del mod">
          <ac:chgData name="Rudina Goxharaj" userId="4c7967008258634d" providerId="LiveId" clId="{87464496-F28C-44D3-B552-6BA990BA4048}" dt="2023-01-09T06:54:57.865" v="1295" actId="478"/>
          <ac:spMkLst>
            <pc:docMk/>
            <pc:sldMk cId="0" sldId="372"/>
            <ac:spMk id="9218" creationId="{88F8B889-9380-6C9D-694B-8A6E7465E289}"/>
          </ac:spMkLst>
        </pc:spChg>
        <pc:spChg chg="mod">
          <ac:chgData name="Rudina Goxharaj" userId="4c7967008258634d" providerId="LiveId" clId="{87464496-F28C-44D3-B552-6BA990BA4048}" dt="2023-01-09T06:54:38.253" v="1294" actId="20577"/>
          <ac:spMkLst>
            <pc:docMk/>
            <pc:sldMk cId="0" sldId="372"/>
            <ac:spMk id="10242" creationId="{1FEDAE6F-25A7-6D42-04F6-6D94B81D3432}"/>
          </ac:spMkLst>
        </pc:spChg>
      </pc:sldChg>
      <pc:sldChg chg="del">
        <pc:chgData name="Rudina Goxharaj" userId="4c7967008258634d" providerId="LiveId" clId="{87464496-F28C-44D3-B552-6BA990BA4048}" dt="2023-01-06T09:40:02.023" v="112" actId="47"/>
        <pc:sldMkLst>
          <pc:docMk/>
          <pc:sldMk cId="1400427510" sldId="373"/>
        </pc:sldMkLst>
      </pc:sldChg>
      <pc:sldChg chg="del">
        <pc:chgData name="Rudina Goxharaj" userId="4c7967008258634d" providerId="LiveId" clId="{87464496-F28C-44D3-B552-6BA990BA4048}" dt="2023-01-06T09:40:02.965" v="113" actId="47"/>
        <pc:sldMkLst>
          <pc:docMk/>
          <pc:sldMk cId="3292271206" sldId="374"/>
        </pc:sldMkLst>
      </pc:sldChg>
      <pc:sldChg chg="modSp mod">
        <pc:chgData name="Rudina Goxharaj" userId="4c7967008258634d" providerId="LiveId" clId="{87464496-F28C-44D3-B552-6BA990BA4048}" dt="2023-01-09T06:48:07.853" v="835" actId="6549"/>
        <pc:sldMkLst>
          <pc:docMk/>
          <pc:sldMk cId="0" sldId="375"/>
        </pc:sldMkLst>
        <pc:spChg chg="mod">
          <ac:chgData name="Rudina Goxharaj" userId="4c7967008258634d" providerId="LiveId" clId="{87464496-F28C-44D3-B552-6BA990BA4048}" dt="2023-01-09T06:48:07.853" v="835" actId="6549"/>
          <ac:spMkLst>
            <pc:docMk/>
            <pc:sldMk cId="0" sldId="375"/>
            <ac:spMk id="9218" creationId="{66B5A1C9-232C-9ED9-323F-A86B709D2BE3}"/>
          </ac:spMkLst>
        </pc:spChg>
      </pc:sldChg>
      <pc:sldChg chg="del">
        <pc:chgData name="Rudina Goxharaj" userId="4c7967008258634d" providerId="LiveId" clId="{87464496-F28C-44D3-B552-6BA990BA4048}" dt="2023-01-06T09:40:04.866" v="114" actId="47"/>
        <pc:sldMkLst>
          <pc:docMk/>
          <pc:sldMk cId="3794609091" sldId="375"/>
        </pc:sldMkLst>
      </pc:sldChg>
      <pc:sldChg chg="del">
        <pc:chgData name="Rudina Goxharaj" userId="4c7967008258634d" providerId="LiveId" clId="{87464496-F28C-44D3-B552-6BA990BA4048}" dt="2023-01-09T07:23:12.991" v="1827" actId="47"/>
        <pc:sldMkLst>
          <pc:docMk/>
          <pc:sldMk cId="0" sldId="376"/>
        </pc:sldMkLst>
      </pc:sldChg>
      <pc:sldChg chg="del">
        <pc:chgData name="Rudina Goxharaj" userId="4c7967008258634d" providerId="LiveId" clId="{87464496-F28C-44D3-B552-6BA990BA4048}" dt="2023-01-06T09:40:06.292" v="115" actId="47"/>
        <pc:sldMkLst>
          <pc:docMk/>
          <pc:sldMk cId="2413403506" sldId="376"/>
        </pc:sldMkLst>
      </pc:sldChg>
      <pc:sldChg chg="del">
        <pc:chgData name="Rudina Goxharaj" userId="4c7967008258634d" providerId="LiveId" clId="{87464496-F28C-44D3-B552-6BA990BA4048}" dt="2023-01-09T07:23:09.012" v="1826" actId="47"/>
        <pc:sldMkLst>
          <pc:docMk/>
          <pc:sldMk cId="0" sldId="377"/>
        </pc:sldMkLst>
      </pc:sldChg>
      <pc:sldChg chg="del">
        <pc:chgData name="Rudina Goxharaj" userId="4c7967008258634d" providerId="LiveId" clId="{87464496-F28C-44D3-B552-6BA990BA4048}" dt="2023-01-06T09:40:07.372" v="116" actId="47"/>
        <pc:sldMkLst>
          <pc:docMk/>
          <pc:sldMk cId="4277777635" sldId="377"/>
        </pc:sldMkLst>
      </pc:sldChg>
      <pc:sldChg chg="del">
        <pc:chgData name="Rudina Goxharaj" userId="4c7967008258634d" providerId="LiveId" clId="{87464496-F28C-44D3-B552-6BA990BA4048}" dt="2023-01-09T07:23:18.031" v="1828" actId="47"/>
        <pc:sldMkLst>
          <pc:docMk/>
          <pc:sldMk cId="0" sldId="378"/>
        </pc:sldMkLst>
      </pc:sldChg>
      <pc:sldChg chg="del">
        <pc:chgData name="Rudina Goxharaj" userId="4c7967008258634d" providerId="LiveId" clId="{87464496-F28C-44D3-B552-6BA990BA4048}" dt="2023-01-06T09:40:08.375" v="117" actId="47"/>
        <pc:sldMkLst>
          <pc:docMk/>
          <pc:sldMk cId="2138802699" sldId="378"/>
        </pc:sldMkLst>
      </pc:sldChg>
      <pc:sldChg chg="del">
        <pc:chgData name="Rudina Goxharaj" userId="4c7967008258634d" providerId="LiveId" clId="{87464496-F28C-44D3-B552-6BA990BA4048}" dt="2023-01-09T07:23:05.505" v="1825" actId="47"/>
        <pc:sldMkLst>
          <pc:docMk/>
          <pc:sldMk cId="0" sldId="379"/>
        </pc:sldMkLst>
      </pc:sldChg>
      <pc:sldChg chg="del">
        <pc:chgData name="Rudina Goxharaj" userId="4c7967008258634d" providerId="LiveId" clId="{87464496-F28C-44D3-B552-6BA990BA4048}" dt="2023-01-06T09:40:09.440" v="118" actId="47"/>
        <pc:sldMkLst>
          <pc:docMk/>
          <pc:sldMk cId="1135611390" sldId="379"/>
        </pc:sldMkLst>
      </pc:sldChg>
      <pc:sldChg chg="del">
        <pc:chgData name="Rudina Goxharaj" userId="4c7967008258634d" providerId="LiveId" clId="{87464496-F28C-44D3-B552-6BA990BA4048}" dt="2023-01-06T09:40:10.489" v="119" actId="47"/>
        <pc:sldMkLst>
          <pc:docMk/>
          <pc:sldMk cId="961669475" sldId="380"/>
        </pc:sldMkLst>
      </pc:sldChg>
      <pc:sldChg chg="del">
        <pc:chgData name="Rudina Goxharaj" userId="4c7967008258634d" providerId="LiveId" clId="{87464496-F28C-44D3-B552-6BA990BA4048}" dt="2023-01-06T09:40:11.776" v="120" actId="47"/>
        <pc:sldMkLst>
          <pc:docMk/>
          <pc:sldMk cId="1818401720" sldId="381"/>
        </pc:sldMkLst>
      </pc:sldChg>
      <pc:sldChg chg="del">
        <pc:chgData name="Rudina Goxharaj" userId="4c7967008258634d" providerId="LiveId" clId="{87464496-F28C-44D3-B552-6BA990BA4048}" dt="2023-01-06T09:40:13.146" v="121" actId="47"/>
        <pc:sldMkLst>
          <pc:docMk/>
          <pc:sldMk cId="2649972319" sldId="382"/>
        </pc:sldMkLst>
      </pc:sldChg>
      <pc:sldChg chg="modSp mod ord modNotesTx">
        <pc:chgData name="Rudina Goxharaj" userId="4c7967008258634d" providerId="LiveId" clId="{87464496-F28C-44D3-B552-6BA990BA4048}" dt="2023-01-09T07:21:56.001" v="1784" actId="20577"/>
        <pc:sldMkLst>
          <pc:docMk/>
          <pc:sldMk cId="633706777" sldId="383"/>
        </pc:sldMkLst>
        <pc:spChg chg="mod">
          <ac:chgData name="Rudina Goxharaj" userId="4c7967008258634d" providerId="LiveId" clId="{87464496-F28C-44D3-B552-6BA990BA4048}" dt="2023-01-09T07:20:27.422" v="1651" actId="20577"/>
          <ac:spMkLst>
            <pc:docMk/>
            <pc:sldMk cId="633706777" sldId="383"/>
            <ac:spMk id="9218" creationId="{88F8B889-9380-6C9D-694B-8A6E7465E289}"/>
          </ac:spMkLst>
        </pc:spChg>
        <pc:spChg chg="mod">
          <ac:chgData name="Rudina Goxharaj" userId="4c7967008258634d" providerId="LiveId" clId="{87464496-F28C-44D3-B552-6BA990BA4048}" dt="2023-01-09T07:16:11.279" v="1347" actId="6549"/>
          <ac:spMkLst>
            <pc:docMk/>
            <pc:sldMk cId="633706777" sldId="383"/>
            <ac:spMk id="10242" creationId="{1FEDAE6F-25A7-6D42-04F6-6D94B81D3432}"/>
          </ac:spMkLst>
        </pc:spChg>
      </pc:sldChg>
      <pc:sldChg chg="modSp mod">
        <pc:chgData name="Rudina Goxharaj" userId="4c7967008258634d" providerId="LiveId" clId="{87464496-F28C-44D3-B552-6BA990BA4048}" dt="2023-01-06T14:19:47.350" v="239" actId="6549"/>
        <pc:sldMkLst>
          <pc:docMk/>
          <pc:sldMk cId="0" sldId="384"/>
        </pc:sldMkLst>
        <pc:spChg chg="mod">
          <ac:chgData name="Rudina Goxharaj" userId="4c7967008258634d" providerId="LiveId" clId="{87464496-F28C-44D3-B552-6BA990BA4048}" dt="2023-01-06T14:19:47.350" v="239" actId="6549"/>
          <ac:spMkLst>
            <pc:docMk/>
            <pc:sldMk cId="0" sldId="384"/>
            <ac:spMk id="9218" creationId="{88F8B889-9380-6C9D-694B-8A6E7465E289}"/>
          </ac:spMkLst>
        </pc:spChg>
        <pc:spChg chg="mod">
          <ac:chgData name="Rudina Goxharaj" userId="4c7967008258634d" providerId="LiveId" clId="{87464496-F28C-44D3-B552-6BA990BA4048}" dt="2023-01-06T14:19:24.393" v="227" actId="1076"/>
          <ac:spMkLst>
            <pc:docMk/>
            <pc:sldMk cId="0" sldId="384"/>
            <ac:spMk id="10242" creationId="{1FEDAE6F-25A7-6D42-04F6-6D94B81D3432}"/>
          </ac:spMkLst>
        </pc:spChg>
        <pc:picChg chg="mod">
          <ac:chgData name="Rudina Goxharaj" userId="4c7967008258634d" providerId="LiveId" clId="{87464496-F28C-44D3-B552-6BA990BA4048}" dt="2023-01-06T14:13:58.873" v="181" actId="1076"/>
          <ac:picMkLst>
            <pc:docMk/>
            <pc:sldMk cId="0" sldId="384"/>
            <ac:picMk id="2" creationId="{6AF31D5C-1A80-E86A-9952-B846326E8A8B}"/>
          </ac:picMkLst>
        </pc:picChg>
      </pc:sldChg>
      <pc:sldChg chg="modSp add mod">
        <pc:chgData name="Rudina Goxharaj" userId="4c7967008258634d" providerId="LiveId" clId="{87464496-F28C-44D3-B552-6BA990BA4048}" dt="2023-01-09T07:29:50.274" v="2374" actId="6549"/>
        <pc:sldMkLst>
          <pc:docMk/>
          <pc:sldMk cId="3530757307" sldId="386"/>
        </pc:sldMkLst>
        <pc:spChg chg="mod">
          <ac:chgData name="Rudina Goxharaj" userId="4c7967008258634d" providerId="LiveId" clId="{87464496-F28C-44D3-B552-6BA990BA4048}" dt="2023-01-09T07:29:50.274" v="2374" actId="6549"/>
          <ac:spMkLst>
            <pc:docMk/>
            <pc:sldMk cId="3530757307" sldId="386"/>
            <ac:spMk id="9218" creationId="{88F8B889-9380-6C9D-694B-8A6E7465E289}"/>
          </ac:spMkLst>
        </pc:spChg>
        <pc:spChg chg="mod">
          <ac:chgData name="Rudina Goxharaj" userId="4c7967008258634d" providerId="LiveId" clId="{87464496-F28C-44D3-B552-6BA990BA4048}" dt="2023-01-09T07:23:54.988" v="1880" actId="6549"/>
          <ac:spMkLst>
            <pc:docMk/>
            <pc:sldMk cId="3530757307" sldId="386"/>
            <ac:spMk id="10242" creationId="{1FEDAE6F-25A7-6D42-04F6-6D94B81D343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394823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832783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647317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3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644328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groups</a:t>
            </a:r>
            <a:r>
              <a:rPr lang="de-DE" dirty="0"/>
              <a:t>, max. 20 </a:t>
            </a:r>
            <a:r>
              <a:rPr lang="de-DE" dirty="0" err="1"/>
              <a:t>minutes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out,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explains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worked</a:t>
            </a:r>
            <a:r>
              <a:rPr lang="de-DE" dirty="0"/>
              <a:t> out (max. 5 min.)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6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984364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Maxim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7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55048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03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What is a rescuer and how to stay safe on mission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32644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1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2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81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</a:t>
            </a: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 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3333690"/>
            <a:ext cx="23112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03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6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019550"/>
            <a:ext cx="25747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1" descr="air horn 02.jpeg">
            <a:extLst>
              <a:ext uri="{FF2B5EF4-FFF2-40B4-BE49-F238E27FC236}">
                <a16:creationId xmlns:a16="http://schemas.microsoft.com/office/drawing/2014/main" xmlns="" id="{5F2B271B-DAFF-2112-7237-27D1B5AE5B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1467">
            <a:off x="6588202" y="2321002"/>
            <a:ext cx="1399950" cy="139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xmlns="" id="{40203F4D-6439-15D0-1AD7-2CBC898CF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7800"/>
            <a:ext cx="8077200" cy="4800600"/>
          </a:xfrm>
        </p:spPr>
        <p:txBody>
          <a:bodyPr/>
          <a:lstStyle/>
          <a:p>
            <a:pPr marL="39688" indent="0">
              <a:spcAft>
                <a:spcPts val="600"/>
              </a:spcAft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evacuation plan should mention:</a:t>
            </a:r>
          </a:p>
          <a:p>
            <a:pPr marL="541338" indent="358775">
              <a:spcBef>
                <a:spcPts val="0"/>
              </a:spcBef>
              <a:buClrTx/>
              <a:buFont typeface="Wingdings" panose="05000000000000000000" pitchFamily="2" charset="2"/>
              <a:buChar char="q"/>
              <a:tabLst>
                <a:tab pos="541338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alarming method </a:t>
            </a:r>
          </a:p>
          <a:p>
            <a:pPr marL="898525" lvl="1" indent="358775">
              <a:spcBef>
                <a:spcPts val="0"/>
              </a:spcBef>
              <a:buClrTx/>
              <a:buFont typeface="Wingdings" panose="05000000000000000000" pitchFamily="2" charset="2"/>
              <a:buChar char=""/>
              <a:tabLst>
                <a:tab pos="715963" algn="l"/>
              </a:tabLst>
            </a:pPr>
            <a:r>
              <a:rPr lang="en-AU" altLang="de-DE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whistle, a horn or shout</a:t>
            </a:r>
          </a:p>
          <a:p>
            <a:pPr marL="541338" indent="358775">
              <a:buClrTx/>
              <a:buFont typeface="Wingdings" panose="05000000000000000000" pitchFamily="2" charset="2"/>
              <a:buChar char="q"/>
              <a:tabLst>
                <a:tab pos="541338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safe place </a:t>
            </a:r>
          </a:p>
          <a:p>
            <a:pPr marL="898525" lvl="1" indent="358775">
              <a:spcBef>
                <a:spcPts val="0"/>
              </a:spcBef>
              <a:buClrTx/>
              <a:buFont typeface="Wingdings" panose="05000000000000000000" pitchFamily="2" charset="2"/>
              <a:buChar char=""/>
              <a:tabLst>
                <a:tab pos="715963" algn="l"/>
              </a:tabLst>
            </a:pPr>
            <a:r>
              <a:rPr lang="en-AU" altLang="de-DE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to evacuate to</a:t>
            </a:r>
          </a:p>
          <a:p>
            <a:pPr marL="541338" indent="358775">
              <a:buClrTx/>
              <a:buFont typeface="Wingdings" panose="05000000000000000000" pitchFamily="2" charset="2"/>
              <a:buChar char="q"/>
              <a:tabLst>
                <a:tab pos="541338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or more routes to take </a:t>
            </a:r>
          </a:p>
          <a:p>
            <a:pPr marL="898525" lvl="1" indent="358775">
              <a:spcBef>
                <a:spcPts val="0"/>
              </a:spcBef>
              <a:buClrTx/>
              <a:buFont typeface="Wingdings" panose="05000000000000000000" pitchFamily="2" charset="2"/>
              <a:buChar char=""/>
              <a:tabLst>
                <a:tab pos="715963" algn="l"/>
              </a:tabLst>
            </a:pPr>
            <a:r>
              <a:rPr lang="en-AU" altLang="de-DE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get to the safe place</a:t>
            </a:r>
          </a:p>
          <a:p>
            <a:pPr marL="541338" indent="358775">
              <a:buClrTx/>
              <a:buFont typeface="Wingdings" panose="05000000000000000000" pitchFamily="2" charset="2"/>
              <a:buChar char="q"/>
              <a:tabLst>
                <a:tab pos="541338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know if everyone evacuated</a:t>
            </a:r>
          </a:p>
          <a:p>
            <a:pPr marL="898525" lvl="1" indent="358775">
              <a:spcBef>
                <a:spcPts val="0"/>
              </a:spcBef>
              <a:buClrTx/>
              <a:buFont typeface="Wingdings" panose="05000000000000000000" pitchFamily="2" charset="2"/>
              <a:buChar char=""/>
              <a:tabLst>
                <a:tab pos="715963" algn="l"/>
              </a:tabLst>
            </a:pPr>
            <a:r>
              <a:rPr lang="en-AU" altLang="de-DE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a list or a tracking system in place</a:t>
            </a:r>
          </a:p>
          <a:p>
            <a:pPr marL="541338" indent="358775">
              <a:buClrTx/>
              <a:buFont typeface="Wingdings" panose="05000000000000000000" pitchFamily="2" charset="2"/>
              <a:buChar char="q"/>
              <a:tabLst>
                <a:tab pos="541338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and how to re-enter the worksite safely</a:t>
            </a:r>
          </a:p>
          <a:p>
            <a:pPr marL="898525" lvl="1" indent="358775">
              <a:spcBef>
                <a:spcPts val="0"/>
              </a:spcBef>
              <a:buClrTx/>
              <a:buFont typeface="Wingdings" panose="05000000000000000000" pitchFamily="2" charset="2"/>
              <a:buChar char=""/>
              <a:tabLst>
                <a:tab pos="715963" algn="l"/>
              </a:tabLst>
            </a:pPr>
            <a:r>
              <a:rPr lang="en-AU" altLang="de-DE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assessment of the site, things might have changed! </a:t>
            </a:r>
          </a:p>
        </p:txBody>
      </p:sp>
      <p:sp>
        <p:nvSpPr>
          <p:cNvPr id="17410" name="Rectangle 1">
            <a:extLst>
              <a:ext uri="{FF2B5EF4-FFF2-40B4-BE49-F238E27FC236}">
                <a16:creationId xmlns:a16="http://schemas.microsoft.com/office/drawing/2014/main" xmlns="" id="{D4BF1223-77B4-518A-A12A-1289B2B74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4043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an evacuation – the list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36CC1A60-E040-4195-8D5A-ECCCFADD0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0"/>
            <a:ext cx="7696200" cy="4343400"/>
          </a:xfrm>
        </p:spPr>
        <p:txBody>
          <a:bodyPr/>
          <a:lstStyle/>
          <a:p>
            <a:pPr marL="39688" indent="0">
              <a:buFont typeface="Times" charset="0"/>
              <a:buNone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Try to </a:t>
            </a:r>
            <a:r>
              <a:rPr lang="en-AU" sz="2400" b="1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control</a:t>
            </a: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 the work site: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get the assistance of any police or military personnel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if no professionals present, select people to be </a:t>
            </a:r>
            <a:r>
              <a:rPr lang="en-AU" sz="2400" b="1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safety managers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set up </a:t>
            </a:r>
            <a:r>
              <a:rPr lang="en-AU" sz="2400" b="1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boundary markers</a:t>
            </a: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, entry and exit points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b="1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keep people out </a:t>
            </a: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who are not involved in rescue operations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  <a:sym typeface="Times" charset="0"/>
              </a:rPr>
              <a:t>make arrangements for residents to return to their homes (in or out?)</a:t>
            </a:r>
          </a:p>
          <a:p>
            <a:pPr>
              <a:buFont typeface="Wingdings" charset="2"/>
              <a:buChar char="q"/>
              <a:defRPr/>
            </a:pPr>
            <a:endParaRPr lang="en-AU" dirty="0">
              <a:solidFill>
                <a:srgbClr val="174C8E"/>
              </a:solidFill>
              <a:latin typeface="Arial" charset="0"/>
              <a:cs typeface="Arial" charset="0"/>
              <a:sym typeface="Times" charset="0"/>
            </a:endParaRPr>
          </a:p>
        </p:txBody>
      </p:sp>
      <p:sp>
        <p:nvSpPr>
          <p:cNvPr id="19458" name="Rectangle 1">
            <a:extLst>
              <a:ext uri="{FF2B5EF4-FFF2-40B4-BE49-F238E27FC236}">
                <a16:creationId xmlns:a16="http://schemas.microsoft.com/office/drawing/2014/main" xmlns="" id="{EC8A68A8-5320-F59D-E864-BE7454147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644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On-Site Management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</a:t>
            </a: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 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775" y="1295400"/>
            <a:ext cx="5707143" cy="1470025"/>
          </a:xfrm>
        </p:spPr>
        <p:txBody>
          <a:bodyPr lIns="0" rIns="0"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What is a rescuer and how to stay safe </a:t>
            </a:r>
            <a:br>
              <a:rPr lang="en-US" altLang="de-DE" dirty="0">
                <a:solidFill>
                  <a:srgbClr val="194C8D"/>
                </a:solidFill>
                <a:latin typeface="Avenir Medium" charset="0"/>
              </a:rPr>
            </a:br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on mission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645450"/>
            <a:ext cx="5707143" cy="107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Basics on safety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Protective equipment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1260000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rescuer </a:t>
            </a: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person that is trained to work in a safe manner in a very risky environment.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</a:t>
            </a:r>
            <a:r>
              <a:rPr lang="en-AU" altLang="de-DE" sz="2800" b="1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Responder</a:t>
            </a:r>
            <a:r>
              <a:rPr lang="en-AU" altLang="de-DE" sz="28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rescue work will only be successful if you know your own weaknesses.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 safety is the key element to avoid harm.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55725"/>
            <a:ext cx="7543800" cy="4130675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spcAft>
                <a:spcPts val="800"/>
              </a:spcAft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avoid or reduce the impact of hazards:</a:t>
            </a:r>
          </a:p>
          <a:p>
            <a:pPr marL="39688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of Personal Protection</a:t>
            </a:r>
          </a:p>
          <a:p>
            <a:pPr marL="39688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Controlling site access</a:t>
            </a:r>
          </a:p>
          <a:p>
            <a:pPr marL="39688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of lookouts</a:t>
            </a:r>
          </a:p>
          <a:p>
            <a:pPr marL="39688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Planning evacuation</a:t>
            </a:r>
          </a:p>
          <a:p>
            <a:pPr marL="39688" indent="0"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4241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safe means being in control of hazards</a:t>
            </a:r>
          </a:p>
        </p:txBody>
      </p:sp>
      <p:pic>
        <p:nvPicPr>
          <p:cNvPr id="2" name="Picture 1" descr="responders 02.jpg">
            <a:extLst>
              <a:ext uri="{FF2B5EF4-FFF2-40B4-BE49-F238E27FC236}">
                <a16:creationId xmlns:a16="http://schemas.microsoft.com/office/drawing/2014/main" xmlns="" id="{6AF31D5C-1A80-E86A-9952-B846326E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86025"/>
            <a:ext cx="3352800" cy="2847975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66B5A1C9-232C-9ED9-323F-A86B709D2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7800"/>
            <a:ext cx="5410200" cy="4648200"/>
          </a:xfrm>
        </p:spPr>
        <p:txBody>
          <a:bodyPr/>
          <a:lstStyle/>
          <a:p>
            <a:pPr marL="39688" indent="0">
              <a:spcAft>
                <a:spcPts val="800"/>
              </a:spcAft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Protective clothing and equipment like: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helmet or hard hat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pair of leather gloves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pair of boots or heavy shoes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safety glasses or goggles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protective clothes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dust mask</a:t>
            </a:r>
          </a:p>
          <a:p>
            <a:pPr marL="39688" indent="0">
              <a:spcBef>
                <a:spcPts val="0"/>
              </a:spcBef>
              <a:buClrTx/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spcBef>
                <a:spcPts val="600"/>
              </a:spcBef>
              <a:buClrTx/>
              <a:buFont typeface="Times" panose="02020603050405020304" pitchFamily="18" charset="0"/>
              <a:buNone/>
              <a:tabLst>
                <a:tab pos="357188" algn="l"/>
                <a:tab pos="1527175" algn="l"/>
              </a:tabLst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… but what to do, if there is nothing 		available? How to protect?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6" name="Rectangle 1">
            <a:extLst>
              <a:ext uri="{FF2B5EF4-FFF2-40B4-BE49-F238E27FC236}">
                <a16:creationId xmlns:a16="http://schemas.microsoft.com/office/drawing/2014/main" xmlns="" id="{5182DCE8-A206-1EFC-25B1-C6DA89676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278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protection</a:t>
            </a:r>
          </a:p>
        </p:txBody>
      </p:sp>
      <p:pic>
        <p:nvPicPr>
          <p:cNvPr id="3" name="Picture 2" descr="Responders PPE.jpg">
            <a:extLst>
              <a:ext uri="{FF2B5EF4-FFF2-40B4-BE49-F238E27FC236}">
                <a16:creationId xmlns:a16="http://schemas.microsoft.com/office/drawing/2014/main" xmlns="" id="{875E0FBD-FA7A-6CBC-7DD3-ED6FE8D79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295400"/>
            <a:ext cx="2743200" cy="432435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3809999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typical item available nearly everywhere are blankets from cotton. </a:t>
            </a:r>
          </a:p>
          <a:p>
            <a:pPr marL="39688" indent="0"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spcAft>
                <a:spcPts val="800"/>
              </a:spcAft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work out the following protective gear: 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Gloves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Helmet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Knee protector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22560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Work!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xmlns="" id="{8CE505C8-48B9-4C28-B378-BE4F33F4AE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719606"/>
            <a:ext cx="2133600" cy="21336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ABECF0BD-5ABE-471A-A10F-2A4ACACDE011}"/>
              </a:ext>
            </a:extLst>
          </p:cNvPr>
          <p:cNvSpPr txBox="1"/>
          <p:nvPr/>
        </p:nvSpPr>
        <p:spPr>
          <a:xfrm>
            <a:off x="5562600" y="554349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r>
              <a:rPr lang="de-DE" sz="20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max. 20 </a:t>
            </a:r>
            <a:r>
              <a:rPr lang="de-DE" sz="2000" i="1" dirty="0" err="1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r>
              <a:rPr lang="de-DE" sz="20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de-DE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7067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3886199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Responders have to work continuously in a risky environment. Some additional preparation will help to stay safe:</a:t>
            </a:r>
          </a:p>
          <a:p>
            <a:pPr marL="269875" indent="358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Using an look out as site observer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Using a warning signal to alarm rescuers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Having an evacuation plan</a:t>
            </a:r>
          </a:p>
          <a:p>
            <a:pPr marL="269875" indent="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Having control on the work site</a:t>
            </a:r>
          </a:p>
          <a:p>
            <a:pPr marL="39688" indent="0"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22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on the worksite is needed, too!</a:t>
            </a:r>
          </a:p>
        </p:txBody>
      </p:sp>
    </p:spTree>
    <p:extLst>
      <p:ext uri="{BB962C8B-B14F-4D97-AF65-F5344CB8AC3E}">
        <p14:creationId xmlns:p14="http://schemas.microsoft.com/office/powerpoint/2010/main" val="353075730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2">
            <a:extLst>
              <a:ext uri="{FF2B5EF4-FFF2-40B4-BE49-F238E27FC236}">
                <a16:creationId xmlns:a16="http://schemas.microsoft.com/office/drawing/2014/main" xmlns="" id="{6284BAA9-E85C-3640-63CD-AD8F9E09A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905000"/>
            <a:ext cx="5329237" cy="32766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Responders are at a work site, they should have at least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lookout. </a:t>
            </a:r>
          </a:p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role is to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watch out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hazards and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everyone before an accident happens.</a:t>
            </a:r>
          </a:p>
        </p:txBody>
      </p:sp>
      <p:sp>
        <p:nvSpPr>
          <p:cNvPr id="16386" name="Rectangle 1">
            <a:extLst>
              <a:ext uri="{FF2B5EF4-FFF2-40B4-BE49-F238E27FC236}">
                <a16:creationId xmlns:a16="http://schemas.microsoft.com/office/drawing/2014/main" xmlns="" id="{7FAF453A-F5B6-3D80-AAE1-9D3702898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7022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lookouts (Observers)</a:t>
            </a:r>
          </a:p>
        </p:txBody>
      </p:sp>
      <p:pic>
        <p:nvPicPr>
          <p:cNvPr id="2" name="Picture 1" descr="Look out.jpg">
            <a:extLst>
              <a:ext uri="{FF2B5EF4-FFF2-40B4-BE49-F238E27FC236}">
                <a16:creationId xmlns:a16="http://schemas.microsoft.com/office/drawing/2014/main" xmlns="" id="{BCCB5FAF-64E3-BA63-85AD-89E59016C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8800"/>
            <a:ext cx="2819400" cy="28194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xmlns="" id="{40203F4D-6439-15D0-1AD7-2CBC898CF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600"/>
            <a:ext cx="6858000" cy="42672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important to have an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evacuation plan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worksite.</a:t>
            </a:r>
          </a:p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 everyone involved in the rescue works about it, so that they know what to do if an evacuation is necessary. Use signs, warning 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tape or the like to mark specific 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places and routes.</a:t>
            </a:r>
          </a:p>
        </p:txBody>
      </p:sp>
      <p:sp>
        <p:nvSpPr>
          <p:cNvPr id="17410" name="Rectangle 1">
            <a:extLst>
              <a:ext uri="{FF2B5EF4-FFF2-40B4-BE49-F238E27FC236}">
                <a16:creationId xmlns:a16="http://schemas.microsoft.com/office/drawing/2014/main" xmlns="" id="{D4BF1223-77B4-518A-A12A-1289B2B74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9664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an evacuation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xmlns="" id="{E5C277AC-2962-47DC-AD5F-826CB967E8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352800"/>
            <a:ext cx="3243568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3413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31ED9FEB-FA77-4ACE-9200-5FF13213FDFA}"/>
</file>

<file path=customXml/itemProps4.xml><?xml version="1.0" encoding="utf-8"?>
<ds:datastoreItem xmlns:ds="http://schemas.openxmlformats.org/officeDocument/2006/customXml" ds:itemID="{04D867D7-3186-4856-8B58-5305F1A518E2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549</Words>
  <Characters>0</Characters>
  <Application>Microsoft Office PowerPoint</Application>
  <PresentationFormat>Bildschirmpräsentation (4:3)</PresentationFormat>
  <Lines>0</Lines>
  <Paragraphs>104</Paragraphs>
  <Slides>13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5" baseType="lpstr">
      <vt:lpstr>ＭＳ ゴシック</vt:lpstr>
      <vt:lpstr>MS PGothic</vt:lpstr>
      <vt:lpstr>MS PGothic</vt:lpstr>
      <vt:lpstr>Arial</vt:lpstr>
      <vt:lpstr>Avenir Medium</vt:lpstr>
      <vt:lpstr>Calibri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What is a rescuer and how to stay safe  on mission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345</cp:revision>
  <dcterms:created xsi:type="dcterms:W3CDTF">2009-07-08T19:39:17Z</dcterms:created>
  <dcterms:modified xsi:type="dcterms:W3CDTF">2024-05-06T10:04:01Z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