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0"/>
  </p:notesMasterIdLst>
  <p:handoutMasterIdLst>
    <p:handoutMasterId r:id="rId21"/>
  </p:handoutMasterIdLst>
  <p:sldIdLst>
    <p:sldId id="369" r:id="rId7"/>
    <p:sldId id="341" r:id="rId8"/>
    <p:sldId id="372" r:id="rId9"/>
    <p:sldId id="386" r:id="rId10"/>
    <p:sldId id="392" r:id="rId11"/>
    <p:sldId id="405" r:id="rId12"/>
    <p:sldId id="406" r:id="rId13"/>
    <p:sldId id="407" r:id="rId14"/>
    <p:sldId id="408" r:id="rId15"/>
    <p:sldId id="402" r:id="rId16"/>
    <p:sldId id="403" r:id="rId17"/>
    <p:sldId id="370" r:id="rId18"/>
    <p:sldId id="3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C8D"/>
    <a:srgbClr val="174C8E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FAD0B-F2B8-4A72-9158-97FD150506A1}" v="6" dt="2023-01-09T06:19:48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microsoft.com/office/2015/10/relationships/revisionInfo" Target="revisionInfo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325FAD0B-F2B8-4A72-9158-97FD150506A1}"/>
    <pc:docChg chg="custSel addSld delSld modSld sldOrd">
      <pc:chgData name="Rudina Goxharaj" userId="4c7967008258634d" providerId="LiveId" clId="{325FAD0B-F2B8-4A72-9158-97FD150506A1}" dt="2023-01-09T06:33:18.441" v="1540" actId="6549"/>
      <pc:docMkLst>
        <pc:docMk/>
      </pc:docMkLst>
      <pc:sldChg chg="modSp mod">
        <pc:chgData name="Rudina Goxharaj" userId="4c7967008258634d" providerId="LiveId" clId="{325FAD0B-F2B8-4A72-9158-97FD150506A1}" dt="2023-01-08T16:03:52.307" v="90" actId="6549"/>
        <pc:sldMkLst>
          <pc:docMk/>
          <pc:sldMk cId="0" sldId="341"/>
        </pc:sldMkLst>
        <pc:spChg chg="mod">
          <ac:chgData name="Rudina Goxharaj" userId="4c7967008258634d" providerId="LiveId" clId="{325FAD0B-F2B8-4A72-9158-97FD150506A1}" dt="2023-01-08T16:03:36.429" v="43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325FAD0B-F2B8-4A72-9158-97FD150506A1}" dt="2023-01-08T16:03:52.307" v="90" actId="6549"/>
          <ac:spMkLst>
            <pc:docMk/>
            <pc:sldMk cId="0" sldId="341"/>
            <ac:spMk id="7174" creationId="{1CEE0E3D-4071-399A-3C49-9D90129E709C}"/>
          </ac:spMkLst>
        </pc:spChg>
      </pc:sldChg>
      <pc:sldChg chg="add del">
        <pc:chgData name="Rudina Goxharaj" userId="4c7967008258634d" providerId="LiveId" clId="{325FAD0B-F2B8-4A72-9158-97FD150506A1}" dt="2023-01-08T22:06:40.561" v="516" actId="47"/>
        <pc:sldMkLst>
          <pc:docMk/>
          <pc:sldMk cId="0" sldId="367"/>
        </pc:sldMkLst>
      </pc:sldChg>
      <pc:sldChg chg="modSp mod">
        <pc:chgData name="Rudina Goxharaj" userId="4c7967008258634d" providerId="LiveId" clId="{325FAD0B-F2B8-4A72-9158-97FD150506A1}" dt="2023-01-08T16:03:25.659" v="22" actId="6549"/>
        <pc:sldMkLst>
          <pc:docMk/>
          <pc:sldMk cId="0" sldId="369"/>
        </pc:sldMkLst>
        <pc:spChg chg="mod">
          <ac:chgData name="Rudina Goxharaj" userId="4c7967008258634d" providerId="LiveId" clId="{325FAD0B-F2B8-4A72-9158-97FD150506A1}" dt="2023-01-08T16:03:25.659" v="22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325FAD0B-F2B8-4A72-9158-97FD150506A1}" dt="2023-01-08T16:03:08.872" v="1" actId="20577"/>
          <ac:spMkLst>
            <pc:docMk/>
            <pc:sldMk cId="0" sldId="369"/>
            <ac:spMk id="5123" creationId="{6F5699F8-327E-CEAB-7145-E74AA1908E2B}"/>
          </ac:spMkLst>
        </pc:spChg>
      </pc:sldChg>
      <pc:sldChg chg="addSp delSp modSp mod">
        <pc:chgData name="Rudina Goxharaj" userId="4c7967008258634d" providerId="LiveId" clId="{325FAD0B-F2B8-4A72-9158-97FD150506A1}" dt="2023-01-09T06:16:19.698" v="717" actId="20577"/>
        <pc:sldMkLst>
          <pc:docMk/>
          <pc:sldMk cId="0" sldId="372"/>
        </pc:sldMkLst>
        <pc:spChg chg="add del mod">
          <ac:chgData name="Rudina Goxharaj" userId="4c7967008258634d" providerId="LiveId" clId="{325FAD0B-F2B8-4A72-9158-97FD150506A1}" dt="2023-01-08T17:16:29.614" v="176" actId="478"/>
          <ac:spMkLst>
            <pc:docMk/>
            <pc:sldMk cId="0" sldId="372"/>
            <ac:spMk id="2" creationId="{7161FEAA-C24C-C843-1913-D474196C6AEB}"/>
          </ac:spMkLst>
        </pc:spChg>
        <pc:spChg chg="add mod">
          <ac:chgData name="Rudina Goxharaj" userId="4c7967008258634d" providerId="LiveId" clId="{325FAD0B-F2B8-4A72-9158-97FD150506A1}" dt="2023-01-09T06:16:19.698" v="717" actId="20577"/>
          <ac:spMkLst>
            <pc:docMk/>
            <pc:sldMk cId="0" sldId="372"/>
            <ac:spMk id="3" creationId="{E56EC261-B7DB-B6CD-143E-EA4016400566}"/>
          </ac:spMkLst>
        </pc:spChg>
        <pc:spChg chg="del">
          <ac:chgData name="Rudina Goxharaj" userId="4c7967008258634d" providerId="LiveId" clId="{325FAD0B-F2B8-4A72-9158-97FD150506A1}" dt="2023-01-08T17:16:25.161" v="175" actId="478"/>
          <ac:spMkLst>
            <pc:docMk/>
            <pc:sldMk cId="0" sldId="372"/>
            <ac:spMk id="9218" creationId="{88F8B889-9380-6C9D-694B-8A6E7465E289}"/>
          </ac:spMkLst>
        </pc:spChg>
        <pc:spChg chg="mod">
          <ac:chgData name="Rudina Goxharaj" userId="4c7967008258634d" providerId="LiveId" clId="{325FAD0B-F2B8-4A72-9158-97FD150506A1}" dt="2023-01-08T17:15:57.737" v="174" actId="20577"/>
          <ac:spMkLst>
            <pc:docMk/>
            <pc:sldMk cId="0" sldId="372"/>
            <ac:spMk id="10242" creationId="{1FEDAE6F-25A7-6D42-04F6-6D94B81D3432}"/>
          </ac:spMkLst>
        </pc:spChg>
      </pc:sldChg>
      <pc:sldChg chg="del">
        <pc:chgData name="Rudina Goxharaj" userId="4c7967008258634d" providerId="LiveId" clId="{325FAD0B-F2B8-4A72-9158-97FD150506A1}" dt="2023-01-08T22:06:28.754" v="507" actId="47"/>
        <pc:sldMkLst>
          <pc:docMk/>
          <pc:sldMk cId="1400427510" sldId="373"/>
        </pc:sldMkLst>
      </pc:sldChg>
      <pc:sldChg chg="del">
        <pc:chgData name="Rudina Goxharaj" userId="4c7967008258634d" providerId="LiveId" clId="{325FAD0B-F2B8-4A72-9158-97FD150506A1}" dt="2023-01-08T22:06:29.726" v="508" actId="47"/>
        <pc:sldMkLst>
          <pc:docMk/>
          <pc:sldMk cId="3292271206" sldId="374"/>
        </pc:sldMkLst>
      </pc:sldChg>
      <pc:sldChg chg="del">
        <pc:chgData name="Rudina Goxharaj" userId="4c7967008258634d" providerId="LiveId" clId="{325FAD0B-F2B8-4A72-9158-97FD150506A1}" dt="2023-01-08T22:06:30.462" v="509" actId="47"/>
        <pc:sldMkLst>
          <pc:docMk/>
          <pc:sldMk cId="3794609091" sldId="375"/>
        </pc:sldMkLst>
      </pc:sldChg>
      <pc:sldChg chg="del">
        <pc:chgData name="Rudina Goxharaj" userId="4c7967008258634d" providerId="LiveId" clId="{325FAD0B-F2B8-4A72-9158-97FD150506A1}" dt="2023-01-08T22:06:31.034" v="510" actId="47"/>
        <pc:sldMkLst>
          <pc:docMk/>
          <pc:sldMk cId="2413403506" sldId="376"/>
        </pc:sldMkLst>
      </pc:sldChg>
      <pc:sldChg chg="del">
        <pc:chgData name="Rudina Goxharaj" userId="4c7967008258634d" providerId="LiveId" clId="{325FAD0B-F2B8-4A72-9158-97FD150506A1}" dt="2023-01-08T22:06:32.118" v="511" actId="47"/>
        <pc:sldMkLst>
          <pc:docMk/>
          <pc:sldMk cId="4277777635" sldId="377"/>
        </pc:sldMkLst>
      </pc:sldChg>
      <pc:sldChg chg="del">
        <pc:chgData name="Rudina Goxharaj" userId="4c7967008258634d" providerId="LiveId" clId="{325FAD0B-F2B8-4A72-9158-97FD150506A1}" dt="2023-01-08T22:06:32.746" v="512" actId="47"/>
        <pc:sldMkLst>
          <pc:docMk/>
          <pc:sldMk cId="2138802699" sldId="378"/>
        </pc:sldMkLst>
      </pc:sldChg>
      <pc:sldChg chg="del">
        <pc:chgData name="Rudina Goxharaj" userId="4c7967008258634d" providerId="LiveId" clId="{325FAD0B-F2B8-4A72-9158-97FD150506A1}" dt="2023-01-08T22:06:33.661" v="513" actId="47"/>
        <pc:sldMkLst>
          <pc:docMk/>
          <pc:sldMk cId="1135611390" sldId="379"/>
        </pc:sldMkLst>
      </pc:sldChg>
      <pc:sldChg chg="del">
        <pc:chgData name="Rudina Goxharaj" userId="4c7967008258634d" providerId="LiveId" clId="{325FAD0B-F2B8-4A72-9158-97FD150506A1}" dt="2023-01-08T22:06:34.729" v="514" actId="47"/>
        <pc:sldMkLst>
          <pc:docMk/>
          <pc:sldMk cId="961669475" sldId="380"/>
        </pc:sldMkLst>
      </pc:sldChg>
      <pc:sldChg chg="del">
        <pc:chgData name="Rudina Goxharaj" userId="4c7967008258634d" providerId="LiveId" clId="{325FAD0B-F2B8-4A72-9158-97FD150506A1}" dt="2023-01-08T22:06:35.697" v="515" actId="47"/>
        <pc:sldMkLst>
          <pc:docMk/>
          <pc:sldMk cId="1818401720" sldId="381"/>
        </pc:sldMkLst>
      </pc:sldChg>
      <pc:sldChg chg="del">
        <pc:chgData name="Rudina Goxharaj" userId="4c7967008258634d" providerId="LiveId" clId="{325FAD0B-F2B8-4A72-9158-97FD150506A1}" dt="2023-01-08T22:06:27.734" v="506" actId="47"/>
        <pc:sldMkLst>
          <pc:docMk/>
          <pc:sldMk cId="2649972319" sldId="382"/>
        </pc:sldMkLst>
      </pc:sldChg>
      <pc:sldChg chg="del">
        <pc:chgData name="Rudina Goxharaj" userId="4c7967008258634d" providerId="LiveId" clId="{325FAD0B-F2B8-4A72-9158-97FD150506A1}" dt="2023-01-08T22:06:40.828" v="517" actId="47"/>
        <pc:sldMkLst>
          <pc:docMk/>
          <pc:sldMk cId="633706777" sldId="383"/>
        </pc:sldMkLst>
      </pc:sldChg>
      <pc:sldChg chg="add del">
        <pc:chgData name="Rudina Goxharaj" userId="4c7967008258634d" providerId="LiveId" clId="{325FAD0B-F2B8-4A72-9158-97FD150506A1}" dt="2023-01-09T06:21:18.636" v="798" actId="47"/>
        <pc:sldMkLst>
          <pc:docMk/>
          <pc:sldMk cId="2141305533" sldId="384"/>
        </pc:sldMkLst>
      </pc:sldChg>
      <pc:sldChg chg="add del">
        <pc:chgData name="Rudina Goxharaj" userId="4c7967008258634d" providerId="LiveId" clId="{325FAD0B-F2B8-4A72-9158-97FD150506A1}" dt="2023-01-09T06:21:02.617" v="796" actId="47"/>
        <pc:sldMkLst>
          <pc:docMk/>
          <pc:sldMk cId="0" sldId="385"/>
        </pc:sldMkLst>
      </pc:sldChg>
      <pc:sldChg chg="add">
        <pc:chgData name="Rudina Goxharaj" userId="4c7967008258634d" providerId="LiveId" clId="{325FAD0B-F2B8-4A72-9158-97FD150506A1}" dt="2023-01-08T22:06:16.394" v="505"/>
        <pc:sldMkLst>
          <pc:docMk/>
          <pc:sldMk cId="0" sldId="386"/>
        </pc:sldMkLst>
      </pc:sldChg>
      <pc:sldChg chg="add del">
        <pc:chgData name="Rudina Goxharaj" userId="4c7967008258634d" providerId="LiveId" clId="{325FAD0B-F2B8-4A72-9158-97FD150506A1}" dt="2023-01-09T06:21:10.315" v="797" actId="47"/>
        <pc:sldMkLst>
          <pc:docMk/>
          <pc:sldMk cId="0" sldId="387"/>
        </pc:sldMkLst>
      </pc:sldChg>
      <pc:sldChg chg="add del">
        <pc:chgData name="Rudina Goxharaj" userId="4c7967008258634d" providerId="LiveId" clId="{325FAD0B-F2B8-4A72-9158-97FD150506A1}" dt="2023-01-09T06:20:58.671" v="795" actId="47"/>
        <pc:sldMkLst>
          <pc:docMk/>
          <pc:sldMk cId="0" sldId="388"/>
        </pc:sldMkLst>
      </pc:sldChg>
      <pc:sldChg chg="add">
        <pc:chgData name="Rudina Goxharaj" userId="4c7967008258634d" providerId="LiveId" clId="{325FAD0B-F2B8-4A72-9158-97FD150506A1}" dt="2023-01-08T22:06:16.394" v="505"/>
        <pc:sldMkLst>
          <pc:docMk/>
          <pc:sldMk cId="0" sldId="389"/>
        </pc:sldMkLst>
      </pc:sldChg>
      <pc:sldChg chg="add del">
        <pc:chgData name="Rudina Goxharaj" userId="4c7967008258634d" providerId="LiveId" clId="{325FAD0B-F2B8-4A72-9158-97FD150506A1}" dt="2023-01-09T06:20:41.710" v="794" actId="47"/>
        <pc:sldMkLst>
          <pc:docMk/>
          <pc:sldMk cId="0" sldId="390"/>
        </pc:sldMkLst>
      </pc:sldChg>
      <pc:sldChg chg="add del">
        <pc:chgData name="Rudina Goxharaj" userId="4c7967008258634d" providerId="LiveId" clId="{325FAD0B-F2B8-4A72-9158-97FD150506A1}" dt="2023-01-08T22:19:19.558" v="522" actId="47"/>
        <pc:sldMkLst>
          <pc:docMk/>
          <pc:sldMk cId="0" sldId="391"/>
        </pc:sldMkLst>
      </pc:sldChg>
      <pc:sldChg chg="add">
        <pc:chgData name="Rudina Goxharaj" userId="4c7967008258634d" providerId="LiveId" clId="{325FAD0B-F2B8-4A72-9158-97FD150506A1}" dt="2023-01-08T22:06:16.394" v="505"/>
        <pc:sldMkLst>
          <pc:docMk/>
          <pc:sldMk cId="0" sldId="392"/>
        </pc:sldMkLst>
      </pc:sldChg>
      <pc:sldChg chg="add del">
        <pc:chgData name="Rudina Goxharaj" userId="4c7967008258634d" providerId="LiveId" clId="{325FAD0B-F2B8-4A72-9158-97FD150506A1}" dt="2023-01-09T06:20:21.087" v="793" actId="47"/>
        <pc:sldMkLst>
          <pc:docMk/>
          <pc:sldMk cId="0" sldId="393"/>
        </pc:sldMkLst>
      </pc:sldChg>
      <pc:sldChg chg="add del">
        <pc:chgData name="Rudina Goxharaj" userId="4c7967008258634d" providerId="LiveId" clId="{325FAD0B-F2B8-4A72-9158-97FD150506A1}" dt="2023-01-09T06:20:10.129" v="791" actId="47"/>
        <pc:sldMkLst>
          <pc:docMk/>
          <pc:sldMk cId="0" sldId="394"/>
        </pc:sldMkLst>
      </pc:sldChg>
      <pc:sldChg chg="add">
        <pc:chgData name="Rudina Goxharaj" userId="4c7967008258634d" providerId="LiveId" clId="{325FAD0B-F2B8-4A72-9158-97FD150506A1}" dt="2023-01-08T22:06:16.394" v="505"/>
        <pc:sldMkLst>
          <pc:docMk/>
          <pc:sldMk cId="0" sldId="395"/>
        </pc:sldMkLst>
      </pc:sldChg>
      <pc:sldChg chg="add del">
        <pc:chgData name="Rudina Goxharaj" userId="4c7967008258634d" providerId="LiveId" clId="{325FAD0B-F2B8-4A72-9158-97FD150506A1}" dt="2023-01-09T06:20:16.252" v="792" actId="47"/>
        <pc:sldMkLst>
          <pc:docMk/>
          <pc:sldMk cId="0" sldId="396"/>
        </pc:sldMkLst>
      </pc:sldChg>
      <pc:sldChg chg="add del">
        <pc:chgData name="Rudina Goxharaj" userId="4c7967008258634d" providerId="LiveId" clId="{325FAD0B-F2B8-4A72-9158-97FD150506A1}" dt="2023-01-09T06:19:58.878" v="790" actId="47"/>
        <pc:sldMkLst>
          <pc:docMk/>
          <pc:sldMk cId="0" sldId="397"/>
        </pc:sldMkLst>
      </pc:sldChg>
      <pc:sldChg chg="addSp delSp modSp add mod">
        <pc:chgData name="Rudina Goxharaj" userId="4c7967008258634d" providerId="LiveId" clId="{325FAD0B-F2B8-4A72-9158-97FD150506A1}" dt="2023-01-09T06:19:52.535" v="789" actId="1076"/>
        <pc:sldMkLst>
          <pc:docMk/>
          <pc:sldMk cId="0" sldId="398"/>
        </pc:sldMkLst>
        <pc:picChg chg="del">
          <ac:chgData name="Rudina Goxharaj" userId="4c7967008258634d" providerId="LiveId" clId="{325FAD0B-F2B8-4A72-9158-97FD150506A1}" dt="2023-01-09T06:19:38.611" v="787" actId="478"/>
          <ac:picMkLst>
            <pc:docMk/>
            <pc:sldMk cId="0" sldId="398"/>
            <ac:picMk id="2" creationId="{00000000-0000-0000-0000-000000000000}"/>
          </ac:picMkLst>
        </pc:picChg>
        <pc:picChg chg="add mod">
          <ac:chgData name="Rudina Goxharaj" userId="4c7967008258634d" providerId="LiveId" clId="{325FAD0B-F2B8-4A72-9158-97FD150506A1}" dt="2023-01-09T06:19:52.535" v="789" actId="1076"/>
          <ac:picMkLst>
            <pc:docMk/>
            <pc:sldMk cId="0" sldId="398"/>
            <ac:picMk id="3" creationId="{34D5FAA4-312B-E484-5677-ED2F7FB18DC1}"/>
          </ac:picMkLst>
        </pc:picChg>
      </pc:sldChg>
      <pc:sldChg chg="add del">
        <pc:chgData name="Rudina Goxharaj" userId="4c7967008258634d" providerId="LiveId" clId="{325FAD0B-F2B8-4A72-9158-97FD150506A1}" dt="2023-01-09T06:19:26.859" v="786" actId="47"/>
        <pc:sldMkLst>
          <pc:docMk/>
          <pc:sldMk cId="0" sldId="399"/>
        </pc:sldMkLst>
      </pc:sldChg>
      <pc:sldChg chg="add del">
        <pc:chgData name="Rudina Goxharaj" userId="4c7967008258634d" providerId="LiveId" clId="{325FAD0B-F2B8-4A72-9158-97FD150506A1}" dt="2023-01-08T22:18:05.463" v="521" actId="47"/>
        <pc:sldMkLst>
          <pc:docMk/>
          <pc:sldMk cId="0" sldId="400"/>
        </pc:sldMkLst>
      </pc:sldChg>
      <pc:sldChg chg="add">
        <pc:chgData name="Rudina Goxharaj" userId="4c7967008258634d" providerId="LiveId" clId="{325FAD0B-F2B8-4A72-9158-97FD150506A1}" dt="2023-01-08T22:06:16.394" v="505"/>
        <pc:sldMkLst>
          <pc:docMk/>
          <pc:sldMk cId="0" sldId="401"/>
        </pc:sldMkLst>
      </pc:sldChg>
      <pc:sldChg chg="modSp add del mod ord modNotesTx">
        <pc:chgData name="Rudina Goxharaj" userId="4c7967008258634d" providerId="LiveId" clId="{325FAD0B-F2B8-4A72-9158-97FD150506A1}" dt="2023-01-09T06:29:47.301" v="1124" actId="20577"/>
        <pc:sldMkLst>
          <pc:docMk/>
          <pc:sldMk cId="2571662812" sldId="402"/>
        </pc:sldMkLst>
        <pc:spChg chg="mod">
          <ac:chgData name="Rudina Goxharaj" userId="4c7967008258634d" providerId="LiveId" clId="{325FAD0B-F2B8-4A72-9158-97FD150506A1}" dt="2023-01-09T06:29:47.301" v="1124" actId="20577"/>
          <ac:spMkLst>
            <pc:docMk/>
            <pc:sldMk cId="2571662812" sldId="402"/>
            <ac:spMk id="3" creationId="{E56EC261-B7DB-B6CD-143E-EA4016400566}"/>
          </ac:spMkLst>
        </pc:spChg>
        <pc:spChg chg="mod">
          <ac:chgData name="Rudina Goxharaj" userId="4c7967008258634d" providerId="LiveId" clId="{325FAD0B-F2B8-4A72-9158-97FD150506A1}" dt="2023-01-09T06:28:06.704" v="996" actId="6549"/>
          <ac:spMkLst>
            <pc:docMk/>
            <pc:sldMk cId="2571662812" sldId="402"/>
            <ac:spMk id="10242" creationId="{1FEDAE6F-25A7-6D42-04F6-6D94B81D3432}"/>
          </ac:spMkLst>
        </pc:spChg>
      </pc:sldChg>
      <pc:sldChg chg="new del">
        <pc:chgData name="Rudina Goxharaj" userId="4c7967008258634d" providerId="LiveId" clId="{325FAD0B-F2B8-4A72-9158-97FD150506A1}" dt="2023-01-08T22:17:34.535" v="520" actId="47"/>
        <pc:sldMkLst>
          <pc:docMk/>
          <pc:sldMk cId="3299369893" sldId="402"/>
        </pc:sldMkLst>
      </pc:sldChg>
      <pc:sldChg chg="new del">
        <pc:chgData name="Rudina Goxharaj" userId="4c7967008258634d" providerId="LiveId" clId="{325FAD0B-F2B8-4A72-9158-97FD150506A1}" dt="2023-01-08T22:29:32.778" v="524" actId="47"/>
        <pc:sldMkLst>
          <pc:docMk/>
          <pc:sldMk cId="3545745941" sldId="402"/>
        </pc:sldMkLst>
      </pc:sldChg>
      <pc:sldChg chg="modSp add mod">
        <pc:chgData name="Rudina Goxharaj" userId="4c7967008258634d" providerId="LiveId" clId="{325FAD0B-F2B8-4A72-9158-97FD150506A1}" dt="2023-01-09T06:33:18.441" v="1540" actId="6549"/>
        <pc:sldMkLst>
          <pc:docMk/>
          <pc:sldMk cId="1381834034" sldId="403"/>
        </pc:sldMkLst>
        <pc:spChg chg="mod">
          <ac:chgData name="Rudina Goxharaj" userId="4c7967008258634d" providerId="LiveId" clId="{325FAD0B-F2B8-4A72-9158-97FD150506A1}" dt="2023-01-09T06:33:18.441" v="1540" actId="6549"/>
          <ac:spMkLst>
            <pc:docMk/>
            <pc:sldMk cId="1381834034" sldId="403"/>
            <ac:spMk id="3" creationId="{E56EC261-B7DB-B6CD-143E-EA40164005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51204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3387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4571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Max. 10 </a:t>
            </a:r>
            <a:r>
              <a:rPr lang="de-DE" dirty="0" err="1"/>
              <a:t>minutes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794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3389116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Disaster impact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4020111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4" y="3395913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771715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02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4" y="401955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EC261-B7DB-B6CD-143E-EA401640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3200400"/>
            <a:ext cx="8077200" cy="2667000"/>
          </a:xfrm>
        </p:spPr>
        <p:txBody>
          <a:bodyPr/>
          <a:lstStyle/>
          <a:p>
            <a:pPr marL="39688" indent="0"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None/>
            </a:pPr>
            <a:endParaRPr lang="en-AU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924800" cy="680416"/>
          </a:xfrm>
        </p:spPr>
        <p:txBody>
          <a:bodyPr/>
          <a:lstStyle/>
          <a:p>
            <a:pPr marL="0" lvl="0" indent="0" algn="l" eaLnBrk="1" hangingPunct="1"/>
            <a:r>
              <a:rPr lang="en-GB" sz="28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Brainstorming: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71FF045-3162-3022-E71A-B718DE14F83A}"/>
              </a:ext>
            </a:extLst>
          </p:cNvPr>
          <p:cNvSpPr txBox="1">
            <a:spLocks/>
          </p:cNvSpPr>
          <p:nvPr/>
        </p:nvSpPr>
        <p:spPr bwMode="auto">
          <a:xfrm>
            <a:off x="685800" y="1828801"/>
            <a:ext cx="762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39688" indent="0" eaLnBrk="1" hangingPunct="1">
              <a:spcAft>
                <a:spcPts val="1200"/>
              </a:spcAft>
              <a:buClrTx/>
              <a:buFont typeface="Times" panose="02020603050405020304" pitchFamily="18" charset="0"/>
              <a:buNone/>
            </a:pPr>
            <a:r>
              <a:rPr lang="en-AU" altLang="de-DE" sz="24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You have 10 minutes to think about the following questions: 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rules are important in a risky environment?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which is the most important one?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B348E6C-98B5-4CA5-8B38-888D1B675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01961"/>
            <a:ext cx="2133600" cy="2133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345B81E-1631-4E21-A1F7-BAC999E01B6B}"/>
              </a:ext>
            </a:extLst>
          </p:cNvPr>
          <p:cNvSpPr txBox="1"/>
          <p:nvPr/>
        </p:nvSpPr>
        <p:spPr>
          <a:xfrm>
            <a:off x="6400800" y="52258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10 </a:t>
            </a:r>
            <a:r>
              <a:rPr lang="de-DE" sz="2000" i="1" dirty="0" err="1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20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8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EC261-B7DB-B6CD-143E-EA401640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" y="-3657600"/>
            <a:ext cx="8077200" cy="2667000"/>
          </a:xfrm>
        </p:spPr>
        <p:txBody>
          <a:bodyPr/>
          <a:lstStyle/>
          <a:p>
            <a:pPr marL="39688" indent="0">
              <a:lnSpc>
                <a:spcPct val="150000"/>
              </a:lnSpc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rules are:</a:t>
            </a:r>
          </a:p>
          <a:p>
            <a:pPr marL="39688" indent="0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0"/>
            <a:ext cx="747963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work alone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haste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all senses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twice before entering a structure / building</a:t>
            </a:r>
          </a:p>
          <a:p>
            <a:pPr marL="628650" indent="-358775" eaLnBrk="1" hangingPunct="1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yourself</a:t>
            </a:r>
            <a:b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kern="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4738" indent="0" eaLnBrk="1" hangingPunct="1">
              <a:spcBef>
                <a:spcPts val="1200"/>
              </a:spcBef>
              <a:spcAft>
                <a:spcPts val="1200"/>
              </a:spcAft>
              <a:buClrTx/>
              <a:buNone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most importantly: </a:t>
            </a:r>
            <a:r>
              <a:rPr lang="en-US" sz="2400" b="1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First!</a:t>
            </a:r>
          </a:p>
          <a:p>
            <a:pPr marL="269875" indent="0" algn="ctr" eaLnBrk="1" hangingPunct="1">
              <a:buClrTx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that your own safety is the key element for the rescue of victims.</a:t>
            </a: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924800" cy="680416"/>
          </a:xfrm>
        </p:spPr>
        <p:txBody>
          <a:bodyPr/>
          <a:lstStyle/>
          <a:p>
            <a:pPr marL="0" lvl="0" indent="0" algn="l" eaLnBrk="1" hangingPunct="1"/>
            <a:r>
              <a:rPr lang="en-GB" sz="28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Brainstorming – possible results</a:t>
            </a:r>
          </a:p>
        </p:txBody>
      </p:sp>
    </p:spTree>
    <p:extLst>
      <p:ext uri="{BB962C8B-B14F-4D97-AF65-F5344CB8AC3E}">
        <p14:creationId xmlns:p14="http://schemas.microsoft.com/office/powerpoint/2010/main" val="1381834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5334000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Disaster Impact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429000"/>
            <a:ext cx="55086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spcBef>
                <a:spcPts val="1200"/>
              </a:spcBef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Hazards</a:t>
            </a:r>
          </a:p>
          <a:p>
            <a:pPr marL="0" lvl="1" algn="ctr">
              <a:spcBef>
                <a:spcPts val="1200"/>
              </a:spcBef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Risks</a:t>
            </a:r>
          </a:p>
          <a:p>
            <a:pPr marL="0" lvl="1" algn="ctr">
              <a:spcBef>
                <a:spcPts val="1200"/>
              </a:spcBef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Dangers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0"/>
            <a:ext cx="769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None/>
            </a:pP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Responders have 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training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personnel protective equipment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why you need to pay special attention to 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hazards, risks and dangers on-site.</a:t>
            </a:r>
          </a:p>
          <a:p>
            <a:pPr marL="0" indent="0">
              <a:buNone/>
            </a:pPr>
            <a:endParaRPr lang="en-AU" sz="2400" b="1" kern="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show some examples.</a:t>
            </a:r>
            <a:endParaRPr lang="en-GB" sz="2400" kern="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900000"/>
            <a:ext cx="727859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l"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 disaster situation: risky for rescuers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3253329_bbe37f7ed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70" y="838200"/>
            <a:ext cx="3384281" cy="2667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Damaged Infrastructure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72390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street signs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traffic control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familiar landmarks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power cables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Damaged or destroyed bridges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Blocked roads (for example through collapsed buildings and landslides)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geography (different from maps)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res on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05732"/>
            <a:ext cx="3677920" cy="284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Damaged Utilities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1" y="16002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GB" sz="2400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leaks from broken pipes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smell!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from broken pipes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Sewage leaks (pollution)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wires and cables 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they still hold electricity!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telephone wires 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touch power cables that hold electricity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irst response 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569097" cy="3342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Unstable Structures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0"/>
            <a:ext cx="77723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GB" sz="2400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holes and voids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and plaster falling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movement of debris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walls, floors, </a:t>
            </a:r>
            <a:b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 or beams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for creaking and groaning noises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/ vertical cracks appearing or widening</a:t>
            </a:r>
          </a:p>
        </p:txBody>
      </p:sp>
    </p:spTree>
    <p:extLst>
      <p:ext uri="{BB962C8B-B14F-4D97-AF65-F5344CB8AC3E}">
        <p14:creationId xmlns:p14="http://schemas.microsoft.com/office/powerpoint/2010/main" val="3190341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iw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374189" cy="2530642"/>
          </a:xfrm>
          <a:prstGeom prst="roundRect">
            <a:avLst>
              <a:gd name="adj" fmla="val 2078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Fire and Smoke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1" y="16002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GB" sz="2400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is toxic and makes</a:t>
            </a:r>
            <a:b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unconscious very quickly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or reduce exposure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 or metal can be hot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surfaces with the back</a:t>
            </a:r>
            <a:b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hand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can cause explosions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people outside of the danger zone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can cause buildings to collapse</a:t>
            </a:r>
          </a:p>
        </p:txBody>
      </p:sp>
    </p:spTree>
    <p:extLst>
      <p:ext uri="{BB962C8B-B14F-4D97-AF65-F5344CB8AC3E}">
        <p14:creationId xmlns:p14="http://schemas.microsoft.com/office/powerpoint/2010/main" val="5608432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Chemical Hazards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1" y="16002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GB" sz="2400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household chemicals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mixed they can become </a:t>
            </a:r>
            <a:b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dangerous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cylinders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smell!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Leaking batteries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acid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Leaking chemical drums or tanks 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water with fuel &amp; chemicals </a:t>
            </a:r>
          </a:p>
        </p:txBody>
      </p:sp>
      <p:pic>
        <p:nvPicPr>
          <p:cNvPr id="5" name="Picture 1" descr="chemicals in house.jpg">
            <a:extLst>
              <a:ext uri="{FF2B5EF4-FFF2-40B4-BE49-F238E27FC236}">
                <a16:creationId xmlns:a16="http://schemas.microsoft.com/office/drawing/2014/main" xmlns="" id="{34D5FAA4-312B-E484-5677-ED2F7FB1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5476" b="11035"/>
          <a:stretch/>
        </p:blipFill>
        <p:spPr>
          <a:xfrm>
            <a:off x="5486400" y="762000"/>
            <a:ext cx="3276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3365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0,,6086967_4,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91618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09600" y="900000"/>
            <a:ext cx="7239001" cy="533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/>
            <a:r>
              <a:rPr lang="en-AU" altLang="de-DE" sz="2800" b="1" dirty="0">
                <a:solidFill>
                  <a:srgbClr val="174C8E"/>
                </a:solidFill>
                <a:latin typeface="Arial" pitchFamily="34" charset="0"/>
                <a:cs typeface="Arial" pitchFamily="34" charset="0"/>
              </a:rPr>
              <a:t>Environmental Hazards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E4182-EE9E-5241-873C-185537DF7626}"/>
              </a:ext>
            </a:extLst>
          </p:cNvPr>
          <p:cNvSpPr txBox="1">
            <a:spLocks/>
          </p:cNvSpPr>
          <p:nvPr/>
        </p:nvSpPr>
        <p:spPr bwMode="auto">
          <a:xfrm>
            <a:off x="609601" y="16002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  <a:noAutofit/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GB" sz="2400" u="sng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 water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and/or infectious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fluids of victims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conditions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or heat, high winds,</a:t>
            </a:r>
            <a:b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snow, risk of flooding</a:t>
            </a:r>
          </a:p>
          <a:p>
            <a:pPr marL="62865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in the environment</a:t>
            </a:r>
          </a:p>
          <a:p>
            <a:pPr marL="927100" lvl="1" indent="-301625" eaLnBrk="1" hangingPunct="1">
              <a:spcBef>
                <a:spcPts val="0"/>
              </a:spcBef>
              <a:buClrTx/>
              <a:buFont typeface="Wingdings 3" panose="05040102010807070707" pitchFamily="18" charset="2"/>
              <a:buChar char="ª"/>
            </a:pP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eyes, nose and mouth of rescuers </a:t>
            </a:r>
            <a:b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victims!</a:t>
            </a:r>
          </a:p>
          <a:p>
            <a:pPr marL="625475" lvl="1" indent="0" eaLnBrk="1" hangingPunct="1">
              <a:spcBef>
                <a:spcPts val="0"/>
              </a:spcBef>
              <a:buClrTx/>
              <a:buNone/>
            </a:pPr>
            <a:endParaRPr lang="en-US" sz="2200" kern="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19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buFont typeface="Times" panose="02020603050405020304" pitchFamily="18" charset="0"/>
          <a:buNone/>
          <a:defRPr sz="2800" dirty="0">
            <a:solidFill>
              <a:srgbClr val="174C8E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04DAE48-A7EB-4C63-8DA7-CEA87BAB8697}"/>
</file>

<file path=customXml/itemProps4.xml><?xml version="1.0" encoding="utf-8"?>
<ds:datastoreItem xmlns:ds="http://schemas.openxmlformats.org/officeDocument/2006/customXml" ds:itemID="{04D867D7-3186-4856-8B58-5305F1A518E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331</Words>
  <Characters>0</Characters>
  <Application>Microsoft Office PowerPoint</Application>
  <PresentationFormat>Bildschirmpräsentation (4:3)</PresentationFormat>
  <Lines>0</Lines>
  <Paragraphs>113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ＭＳ ゴシック</vt:lpstr>
      <vt:lpstr>MS PGothic</vt:lpstr>
      <vt:lpstr>MS PGothic</vt:lpstr>
      <vt:lpstr>Arial</vt:lpstr>
      <vt:lpstr>Avenir Medium</vt:lpstr>
      <vt:lpstr>Calibri</vt:lpstr>
      <vt:lpstr>Times</vt:lpstr>
      <vt:lpstr>Times New Roman</vt:lpstr>
      <vt:lpstr>Verdana</vt:lpstr>
      <vt:lpstr>Wingdings</vt:lpstr>
      <vt:lpstr>Wingdings 3</vt:lpstr>
      <vt:lpstr>ヒラギノ明朝 ProN W3</vt:lpstr>
      <vt:lpstr>1_Title &amp; Bullets</vt:lpstr>
      <vt:lpstr>PowerPoint-Präsentation</vt:lpstr>
      <vt:lpstr>Disaster Impact</vt:lpstr>
      <vt:lpstr>The post disaster situation: risky for rescuers</vt:lpstr>
      <vt:lpstr>Damaged Infrastructure</vt:lpstr>
      <vt:lpstr>Damaged Utilities</vt:lpstr>
      <vt:lpstr>Unstable Structures</vt:lpstr>
      <vt:lpstr>Fire and Smoke</vt:lpstr>
      <vt:lpstr>Chemical Hazards</vt:lpstr>
      <vt:lpstr>Environmental Hazards</vt:lpstr>
      <vt:lpstr>Brainstorming:</vt:lpstr>
      <vt:lpstr>Brainstorming – possible results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354</cp:revision>
  <dcterms:created xsi:type="dcterms:W3CDTF">2009-07-08T19:39:17Z</dcterms:created>
  <dcterms:modified xsi:type="dcterms:W3CDTF">2024-05-06T10:02:00Z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