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6"/>
  </p:sldMasterIdLst>
  <p:notesMasterIdLst>
    <p:notesMasterId r:id="rId22"/>
  </p:notesMasterIdLst>
  <p:handoutMasterIdLst>
    <p:handoutMasterId r:id="rId23"/>
  </p:handoutMasterIdLst>
  <p:sldIdLst>
    <p:sldId id="369" r:id="rId7"/>
    <p:sldId id="341" r:id="rId8"/>
    <p:sldId id="417" r:id="rId9"/>
    <p:sldId id="397" r:id="rId10"/>
    <p:sldId id="423" r:id="rId11"/>
    <p:sldId id="424" r:id="rId12"/>
    <p:sldId id="425" r:id="rId13"/>
    <p:sldId id="426" r:id="rId14"/>
    <p:sldId id="420" r:id="rId15"/>
    <p:sldId id="421" r:id="rId16"/>
    <p:sldId id="422" r:id="rId17"/>
    <p:sldId id="428" r:id="rId18"/>
    <p:sldId id="419" r:id="rId19"/>
    <p:sldId id="370" r:id="rId20"/>
    <p:sldId id="368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C8E"/>
    <a:srgbClr val="194C8D"/>
    <a:srgbClr val="5F77AB"/>
    <a:srgbClr val="75E7EC"/>
    <a:srgbClr val="056CB6"/>
    <a:srgbClr val="E3E7F5"/>
    <a:srgbClr val="FF33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875245-987B-4883-86A3-2082CA722C56}" v="25" dt="2023-01-09T13:26:43.8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19" autoAdjust="0"/>
    <p:restoredTop sz="94660"/>
  </p:normalViewPr>
  <p:slideViewPr>
    <p:cSldViewPr>
      <p:cViewPr varScale="1">
        <p:scale>
          <a:sx n="80" d="100"/>
          <a:sy n="80" d="100"/>
        </p:scale>
        <p:origin x="932" y="60"/>
      </p:cViewPr>
      <p:guideLst>
        <p:guide orient="horz" pos="720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-2672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28" Type="http://schemas.microsoft.com/office/2016/11/relationships/changesInfo" Target="changesInfos/changesInfo1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dina Goxharaj" userId="4c7967008258634d" providerId="LiveId" clId="{17875245-987B-4883-86A3-2082CA722C56}"/>
    <pc:docChg chg="custSel addSld delSld modSld sldOrd">
      <pc:chgData name="Rudina Goxharaj" userId="4c7967008258634d" providerId="LiveId" clId="{17875245-987B-4883-86A3-2082CA722C56}" dt="2023-01-09T13:28:24.208" v="1537" actId="20577"/>
      <pc:docMkLst>
        <pc:docMk/>
      </pc:docMkLst>
      <pc:sldChg chg="modSp mod">
        <pc:chgData name="Rudina Goxharaj" userId="4c7967008258634d" providerId="LiveId" clId="{17875245-987B-4883-86A3-2082CA722C56}" dt="2023-01-08T08:40:35.322" v="192" actId="6549"/>
        <pc:sldMkLst>
          <pc:docMk/>
          <pc:sldMk cId="0" sldId="341"/>
        </pc:sldMkLst>
        <pc:spChg chg="mod">
          <ac:chgData name="Rudina Goxharaj" userId="4c7967008258634d" providerId="LiveId" clId="{17875245-987B-4883-86A3-2082CA722C56}" dt="2023-01-08T08:40:14.409" v="100" actId="6549"/>
          <ac:spMkLst>
            <pc:docMk/>
            <pc:sldMk cId="0" sldId="341"/>
            <ac:spMk id="7173" creationId="{F3C786C3-E9F6-B7C3-E910-039A4C9A002F}"/>
          </ac:spMkLst>
        </pc:spChg>
        <pc:spChg chg="mod">
          <ac:chgData name="Rudina Goxharaj" userId="4c7967008258634d" providerId="LiveId" clId="{17875245-987B-4883-86A3-2082CA722C56}" dt="2023-01-08T08:40:35.322" v="192" actId="6549"/>
          <ac:spMkLst>
            <pc:docMk/>
            <pc:sldMk cId="0" sldId="341"/>
            <ac:spMk id="7174" creationId="{1CEE0E3D-4071-399A-3C49-9D90129E709C}"/>
          </ac:spMkLst>
        </pc:spChg>
      </pc:sldChg>
      <pc:sldChg chg="modSp mod">
        <pc:chgData name="Rudina Goxharaj" userId="4c7967008258634d" providerId="LiveId" clId="{17875245-987B-4883-86A3-2082CA722C56}" dt="2023-01-08T08:39:47.695" v="46" actId="20577"/>
        <pc:sldMkLst>
          <pc:docMk/>
          <pc:sldMk cId="0" sldId="369"/>
        </pc:sldMkLst>
        <pc:spChg chg="mod">
          <ac:chgData name="Rudina Goxharaj" userId="4c7967008258634d" providerId="LiveId" clId="{17875245-987B-4883-86A3-2082CA722C56}" dt="2023-01-08T08:39:47.695" v="46" actId="20577"/>
          <ac:spMkLst>
            <pc:docMk/>
            <pc:sldMk cId="0" sldId="369"/>
            <ac:spMk id="2" creationId="{3EE3F3B1-ABA9-5B26-C817-FEC7EC6FA4FE}"/>
          </ac:spMkLst>
        </pc:spChg>
        <pc:spChg chg="mod">
          <ac:chgData name="Rudina Goxharaj" userId="4c7967008258634d" providerId="LiveId" clId="{17875245-987B-4883-86A3-2082CA722C56}" dt="2023-01-08T08:39:24.879" v="3" actId="6549"/>
          <ac:spMkLst>
            <pc:docMk/>
            <pc:sldMk cId="0" sldId="369"/>
            <ac:spMk id="5123" creationId="{6F5699F8-327E-CEAB-7145-E74AA1908E2B}"/>
          </ac:spMkLst>
        </pc:spChg>
      </pc:sldChg>
      <pc:sldChg chg="del">
        <pc:chgData name="Rudina Goxharaj" userId="4c7967008258634d" providerId="LiveId" clId="{17875245-987B-4883-86A3-2082CA722C56}" dt="2023-01-09T13:27:40.663" v="1505" actId="47"/>
        <pc:sldMkLst>
          <pc:docMk/>
          <pc:sldMk cId="0" sldId="372"/>
        </pc:sldMkLst>
      </pc:sldChg>
      <pc:sldChg chg="del">
        <pc:chgData name="Rudina Goxharaj" userId="4c7967008258634d" providerId="LiveId" clId="{17875245-987B-4883-86A3-2082CA722C56}" dt="2023-01-08T09:09:08.609" v="198" actId="47"/>
        <pc:sldMkLst>
          <pc:docMk/>
          <pc:sldMk cId="1400427510" sldId="373"/>
        </pc:sldMkLst>
      </pc:sldChg>
      <pc:sldChg chg="del">
        <pc:chgData name="Rudina Goxharaj" userId="4c7967008258634d" providerId="LiveId" clId="{17875245-987B-4883-86A3-2082CA722C56}" dt="2023-01-08T09:35:55.809" v="216" actId="47"/>
        <pc:sldMkLst>
          <pc:docMk/>
          <pc:sldMk cId="3292271206" sldId="374"/>
        </pc:sldMkLst>
      </pc:sldChg>
      <pc:sldChg chg="del">
        <pc:chgData name="Rudina Goxharaj" userId="4c7967008258634d" providerId="LiveId" clId="{17875245-987B-4883-86A3-2082CA722C56}" dt="2023-01-08T09:09:12.302" v="199" actId="47"/>
        <pc:sldMkLst>
          <pc:docMk/>
          <pc:sldMk cId="3794609091" sldId="375"/>
        </pc:sldMkLst>
      </pc:sldChg>
      <pc:sldChg chg="del">
        <pc:chgData name="Rudina Goxharaj" userId="4c7967008258634d" providerId="LiveId" clId="{17875245-987B-4883-86A3-2082CA722C56}" dt="2023-01-08T09:09:13.325" v="200" actId="47"/>
        <pc:sldMkLst>
          <pc:docMk/>
          <pc:sldMk cId="2413403506" sldId="376"/>
        </pc:sldMkLst>
      </pc:sldChg>
      <pc:sldChg chg="del">
        <pc:chgData name="Rudina Goxharaj" userId="4c7967008258634d" providerId="LiveId" clId="{17875245-987B-4883-86A3-2082CA722C56}" dt="2023-01-08T09:09:14.875" v="201" actId="47"/>
        <pc:sldMkLst>
          <pc:docMk/>
          <pc:sldMk cId="4277777635" sldId="377"/>
        </pc:sldMkLst>
      </pc:sldChg>
      <pc:sldChg chg="del">
        <pc:chgData name="Rudina Goxharaj" userId="4c7967008258634d" providerId="LiveId" clId="{17875245-987B-4883-86A3-2082CA722C56}" dt="2023-01-08T09:09:16.351" v="202" actId="47"/>
        <pc:sldMkLst>
          <pc:docMk/>
          <pc:sldMk cId="2138802699" sldId="378"/>
        </pc:sldMkLst>
      </pc:sldChg>
      <pc:sldChg chg="del">
        <pc:chgData name="Rudina Goxharaj" userId="4c7967008258634d" providerId="LiveId" clId="{17875245-987B-4883-86A3-2082CA722C56}" dt="2023-01-08T09:09:26.165" v="204" actId="47"/>
        <pc:sldMkLst>
          <pc:docMk/>
          <pc:sldMk cId="1135611390" sldId="379"/>
        </pc:sldMkLst>
      </pc:sldChg>
      <pc:sldChg chg="del">
        <pc:chgData name="Rudina Goxharaj" userId="4c7967008258634d" providerId="LiveId" clId="{17875245-987B-4883-86A3-2082CA722C56}" dt="2023-01-08T09:09:26.513" v="205" actId="47"/>
        <pc:sldMkLst>
          <pc:docMk/>
          <pc:sldMk cId="961669475" sldId="380"/>
        </pc:sldMkLst>
      </pc:sldChg>
      <pc:sldChg chg="del">
        <pc:chgData name="Rudina Goxharaj" userId="4c7967008258634d" providerId="LiveId" clId="{17875245-987B-4883-86A3-2082CA722C56}" dt="2023-01-08T09:09:22.612" v="203" actId="47"/>
        <pc:sldMkLst>
          <pc:docMk/>
          <pc:sldMk cId="1818401720" sldId="381"/>
        </pc:sldMkLst>
      </pc:sldChg>
      <pc:sldChg chg="del">
        <pc:chgData name="Rudina Goxharaj" userId="4c7967008258634d" providerId="LiveId" clId="{17875245-987B-4883-86A3-2082CA722C56}" dt="2023-01-08T09:09:06.926" v="197" actId="47"/>
        <pc:sldMkLst>
          <pc:docMk/>
          <pc:sldMk cId="2649972319" sldId="382"/>
        </pc:sldMkLst>
      </pc:sldChg>
      <pc:sldChg chg="del">
        <pc:chgData name="Rudina Goxharaj" userId="4c7967008258634d" providerId="LiveId" clId="{17875245-987B-4883-86A3-2082CA722C56}" dt="2023-01-08T09:35:54.536" v="215" actId="47"/>
        <pc:sldMkLst>
          <pc:docMk/>
          <pc:sldMk cId="633706777" sldId="383"/>
        </pc:sldMkLst>
      </pc:sldChg>
      <pc:sldChg chg="add del ord">
        <pc:chgData name="Rudina Goxharaj" userId="4c7967008258634d" providerId="LiveId" clId="{17875245-987B-4883-86A3-2082CA722C56}" dt="2023-01-09T13:20:26.742" v="1061" actId="47"/>
        <pc:sldMkLst>
          <pc:docMk/>
          <pc:sldMk cId="0" sldId="389"/>
        </pc:sldMkLst>
      </pc:sldChg>
      <pc:sldChg chg="modSp add mod">
        <pc:chgData name="Rudina Goxharaj" userId="4c7967008258634d" providerId="LiveId" clId="{17875245-987B-4883-86A3-2082CA722C56}" dt="2023-01-09T13:27:27.836" v="1504" actId="20577"/>
        <pc:sldMkLst>
          <pc:docMk/>
          <pc:sldMk cId="0" sldId="397"/>
        </pc:sldMkLst>
        <pc:spChg chg="mod">
          <ac:chgData name="Rudina Goxharaj" userId="4c7967008258634d" providerId="LiveId" clId="{17875245-987B-4883-86A3-2082CA722C56}" dt="2023-01-09T13:27:27.836" v="1504" actId="20577"/>
          <ac:spMkLst>
            <pc:docMk/>
            <pc:sldMk cId="0" sldId="397"/>
            <ac:spMk id="14339" creationId="{1102AE97-F1E0-C01B-E0AD-839E0499F348}"/>
          </ac:spMkLst>
        </pc:spChg>
      </pc:sldChg>
      <pc:sldChg chg="modSp add mod">
        <pc:chgData name="Rudina Goxharaj" userId="4c7967008258634d" providerId="LiveId" clId="{17875245-987B-4883-86A3-2082CA722C56}" dt="2023-01-09T13:27:54.521" v="1513" actId="20577"/>
        <pc:sldMkLst>
          <pc:docMk/>
          <pc:sldMk cId="0" sldId="400"/>
        </pc:sldMkLst>
        <pc:spChg chg="mod">
          <ac:chgData name="Rudina Goxharaj" userId="4c7967008258634d" providerId="LiveId" clId="{17875245-987B-4883-86A3-2082CA722C56}" dt="2023-01-09T13:27:54.521" v="1513" actId="20577"/>
          <ac:spMkLst>
            <pc:docMk/>
            <pc:sldMk cId="0" sldId="400"/>
            <ac:spMk id="16387" creationId="{402CD5F6-AA50-CD7B-2757-3DDE2DABF794}"/>
          </ac:spMkLst>
        </pc:spChg>
      </pc:sldChg>
      <pc:sldChg chg="modSp add mod">
        <pc:chgData name="Rudina Goxharaj" userId="4c7967008258634d" providerId="LiveId" clId="{17875245-987B-4883-86A3-2082CA722C56}" dt="2023-01-09T13:28:02.810" v="1521" actId="20577"/>
        <pc:sldMkLst>
          <pc:docMk/>
          <pc:sldMk cId="0" sldId="401"/>
        </pc:sldMkLst>
        <pc:spChg chg="mod">
          <ac:chgData name="Rudina Goxharaj" userId="4c7967008258634d" providerId="LiveId" clId="{17875245-987B-4883-86A3-2082CA722C56}" dt="2023-01-09T13:28:02.810" v="1521" actId="20577"/>
          <ac:spMkLst>
            <pc:docMk/>
            <pc:sldMk cId="0" sldId="401"/>
            <ac:spMk id="17411" creationId="{95F5A15E-9AC0-6CA0-4A4A-8B6BB5F289A7}"/>
          </ac:spMkLst>
        </pc:spChg>
      </pc:sldChg>
      <pc:sldChg chg="modSp add mod">
        <pc:chgData name="Rudina Goxharaj" userId="4c7967008258634d" providerId="LiveId" clId="{17875245-987B-4883-86A3-2082CA722C56}" dt="2023-01-09T13:28:15.181" v="1529" actId="20577"/>
        <pc:sldMkLst>
          <pc:docMk/>
          <pc:sldMk cId="0" sldId="402"/>
        </pc:sldMkLst>
        <pc:spChg chg="mod">
          <ac:chgData name="Rudina Goxharaj" userId="4c7967008258634d" providerId="LiveId" clId="{17875245-987B-4883-86A3-2082CA722C56}" dt="2023-01-09T13:28:15.181" v="1529" actId="20577"/>
          <ac:spMkLst>
            <pc:docMk/>
            <pc:sldMk cId="0" sldId="402"/>
            <ac:spMk id="12291" creationId="{AC5B1F0A-8C91-4861-F70E-2532BE050789}"/>
          </ac:spMkLst>
        </pc:spChg>
      </pc:sldChg>
      <pc:sldChg chg="modSp add mod">
        <pc:chgData name="Rudina Goxharaj" userId="4c7967008258634d" providerId="LiveId" clId="{17875245-987B-4883-86A3-2082CA722C56}" dt="2023-01-09T13:28:24.208" v="1537" actId="20577"/>
        <pc:sldMkLst>
          <pc:docMk/>
          <pc:sldMk cId="0" sldId="406"/>
        </pc:sldMkLst>
        <pc:spChg chg="mod">
          <ac:chgData name="Rudina Goxharaj" userId="4c7967008258634d" providerId="LiveId" clId="{17875245-987B-4883-86A3-2082CA722C56}" dt="2023-01-09T13:28:24.208" v="1537" actId="20577"/>
          <ac:spMkLst>
            <pc:docMk/>
            <pc:sldMk cId="0" sldId="406"/>
            <ac:spMk id="22531" creationId="{8A47050C-8258-8CAF-996A-0BB47D463FC6}"/>
          </ac:spMkLst>
        </pc:spChg>
      </pc:sldChg>
      <pc:sldChg chg="add del ord">
        <pc:chgData name="Rudina Goxharaj" userId="4c7967008258634d" providerId="LiveId" clId="{17875245-987B-4883-86A3-2082CA722C56}" dt="2023-01-09T13:26:47.446" v="1495" actId="47"/>
        <pc:sldMkLst>
          <pc:docMk/>
          <pc:sldMk cId="0" sldId="413"/>
        </pc:sldMkLst>
      </pc:sldChg>
      <pc:sldChg chg="modSp add mod ord">
        <pc:chgData name="Rudina Goxharaj" userId="4c7967008258634d" providerId="LiveId" clId="{17875245-987B-4883-86A3-2082CA722C56}" dt="2023-01-09T13:20:41.661" v="1062" actId="207"/>
        <pc:sldMkLst>
          <pc:docMk/>
          <pc:sldMk cId="0" sldId="414"/>
        </pc:sldMkLst>
        <pc:spChg chg="mod">
          <ac:chgData name="Rudina Goxharaj" userId="4c7967008258634d" providerId="LiveId" clId="{17875245-987B-4883-86A3-2082CA722C56}" dt="2023-01-09T13:20:41.661" v="1062" actId="207"/>
          <ac:spMkLst>
            <pc:docMk/>
            <pc:sldMk cId="0" sldId="414"/>
            <ac:spMk id="33795" creationId="{E172B227-6E50-0FA3-3B6C-2B1476D6A1DA}"/>
          </ac:spMkLst>
        </pc:spChg>
      </pc:sldChg>
      <pc:sldChg chg="add del ord">
        <pc:chgData name="Rudina Goxharaj" userId="4c7967008258634d" providerId="LiveId" clId="{17875245-987B-4883-86A3-2082CA722C56}" dt="2023-01-09T13:15:03.308" v="645" actId="47"/>
        <pc:sldMkLst>
          <pc:docMk/>
          <pc:sldMk cId="0" sldId="415"/>
        </pc:sldMkLst>
      </pc:sldChg>
      <pc:sldChg chg="add del">
        <pc:chgData name="Rudina Goxharaj" userId="4c7967008258634d" providerId="LiveId" clId="{17875245-987B-4883-86A3-2082CA722C56}" dt="2023-01-09T13:27:07.803" v="1496" actId="47"/>
        <pc:sldMkLst>
          <pc:docMk/>
          <pc:sldMk cId="0" sldId="416"/>
        </pc:sldMkLst>
      </pc:sldChg>
      <pc:sldChg chg="modSp add mod ord">
        <pc:chgData name="Rudina Goxharaj" userId="4c7967008258634d" providerId="LiveId" clId="{17875245-987B-4883-86A3-2082CA722C56}" dt="2023-01-09T08:15:14.224" v="484" actId="20577"/>
        <pc:sldMkLst>
          <pc:docMk/>
          <pc:sldMk cId="0" sldId="417"/>
        </pc:sldMkLst>
        <pc:spChg chg="mod">
          <ac:chgData name="Rudina Goxharaj" userId="4c7967008258634d" providerId="LiveId" clId="{17875245-987B-4883-86A3-2082CA722C56}" dt="2023-01-09T08:15:14.224" v="484" actId="20577"/>
          <ac:spMkLst>
            <pc:docMk/>
            <pc:sldMk cId="0" sldId="417"/>
            <ac:spMk id="13315" creationId="{23D480A3-1269-8207-2AAB-EFCCD13D9460}"/>
          </ac:spMkLst>
        </pc:spChg>
      </pc:sldChg>
      <pc:sldChg chg="add del ord">
        <pc:chgData name="Rudina Goxharaj" userId="4c7967008258634d" providerId="LiveId" clId="{17875245-987B-4883-86A3-2082CA722C56}" dt="2023-01-09T13:13:13.145" v="505" actId="47"/>
        <pc:sldMkLst>
          <pc:docMk/>
          <pc:sldMk cId="1430378755" sldId="418"/>
        </pc:sldMkLst>
      </pc:sldChg>
      <pc:sldChg chg="modSp add mod ord">
        <pc:chgData name="Rudina Goxharaj" userId="4c7967008258634d" providerId="LiveId" clId="{17875245-987B-4883-86A3-2082CA722C56}" dt="2023-01-09T13:21:37.199" v="1151" actId="20577"/>
        <pc:sldMkLst>
          <pc:docMk/>
          <pc:sldMk cId="0" sldId="419"/>
        </pc:sldMkLst>
        <pc:spChg chg="mod">
          <ac:chgData name="Rudina Goxharaj" userId="4c7967008258634d" providerId="LiveId" clId="{17875245-987B-4883-86A3-2082CA722C56}" dt="2023-01-09T13:16:15.333" v="665" actId="20577"/>
          <ac:spMkLst>
            <pc:docMk/>
            <pc:sldMk cId="0" sldId="419"/>
            <ac:spMk id="14339" creationId="{2C168E3C-31C7-DA51-C698-3EE067D4329A}"/>
          </ac:spMkLst>
        </pc:spChg>
        <pc:spChg chg="mod">
          <ac:chgData name="Rudina Goxharaj" userId="4c7967008258634d" providerId="LiveId" clId="{17875245-987B-4883-86A3-2082CA722C56}" dt="2023-01-09T13:21:37.199" v="1151" actId="20577"/>
          <ac:spMkLst>
            <pc:docMk/>
            <pc:sldMk cId="0" sldId="419"/>
            <ac:spMk id="14340" creationId="{FB8B73B1-4E31-E050-63AE-1FA5475C9559}"/>
          </ac:spMkLst>
        </pc:spChg>
      </pc:sldChg>
      <pc:sldChg chg="addSp delSp modSp add mod">
        <pc:chgData name="Rudina Goxharaj" userId="4c7967008258634d" providerId="LiveId" clId="{17875245-987B-4883-86A3-2082CA722C56}" dt="2023-01-09T13:15:18.437" v="646"/>
        <pc:sldMkLst>
          <pc:docMk/>
          <pc:sldMk cId="1516843962" sldId="420"/>
        </pc:sldMkLst>
        <pc:spChg chg="mod">
          <ac:chgData name="Rudina Goxharaj" userId="4c7967008258634d" providerId="LiveId" clId="{17875245-987B-4883-86A3-2082CA722C56}" dt="2023-01-09T13:14:37.420" v="642" actId="20577"/>
          <ac:spMkLst>
            <pc:docMk/>
            <pc:sldMk cId="1516843962" sldId="420"/>
            <ac:spMk id="9218" creationId="{88F8B889-9380-6C9D-694B-8A6E7465E289}"/>
          </ac:spMkLst>
        </pc:spChg>
        <pc:spChg chg="mod">
          <ac:chgData name="Rudina Goxharaj" userId="4c7967008258634d" providerId="LiveId" clId="{17875245-987B-4883-86A3-2082CA722C56}" dt="2023-01-09T13:13:43.068" v="566" actId="20577"/>
          <ac:spMkLst>
            <pc:docMk/>
            <pc:sldMk cId="1516843962" sldId="420"/>
            <ac:spMk id="10242" creationId="{1FEDAE6F-25A7-6D42-04F6-6D94B81D3432}"/>
          </ac:spMkLst>
        </pc:spChg>
        <pc:picChg chg="add mod">
          <ac:chgData name="Rudina Goxharaj" userId="4c7967008258634d" providerId="LiveId" clId="{17875245-987B-4883-86A3-2082CA722C56}" dt="2023-01-09T13:14:44.637" v="644" actId="1076"/>
          <ac:picMkLst>
            <pc:docMk/>
            <pc:sldMk cId="1516843962" sldId="420"/>
            <ac:picMk id="2" creationId="{C909CDC1-F6EC-5977-6B04-DBE9A5F366D6}"/>
          </ac:picMkLst>
        </pc:picChg>
        <pc:picChg chg="del">
          <ac:chgData name="Rudina Goxharaj" userId="4c7967008258634d" providerId="LiveId" clId="{17875245-987B-4883-86A3-2082CA722C56}" dt="2023-01-09T13:15:18.437" v="646"/>
          <ac:picMkLst>
            <pc:docMk/>
            <pc:sldMk cId="1516843962" sldId="420"/>
            <ac:picMk id="3" creationId="{AD0EFE3D-7507-87E0-E172-EA6019DC773E}"/>
          </ac:picMkLst>
        </pc:picChg>
      </pc:sldChg>
      <pc:sldChg chg="addSp delSp modSp add mod">
        <pc:chgData name="Rudina Goxharaj" userId="4c7967008258634d" providerId="LiveId" clId="{17875245-987B-4883-86A3-2082CA722C56}" dt="2023-01-09T13:25:37.832" v="1382" actId="1076"/>
        <pc:sldMkLst>
          <pc:docMk/>
          <pc:sldMk cId="2266350371" sldId="421"/>
        </pc:sldMkLst>
        <pc:spChg chg="mod">
          <ac:chgData name="Rudina Goxharaj" userId="4c7967008258634d" providerId="LiveId" clId="{17875245-987B-4883-86A3-2082CA722C56}" dt="2023-01-09T13:25:08.638" v="1378" actId="20577"/>
          <ac:spMkLst>
            <pc:docMk/>
            <pc:sldMk cId="2266350371" sldId="421"/>
            <ac:spMk id="9218" creationId="{88F8B889-9380-6C9D-694B-8A6E7465E289}"/>
          </ac:spMkLst>
        </pc:spChg>
        <pc:picChg chg="del">
          <ac:chgData name="Rudina Goxharaj" userId="4c7967008258634d" providerId="LiveId" clId="{17875245-987B-4883-86A3-2082CA722C56}" dt="2023-01-09T13:21:59.262" v="1153" actId="478"/>
          <ac:picMkLst>
            <pc:docMk/>
            <pc:sldMk cId="2266350371" sldId="421"/>
            <ac:picMk id="2" creationId="{C909CDC1-F6EC-5977-6B04-DBE9A5F366D6}"/>
          </ac:picMkLst>
        </pc:picChg>
        <pc:picChg chg="add mod">
          <ac:chgData name="Rudina Goxharaj" userId="4c7967008258634d" providerId="LiveId" clId="{17875245-987B-4883-86A3-2082CA722C56}" dt="2023-01-09T13:25:22.530" v="1380" actId="1076"/>
          <ac:picMkLst>
            <pc:docMk/>
            <pc:sldMk cId="2266350371" sldId="421"/>
            <ac:picMk id="3" creationId="{E962A100-A6C3-9553-02FF-AB5DD0C0043F}"/>
          </ac:picMkLst>
        </pc:picChg>
        <pc:picChg chg="add mod">
          <ac:chgData name="Rudina Goxharaj" userId="4c7967008258634d" providerId="LiveId" clId="{17875245-987B-4883-86A3-2082CA722C56}" dt="2023-01-09T13:25:37.832" v="1382" actId="1076"/>
          <ac:picMkLst>
            <pc:docMk/>
            <pc:sldMk cId="2266350371" sldId="421"/>
            <ac:picMk id="4" creationId="{D955353A-B250-EA6E-9E3E-EC3960BEDB41}"/>
          </ac:picMkLst>
        </pc:picChg>
      </pc:sldChg>
      <pc:sldChg chg="addSp modSp add mod">
        <pc:chgData name="Rudina Goxharaj" userId="4c7967008258634d" providerId="LiveId" clId="{17875245-987B-4883-86A3-2082CA722C56}" dt="2023-01-09T13:26:43.865" v="1494" actId="1076"/>
        <pc:sldMkLst>
          <pc:docMk/>
          <pc:sldMk cId="2379971788" sldId="422"/>
        </pc:sldMkLst>
        <pc:spChg chg="mod">
          <ac:chgData name="Rudina Goxharaj" userId="4c7967008258634d" providerId="LiveId" clId="{17875245-987B-4883-86A3-2082CA722C56}" dt="2023-01-09T13:26:25.969" v="1491" actId="20577"/>
          <ac:spMkLst>
            <pc:docMk/>
            <pc:sldMk cId="2379971788" sldId="422"/>
            <ac:spMk id="9218" creationId="{88F8B889-9380-6C9D-694B-8A6E7465E289}"/>
          </ac:spMkLst>
        </pc:spChg>
        <pc:picChg chg="add mod">
          <ac:chgData name="Rudina Goxharaj" userId="4c7967008258634d" providerId="LiveId" clId="{17875245-987B-4883-86A3-2082CA722C56}" dt="2023-01-09T13:26:43.865" v="1494" actId="1076"/>
          <ac:picMkLst>
            <pc:docMk/>
            <pc:sldMk cId="2379971788" sldId="422"/>
            <ac:picMk id="2" creationId="{6D166FBD-BBF5-9F1B-45E2-C5964D2C8320}"/>
          </ac:picMkLst>
        </pc:picChg>
      </pc:sldChg>
      <pc:sldMasterChg chg="delSldLayout">
        <pc:chgData name="Rudina Goxharaj" userId="4c7967008258634d" providerId="LiveId" clId="{17875245-987B-4883-86A3-2082CA722C56}" dt="2023-01-09T13:26:47.446" v="1495" actId="47"/>
        <pc:sldMasterMkLst>
          <pc:docMk/>
          <pc:sldMasterMk cId="0" sldId="2147483649"/>
        </pc:sldMasterMkLst>
        <pc:sldLayoutChg chg="del">
          <pc:chgData name="Rudina Goxharaj" userId="4c7967008258634d" providerId="LiveId" clId="{17875245-987B-4883-86A3-2082CA722C56}" dt="2023-01-09T13:26:47.446" v="1495" actId="47"/>
          <pc:sldLayoutMkLst>
            <pc:docMk/>
            <pc:sldMasterMk cId="0" sldId="2147483649"/>
            <pc:sldLayoutMk cId="2465621271" sldId="214748382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3.xml"/><Relationship Id="rId4" Type="http://schemas.openxmlformats.org/officeDocument/2006/relationships/image" Target="../media/image6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5B575A50-7F70-B857-674E-1780756CA5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76200" y="7620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6F4A336-3C43-5951-8D1C-97A8189C13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52400" y="8534400"/>
            <a:ext cx="2286000" cy="457200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CD44CC2-E4B1-8AA3-95DC-FAF69A562B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57800" y="8382000"/>
            <a:ext cx="1446213" cy="609600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A3CB573C-DB2E-4CE2-81A7-C27ECD2C8089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2.xml"/><Relationship Id="rId4" Type="http://schemas.openxmlformats.org/officeDocument/2006/relationships/image" Target="../media/image6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9B1EE99A-9C25-91AC-66CE-D919DFD6CD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95263" y="13335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8AD36038-500C-82B4-961F-8E145E5F0D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FF10D1F7-8725-30E5-0864-7AC1E6C9C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E821BB7-60ED-DC12-45A3-B730517358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685800" y="8578850"/>
            <a:ext cx="1738313" cy="341313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D622A2B-E3B3-4DBB-3BCF-4CF1CD85B9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937125" y="8551863"/>
            <a:ext cx="1225550" cy="39528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F29BB65D-1822-4F2D-A0C1-365FE21E897D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579417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:a16="http://schemas.microsoft.com/office/drawing/2014/main" xmlns="" id="{C0EEAD30-676A-FFCD-89A9-B81928636D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Rectangle 3">
            <a:extLst>
              <a:ext uri="{FF2B5EF4-FFF2-40B4-BE49-F238E27FC236}">
                <a16:creationId xmlns:a16="http://schemas.microsoft.com/office/drawing/2014/main" xmlns="" id="{F78AFE95-1294-23CE-EEDE-A2AA7078A2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2666630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>
            <a:extLst>
              <a:ext uri="{FF2B5EF4-FFF2-40B4-BE49-F238E27FC236}">
                <a16:creationId xmlns:a16="http://schemas.microsoft.com/office/drawing/2014/main" xmlns="" id="{5760FC98-6454-688C-5D01-D47A871DD2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Rectangle 3">
            <a:extLst>
              <a:ext uri="{FF2B5EF4-FFF2-40B4-BE49-F238E27FC236}">
                <a16:creationId xmlns:a16="http://schemas.microsoft.com/office/drawing/2014/main" xmlns="" id="{84291F04-412A-8DE1-2CDC-F32BA5CF28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560434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23D2F9-1A21-42BA-8683-F520E4B7A9BC}" type="slidenum">
              <a:rPr lang="en-US" altLang="de-DE" smtClean="0"/>
              <a:pPr/>
              <a:t>3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43799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4249922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ocha-insarag-logo.jpg">
            <a:extLst>
              <a:ext uri="{FF2B5EF4-FFF2-40B4-BE49-F238E27FC236}">
                <a16:creationId xmlns:a16="http://schemas.microsoft.com/office/drawing/2014/main" xmlns="" id="{B387D0EA-4122-0704-3C24-3FC95D4F7C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914400"/>
            <a:ext cx="831215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76200" y="0"/>
            <a:ext cx="9067800" cy="762000"/>
          </a:xfrm>
          <a:solidFill>
            <a:schemeClr val="bg1"/>
          </a:solidFill>
        </p:spPr>
        <p:txBody>
          <a:bodyPr/>
          <a:lstStyle>
            <a:lvl1pPr marL="39688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0" y="5943600"/>
            <a:ext cx="9144000" cy="914400"/>
          </a:xfrm>
          <a:solidFill>
            <a:schemeClr val="bg1"/>
          </a:solidFill>
        </p:spPr>
        <p:txBody>
          <a:bodyPr/>
          <a:lstStyle>
            <a:lvl5pPr marL="1766888" indent="0">
              <a:buNone/>
              <a:defRPr/>
            </a:lvl5pPr>
          </a:lstStyle>
          <a:p>
            <a:pPr lvl="4"/>
            <a:endParaRPr lang="en-US" dirty="0"/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97035539-C617-E89F-48C1-4CE634FF44CB}"/>
              </a:ext>
            </a:extLst>
          </p:cNvPr>
          <p:cNvSpPr txBox="1">
            <a:spLocks noGrp="1" noChangeArrowheads="1"/>
          </p:cNvSpPr>
          <p:nvPr>
            <p:ph type="sldNum" sz="quarter" idx="13"/>
          </p:nvPr>
        </p:nvSpPr>
        <p:spPr>
          <a:xfrm>
            <a:off x="7359650" y="6248400"/>
            <a:ext cx="292100" cy="330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929575B-0792-4BB3-9938-B2CD5B3D667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1716295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438971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066801"/>
            <a:ext cx="7772400" cy="33401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24502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44059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08238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276600"/>
            <a:ext cx="4040188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08238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276600"/>
            <a:ext cx="4041775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518107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626628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90019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3008313" cy="1162050"/>
          </a:xfrm>
        </p:spPr>
        <p:txBody>
          <a:bodyPr anchor="b"/>
          <a:lstStyle>
            <a:lvl1pPr algn="l">
              <a:defRPr sz="2000" b="1" i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1"/>
            <a:ext cx="511175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1"/>
            <a:ext cx="3008313" cy="3886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069646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00600"/>
            <a:ext cx="8001000" cy="457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990600"/>
            <a:ext cx="8001000" cy="37369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Time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367338"/>
            <a:ext cx="8001000" cy="652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310893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xmlns="" id="{92C59663-CF03-B5DC-ABBA-6A7CD6A385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99060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xmlns="" id="{758878E9-31FA-7379-0546-87F8D1911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981200"/>
            <a:ext cx="83820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text styles</a:t>
            </a:r>
          </a:p>
          <a:p>
            <a:pPr lvl="1"/>
            <a:r>
              <a:rPr lang="en-US" altLang="de-DE">
                <a:sym typeface="Times" panose="02020603050405020304" pitchFamily="18" charset="0"/>
              </a:rPr>
              <a:t>Second level</a:t>
            </a:r>
          </a:p>
          <a:p>
            <a:pPr lvl="2"/>
            <a:r>
              <a:rPr lang="en-US" altLang="de-DE">
                <a:sym typeface="Times" panose="02020603050405020304" pitchFamily="18" charset="0"/>
              </a:rPr>
              <a:t>Third level</a:t>
            </a:r>
          </a:p>
          <a:p>
            <a:pPr lvl="3"/>
            <a:r>
              <a:rPr lang="en-US" altLang="de-DE">
                <a:sym typeface="Times" panose="02020603050405020304" pitchFamily="18" charset="0"/>
              </a:rPr>
              <a:t>Fourth level</a:t>
            </a:r>
          </a:p>
          <a:p>
            <a:pPr lvl="4"/>
            <a:r>
              <a:rPr lang="en-US" altLang="de-DE">
                <a:sym typeface="Times" panose="02020603050405020304" pitchFamily="18" charset="0"/>
              </a:rPr>
              <a:t>Fifth level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7BABB624-B4CB-5AE3-8BAB-A64DCD94F1F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667000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9" name="Picture 18">
            <a:extLst>
              <a:ext uri="{FF2B5EF4-FFF2-40B4-BE49-F238E27FC236}">
                <a16:creationId xmlns:a16="http://schemas.microsoft.com/office/drawing/2014/main" xmlns="" id="{5568B5AC-12C6-2B87-4959-B873906E252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48400"/>
            <a:ext cx="2133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2">
            <a:extLst>
              <a:ext uri="{FF2B5EF4-FFF2-40B4-BE49-F238E27FC236}">
                <a16:creationId xmlns:a16="http://schemas.microsoft.com/office/drawing/2014/main" xmlns="" id="{41EDC1C3-286D-1B13-593F-747AB63D0E8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065838"/>
            <a:ext cx="11176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1" name="Straight Connector 2">
            <a:extLst>
              <a:ext uri="{FF2B5EF4-FFF2-40B4-BE49-F238E27FC236}">
                <a16:creationId xmlns:a16="http://schemas.microsoft.com/office/drawing/2014/main" xmlns="" id="{B4383C99-33F5-2CED-A8D9-50402DD01573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2325688" y="6300788"/>
            <a:ext cx="5562600" cy="0"/>
          </a:xfrm>
          <a:prstGeom prst="line">
            <a:avLst/>
          </a:prstGeom>
          <a:noFill/>
          <a:ln w="20320">
            <a:solidFill>
              <a:srgbClr val="174C8E">
                <a:alpha val="9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</p:sldLayoutIdLst>
  <p:transition/>
  <p:hf hdr="0" ftr="0" dt="0"/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/>
          <a:ea typeface="+mj-ea"/>
          <a:cs typeface="Verdana"/>
          <a:sym typeface="Times" panose="02020603050405020304" pitchFamily="18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9pPr>
    </p:titleStyle>
    <p:bodyStyle>
      <a:lvl1pPr marL="382588" indent="-342900" algn="l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32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1pPr>
      <a:lvl2pPr marL="681038" indent="-285750" algn="l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8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2pPr>
      <a:lvl3pPr marL="1081088" indent="-228600" algn="l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24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3pPr>
      <a:lvl4pPr marL="15382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4pPr>
      <a:lvl5pPr marL="19954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»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5pPr>
      <a:lvl6pPr marL="24526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6pPr>
      <a:lvl7pPr marL="29098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7pPr>
      <a:lvl8pPr marL="33670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8pPr>
      <a:lvl9pPr marL="38242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>
            <a:extLst>
              <a:ext uri="{FF2B5EF4-FFF2-40B4-BE49-F238E27FC236}">
                <a16:creationId xmlns:a16="http://schemas.microsoft.com/office/drawing/2014/main" xmlns="" id="{2544C210-571C-E6F3-832C-CAED11D4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35280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Presentation Title:  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3" name="TextBox 5">
            <a:extLst>
              <a:ext uri="{FF2B5EF4-FFF2-40B4-BE49-F238E27FC236}">
                <a16:creationId xmlns:a16="http://schemas.microsoft.com/office/drawing/2014/main" xmlns="" id="{6F5699F8-327E-CEAB-7145-E74AA190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72276"/>
            <a:ext cx="1371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Session 19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4" name="TextBox 6">
            <a:extLst>
              <a:ext uri="{FF2B5EF4-FFF2-40B4-BE49-F238E27FC236}">
                <a16:creationId xmlns:a16="http://schemas.microsoft.com/office/drawing/2014/main" xmlns="" id="{67B0203A-424C-E30A-177D-0CCB4756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019550"/>
            <a:ext cx="2438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Presenter/Instructor: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5" name="TextBox 7">
            <a:extLst>
              <a:ext uri="{FF2B5EF4-FFF2-40B4-BE49-F238E27FC236}">
                <a16:creationId xmlns:a16="http://schemas.microsoft.com/office/drawing/2014/main" xmlns="" id="{47B9B72A-58F5-A9AF-F48D-6E9697EC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2438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xmlns="" id="{71A254FE-26ED-E93C-7336-DABC8C9D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25082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First Responder 2.0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EE3F3B1-ABA9-5B26-C817-FEC7EC6FA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364" y="3352800"/>
            <a:ext cx="59596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Patient handling and transport</a:t>
            </a: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xmlns="" id="{0C4BE802-7BEC-6CF4-30FB-D03CA8177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4032644"/>
            <a:ext cx="59596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&lt;Name&gt;</a:t>
            </a:r>
          </a:p>
        </p:txBody>
      </p:sp>
      <p:pic>
        <p:nvPicPr>
          <p:cNvPr id="10" name="Picture 3" descr="Overlay-2ColumnText.png">
            <a:extLst>
              <a:ext uri="{FF2B5EF4-FFF2-40B4-BE49-F238E27FC236}">
                <a16:creationId xmlns:a16="http://schemas.microsoft.com/office/drawing/2014/main" xmlns="" id="{03D2822D-951A-4C4F-30B8-78259D631DA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46050" y="609600"/>
            <a:ext cx="2667000" cy="54864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11" name="TextBox 7">
            <a:extLst>
              <a:ext uri="{FF2B5EF4-FFF2-40B4-BE49-F238E27FC236}">
                <a16:creationId xmlns:a16="http://schemas.microsoft.com/office/drawing/2014/main" xmlns="" id="{47B9B72A-58F5-A9AF-F48D-6E9697EC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2438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xmlns="" id="{71A254FE-26ED-E93C-7336-DABC8C9D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799"/>
            <a:ext cx="2508250" cy="1905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IE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Responder Training</a:t>
            </a:r>
            <a:endParaRPr lang="en-IE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xmlns="" id="{2544C210-571C-E6F3-832C-CAED11D4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4" y="3333690"/>
            <a:ext cx="23112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Presentation Title:  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xmlns="" id="{6F5699F8-327E-CEAB-7145-E74AA190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72276"/>
            <a:ext cx="15176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Session 19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xmlns="" id="{67B0203A-424C-E30A-177D-0CCB4756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" y="4019550"/>
            <a:ext cx="25747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Presenter/Instructor: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7543800" cy="4419600"/>
          </a:xfrm>
        </p:spPr>
        <p:txBody>
          <a:bodyPr/>
          <a:lstStyle/>
          <a:p>
            <a:pPr marL="39688" indent="0">
              <a:buFont typeface="Times" panose="02020603050405020304" pitchFamily="18" charset="0"/>
              <a:buNone/>
            </a:pPr>
            <a:r>
              <a:rPr lang="en-AU" altLang="de-DE" sz="24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Responders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use </a:t>
            </a: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available tool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that can be used as a carrier.</a:t>
            </a:r>
          </a:p>
          <a:p>
            <a:pPr marL="39688" indent="0">
              <a:buFont typeface="Times" panose="02020603050405020304" pitchFamily="18" charset="0"/>
              <a:buNone/>
            </a:pP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Font typeface="Times" panose="02020603050405020304" pitchFamily="18" charset="0"/>
              <a:buNone/>
            </a:pP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Font typeface="Times" panose="02020603050405020304" pitchFamily="18" charset="0"/>
              <a:buNone/>
            </a:pP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Font typeface="Times" panose="02020603050405020304" pitchFamily="18" charset="0"/>
              <a:buNone/>
            </a:pP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Font typeface="Times" panose="02020603050405020304" pitchFamily="18" charset="0"/>
              <a:buNone/>
            </a:pP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spcBef>
                <a:spcPts val="2400"/>
              </a:spcBef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and chairs are ideal as an improvised transport tool!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4217758" cy="578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lnSpc>
                <a:spcPct val="12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Tools for Transport</a:t>
            </a:r>
            <a:endParaRPr lang="en-AU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8" descr="Image39">
            <a:extLst>
              <a:ext uri="{FF2B5EF4-FFF2-40B4-BE49-F238E27FC236}">
                <a16:creationId xmlns:a16="http://schemas.microsoft.com/office/drawing/2014/main" xmlns="" id="{E962A100-A6C3-9553-02FF-AB5DD0C00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289" y="2628901"/>
            <a:ext cx="2997992" cy="2628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11sts_36">
            <a:extLst>
              <a:ext uri="{FF2B5EF4-FFF2-40B4-BE49-F238E27FC236}">
                <a16:creationId xmlns:a16="http://schemas.microsoft.com/office/drawing/2014/main" xmlns="" id="{D955353A-B250-EA6E-9E3E-EC3960BEDB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124200"/>
            <a:ext cx="36694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635037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7738200" cy="1171801"/>
          </a:xfrm>
        </p:spPr>
        <p:txBody>
          <a:bodyPr/>
          <a:lstStyle/>
          <a:p>
            <a:pPr marL="39688" indent="0">
              <a:buFont typeface="Times" panose="02020603050405020304" pitchFamily="18" charset="0"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there are no doors or chairs, even a strong blanket can be used as an improvised transport tool:</a:t>
            </a:r>
          </a:p>
        </p:txBody>
      </p:sp>
      <p:pic>
        <p:nvPicPr>
          <p:cNvPr id="2" name="Picture 10" descr="image438">
            <a:extLst>
              <a:ext uri="{FF2B5EF4-FFF2-40B4-BE49-F238E27FC236}">
                <a16:creationId xmlns:a16="http://schemas.microsoft.com/office/drawing/2014/main" xmlns="" id="{6D166FBD-BBF5-9F1B-45E2-C5964D2C8320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971801"/>
            <a:ext cx="621738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4217758" cy="578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lnSpc>
                <a:spcPct val="12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Tools for Transport</a:t>
            </a:r>
            <a:endParaRPr lang="en-AU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97178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xmlns="" id="{346C951B-8B8A-0E38-95D2-67A050640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14338" name="TextBox 1">
            <a:extLst>
              <a:ext uri="{FF2B5EF4-FFF2-40B4-BE49-F238E27FC236}">
                <a16:creationId xmlns:a16="http://schemas.microsoft.com/office/drawing/2014/main" xmlns="" id="{1EFCFDEA-AFFE-0D61-95D2-8C0F1460A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xmlns="" id="{1102AE97-F1E0-C01B-E0AD-839E0499F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7924800" cy="3953415"/>
          </a:xfrm>
        </p:spPr>
        <p:txBody>
          <a:bodyPr/>
          <a:lstStyle/>
          <a:p>
            <a:pPr marL="3175" lvl="2" indent="-3175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Casualty Holding Point</a:t>
            </a:r>
            <a:endParaRPr lang="en-US" altLang="de-DE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2300" lvl="2" indent="-35560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en-US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 up in a safe area close to where casualties are evacuated from the incident</a:t>
            </a:r>
          </a:p>
          <a:p>
            <a:pPr marL="898525" lvl="3" indent="-174625">
              <a:spcBef>
                <a:spcPts val="0"/>
              </a:spcBef>
              <a:buClrTx/>
              <a:buFont typeface="Symbol" panose="05050102010706020507" pitchFamily="18" charset="2"/>
              <a:buChar char="-"/>
            </a:pPr>
            <a:r>
              <a:rPr lang="en-US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Protected from falling debris </a:t>
            </a:r>
          </a:p>
          <a:p>
            <a:pPr marL="898525" lvl="3" indent="-174625">
              <a:spcBef>
                <a:spcPts val="0"/>
              </a:spcBef>
              <a:buClrTx/>
              <a:buFont typeface="Symbol" panose="05050102010706020507" pitchFamily="18" charset="2"/>
              <a:buChar char="-"/>
            </a:pPr>
            <a:r>
              <a:rPr lang="en-US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Up wind to avoid smoke, gas, dust and hazardous materials </a:t>
            </a:r>
          </a:p>
          <a:p>
            <a:pPr marL="898525" lvl="3" indent="-174625">
              <a:spcBef>
                <a:spcPts val="0"/>
              </a:spcBef>
              <a:buClrTx/>
              <a:buFont typeface="Symbol" panose="05050102010706020507" pitchFamily="18" charset="2"/>
              <a:buChar char="-"/>
            </a:pPr>
            <a:r>
              <a:rPr lang="en-US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Open area (after shock; secondary collapse)</a:t>
            </a:r>
          </a:p>
          <a:p>
            <a:pPr marL="622300" lvl="2" indent="-355600">
              <a:buClrTx/>
              <a:buFont typeface="Wingdings" panose="05000000000000000000" pitchFamily="2" charset="2"/>
              <a:buChar char="q"/>
            </a:pPr>
            <a:r>
              <a:rPr lang="en-US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area with sufficient lighting</a:t>
            </a:r>
          </a:p>
          <a:p>
            <a:pPr marL="622300" lvl="2" indent="-355600">
              <a:buClrTx/>
              <a:buFont typeface="Wingdings" panose="05000000000000000000" pitchFamily="2" charset="2"/>
              <a:buChar char="q"/>
            </a:pPr>
            <a:r>
              <a:rPr lang="en-US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access for evacuation vehicles </a:t>
            </a:r>
          </a:p>
          <a:p>
            <a:pPr marL="622300" lvl="2" indent="-355600">
              <a:buClrTx/>
              <a:buFont typeface="Wingdings" panose="05000000000000000000" pitchFamily="2" charset="2"/>
              <a:buChar char="q"/>
            </a:pPr>
            <a:r>
              <a:rPr lang="en-US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not disturb other rescue activities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5443863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lvl="0">
              <a:lnSpc>
                <a:spcPct val="12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Packaging and Transport</a:t>
            </a: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25885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Content Placeholder 2">
            <a:extLst>
              <a:ext uri="{FF2B5EF4-FFF2-40B4-BE49-F238E27FC236}">
                <a16:creationId xmlns:a16="http://schemas.microsoft.com/office/drawing/2014/main" xmlns="" id="{FB8B73B1-4E31-E050-63AE-1FA5475C9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8077200" cy="4525963"/>
          </a:xfrm>
        </p:spPr>
        <p:txBody>
          <a:bodyPr/>
          <a:lstStyle/>
          <a:p>
            <a:pPr marL="39688" indent="0">
              <a:buNone/>
            </a:pPr>
            <a:r>
              <a:rPr lang="en-AU" altLang="de-DE" sz="24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Responders will find many deceased persons. These persons need to be taken to an assembly point, if it is not too dangerous. </a:t>
            </a:r>
          </a:p>
          <a:p>
            <a:pPr marL="39688" indent="0"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moving the deceased:</a:t>
            </a:r>
          </a:p>
          <a:p>
            <a:pPr marL="622300" lvl="1" indent="-355600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protection (gloves)</a:t>
            </a:r>
          </a:p>
          <a:p>
            <a:pPr marL="622300" lvl="1" indent="-355600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 from which point the deceased was removed</a:t>
            </a:r>
          </a:p>
          <a:p>
            <a:pPr marL="622300" lvl="1" indent="-355600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 the body with dignity</a:t>
            </a:r>
          </a:p>
          <a:p>
            <a:pPr marL="622300" lvl="1" indent="-355600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a plan of what to do with the deceased until they can be handed over</a:t>
            </a:r>
          </a:p>
          <a:p>
            <a:pPr marL="622300" lvl="1" indent="-355600">
              <a:spcBef>
                <a:spcPts val="6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minimise public exposure (cover body)</a:t>
            </a:r>
          </a:p>
          <a:p>
            <a:pPr marL="395288" lvl="1" indent="0">
              <a:buNone/>
            </a:pP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4065857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lvl="0">
              <a:lnSpc>
                <a:spcPct val="12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Handling the Deceased</a:t>
            </a:r>
            <a:endParaRPr lang="en-AU" altLang="de-DE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>
            <a:extLst>
              <a:ext uri="{FF2B5EF4-FFF2-40B4-BE49-F238E27FC236}">
                <a16:creationId xmlns:a16="http://schemas.microsoft.com/office/drawing/2014/main" xmlns="" id="{50FA9281-C2E2-A51D-F3F6-7CA705F41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20482" name="TextBox 1">
            <a:extLst>
              <a:ext uri="{FF2B5EF4-FFF2-40B4-BE49-F238E27FC236}">
                <a16:creationId xmlns:a16="http://schemas.microsoft.com/office/drawing/2014/main" xmlns="" id="{D7ACCAC8-8347-05CF-B5AD-C3F81A784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20483" name="Picture 1" descr="background.png">
            <a:extLst>
              <a:ext uri="{FF2B5EF4-FFF2-40B4-BE49-F238E27FC236}">
                <a16:creationId xmlns:a16="http://schemas.microsoft.com/office/drawing/2014/main" xmlns="" id="{80B22D96-9945-7CAE-59B7-6C63F7AB00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8763000" cy="299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Box 2">
            <a:extLst>
              <a:ext uri="{FF2B5EF4-FFF2-40B4-BE49-F238E27FC236}">
                <a16:creationId xmlns:a16="http://schemas.microsoft.com/office/drawing/2014/main" xmlns="" id="{51CFF117-7C45-DD74-111E-6ADC406A7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592388"/>
            <a:ext cx="28194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4400">
                <a:solidFill>
                  <a:schemeClr val="bg1"/>
                </a:solidFill>
                <a:latin typeface="Avenir Medium" charset="0"/>
              </a:rPr>
              <a:t>Questions</a:t>
            </a:r>
          </a:p>
        </p:txBody>
      </p:sp>
      <p:sp>
        <p:nvSpPr>
          <p:cNvPr id="20485" name="TextBox 4">
            <a:extLst>
              <a:ext uri="{FF2B5EF4-FFF2-40B4-BE49-F238E27FC236}">
                <a16:creationId xmlns:a16="http://schemas.microsoft.com/office/drawing/2014/main" xmlns="" id="{0220458D-E254-8916-858C-44163A33331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926682" y="3358356"/>
            <a:ext cx="1752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Cuestión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xmlns="" id="{532E104D-CF06-1D26-2516-0BBE0D3EB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676400"/>
            <a:ext cx="1798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La question</a:t>
            </a:r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xmlns="" id="{6DEF34C9-2E72-5187-13BF-0F23AFBB9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582863"/>
            <a:ext cx="1543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ar-SA" altLang="de-DE" sz="4400">
                <a:solidFill>
                  <a:srgbClr val="FFFFFF"/>
                </a:solidFill>
              </a:rPr>
              <a:t>الأسئلة</a:t>
            </a:r>
            <a:endParaRPr lang="en-US" altLang="de-DE" sz="4400">
              <a:solidFill>
                <a:srgbClr val="FFFFFF"/>
              </a:solidFill>
            </a:endParaRPr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xmlns="" id="{ADB7A9F4-B3A6-84D0-D315-96B3D2069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00400"/>
            <a:ext cx="18018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bg-BG" altLang="de-DE" sz="3600">
                <a:solidFill>
                  <a:srgbClr val="FFFFFF"/>
                </a:solidFill>
              </a:rPr>
              <a:t>въпроси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89" name="Rectangle 9">
            <a:extLst>
              <a:ext uri="{FF2B5EF4-FFF2-40B4-BE49-F238E27FC236}">
                <a16:creationId xmlns:a16="http://schemas.microsoft.com/office/drawing/2014/main" xmlns="" id="{6584C284-55EE-14AF-691D-6CE9E465A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676400"/>
            <a:ext cx="1108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zh-TW" altLang="en-US" sz="3600">
                <a:solidFill>
                  <a:srgbClr val="FFFFFF"/>
                </a:solidFill>
              </a:rPr>
              <a:t>问题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90" name="Rectangle 10">
            <a:extLst>
              <a:ext uri="{FF2B5EF4-FFF2-40B4-BE49-F238E27FC236}">
                <a16:creationId xmlns:a16="http://schemas.microsoft.com/office/drawing/2014/main" xmlns="" id="{2C7A1733-B1E9-7B6C-2565-DB7E340D6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429000"/>
            <a:ext cx="1096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otázky</a:t>
            </a:r>
          </a:p>
        </p:txBody>
      </p:sp>
      <p:sp>
        <p:nvSpPr>
          <p:cNvPr id="20491" name="Rectangle 11">
            <a:extLst>
              <a:ext uri="{FF2B5EF4-FFF2-40B4-BE49-F238E27FC236}">
                <a16:creationId xmlns:a16="http://schemas.microsoft.com/office/drawing/2014/main" xmlns="" id="{737E4BC9-916D-5BED-C205-802E096E7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250" y="3886200"/>
            <a:ext cx="1860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spørgsmål</a:t>
            </a:r>
          </a:p>
        </p:txBody>
      </p:sp>
      <p:sp>
        <p:nvSpPr>
          <p:cNvPr id="20492" name="Rectangle 12">
            <a:extLst>
              <a:ext uri="{FF2B5EF4-FFF2-40B4-BE49-F238E27FC236}">
                <a16:creationId xmlns:a16="http://schemas.microsoft.com/office/drawing/2014/main" xmlns="" id="{444BA777-F339-C21E-AE1A-F779F91C827C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27856" y="2267744"/>
            <a:ext cx="1462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vragen</a:t>
            </a:r>
          </a:p>
        </p:txBody>
      </p:sp>
      <p:sp>
        <p:nvSpPr>
          <p:cNvPr id="20493" name="Rectangle 13">
            <a:extLst>
              <a:ext uri="{FF2B5EF4-FFF2-40B4-BE49-F238E27FC236}">
                <a16:creationId xmlns:a16="http://schemas.microsoft.com/office/drawing/2014/main" xmlns="" id="{D3D0BC9C-A0F2-A4D6-0809-A69137213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962400"/>
            <a:ext cx="1655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küsimused</a:t>
            </a:r>
          </a:p>
        </p:txBody>
      </p:sp>
      <p:sp>
        <p:nvSpPr>
          <p:cNvPr id="20494" name="Rectangle 14">
            <a:extLst>
              <a:ext uri="{FF2B5EF4-FFF2-40B4-BE49-F238E27FC236}">
                <a16:creationId xmlns:a16="http://schemas.microsoft.com/office/drawing/2014/main" xmlns="" id="{4EE42A7B-36CF-1E35-04AC-208307FFD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09800"/>
            <a:ext cx="1785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kysymykset</a:t>
            </a:r>
          </a:p>
        </p:txBody>
      </p:sp>
      <p:sp>
        <p:nvSpPr>
          <p:cNvPr id="20495" name="Rectangle 15">
            <a:extLst>
              <a:ext uri="{FF2B5EF4-FFF2-40B4-BE49-F238E27FC236}">
                <a16:creationId xmlns:a16="http://schemas.microsoft.com/office/drawing/2014/main" xmlns="" id="{63130D9D-FBED-369A-9718-7DF89A7B498D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-47624" y="2201862"/>
            <a:ext cx="16557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600">
                <a:solidFill>
                  <a:srgbClr val="FFFFFF"/>
                </a:solidFill>
                <a:latin typeface="Avenir Medium" charset="0"/>
              </a:rPr>
              <a:t>Fragen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xmlns="" id="{AA0B3C49-C4E2-CF83-D168-10F44E2C2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6670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0497" name="Rectangle 18">
            <a:extLst>
              <a:ext uri="{FF2B5EF4-FFF2-40B4-BE49-F238E27FC236}">
                <a16:creationId xmlns:a16="http://schemas.microsoft.com/office/drawing/2014/main" xmlns="" id="{B7205F27-7EE9-C240-ED23-6E829231C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133600"/>
            <a:ext cx="19542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सवालों के जवाब</a:t>
            </a:r>
          </a:p>
        </p:txBody>
      </p:sp>
      <p:sp>
        <p:nvSpPr>
          <p:cNvPr id="20498" name="Rectangle 19">
            <a:extLst>
              <a:ext uri="{FF2B5EF4-FFF2-40B4-BE49-F238E27FC236}">
                <a16:creationId xmlns:a16="http://schemas.microsoft.com/office/drawing/2014/main" xmlns="" id="{06BA601D-BC17-E1AE-3B30-D14A9593D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86200"/>
            <a:ext cx="2266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pertanyaan</a:t>
            </a:r>
          </a:p>
        </p:txBody>
      </p:sp>
      <p:sp>
        <p:nvSpPr>
          <p:cNvPr id="20499" name="Rectangle 20">
            <a:extLst>
              <a:ext uri="{FF2B5EF4-FFF2-40B4-BE49-F238E27FC236}">
                <a16:creationId xmlns:a16="http://schemas.microsoft.com/office/drawing/2014/main" xmlns="" id="{55AE9407-68B6-4AED-AFB3-6EC119E32FB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395788" y="2279650"/>
            <a:ext cx="17287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domande</a:t>
            </a:r>
          </a:p>
        </p:txBody>
      </p:sp>
      <p:sp>
        <p:nvSpPr>
          <p:cNvPr id="20500" name="Rectangle 21">
            <a:extLst>
              <a:ext uri="{FF2B5EF4-FFF2-40B4-BE49-F238E27FC236}">
                <a16:creationId xmlns:a16="http://schemas.microsoft.com/office/drawing/2014/main" xmlns="" id="{C315A102-A1D7-E4E8-4DD6-B90228CB8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352800"/>
            <a:ext cx="10048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ja-JP" altLang="en-US" sz="3200">
                <a:solidFill>
                  <a:srgbClr val="FFFFFF"/>
                </a:solidFill>
              </a:rPr>
              <a:t>質問</a:t>
            </a:r>
            <a:endParaRPr lang="en-US" altLang="de-DE" sz="3200">
              <a:solidFill>
                <a:srgbClr val="FFFFFF"/>
              </a:solidFill>
            </a:endParaRPr>
          </a:p>
        </p:txBody>
      </p:sp>
      <p:sp>
        <p:nvSpPr>
          <p:cNvPr id="20501" name="Rectangle 22">
            <a:extLst>
              <a:ext uri="{FF2B5EF4-FFF2-40B4-BE49-F238E27FC236}">
                <a16:creationId xmlns:a16="http://schemas.microsoft.com/office/drawing/2014/main" xmlns="" id="{D2129767-F3F1-4995-35D3-ADA9F1195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286000"/>
            <a:ext cx="1592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perguntas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261B093B-DA43-A00E-EFE2-83265C7ED85A}"/>
              </a:ext>
            </a:extLst>
          </p:cNvPr>
          <p:cNvSpPr/>
          <p:nvPr/>
        </p:nvSpPr>
        <p:spPr>
          <a:xfrm>
            <a:off x="2130425" y="1600200"/>
            <a:ext cx="1377950" cy="461963"/>
          </a:xfrm>
          <a:prstGeom prst="rect">
            <a:avLst/>
          </a:prstGeom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Times" panose="02020603050405020304" pitchFamily="18" charset="0"/>
              </a:rPr>
              <a:t>вопросов</a:t>
            </a:r>
          </a:p>
        </p:txBody>
      </p:sp>
      <p:sp>
        <p:nvSpPr>
          <p:cNvPr id="20503" name="Rectangle 24">
            <a:extLst>
              <a:ext uri="{FF2B5EF4-FFF2-40B4-BE49-F238E27FC236}">
                <a16:creationId xmlns:a16="http://schemas.microsoft.com/office/drawing/2014/main" xmlns="" id="{792599E6-96D5-7314-5E7C-24CCD0818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360738"/>
            <a:ext cx="1136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sorular</a:t>
            </a:r>
          </a:p>
        </p:txBody>
      </p:sp>
      <p:sp>
        <p:nvSpPr>
          <p:cNvPr id="20504" name="TextBox 25">
            <a:extLst>
              <a:ext uri="{FF2B5EF4-FFF2-40B4-BE49-F238E27FC236}">
                <a16:creationId xmlns:a16="http://schemas.microsoft.com/office/drawing/2014/main" xmlns="" id="{74F3DFB5-2849-E4B6-9982-13C1F4425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371600"/>
            <a:ext cx="1524000" cy="315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19900">
                <a:solidFill>
                  <a:srgbClr val="FFFFFF"/>
                </a:solidFill>
                <a:latin typeface="Avenir Medium" charset="0"/>
              </a:rPr>
              <a:t>?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2ColumnText.png">
            <a:extLst>
              <a:ext uri="{FF2B5EF4-FFF2-40B4-BE49-F238E27FC236}">
                <a16:creationId xmlns:a16="http://schemas.microsoft.com/office/drawing/2014/main" xmlns="" id="{E123EDB8-6DD8-60DA-8687-96A7B738BED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 rot="10800000">
            <a:off x="6114047" y="609600"/>
            <a:ext cx="2819400" cy="51816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7170" name="AutoShape 5">
            <a:extLst>
              <a:ext uri="{FF2B5EF4-FFF2-40B4-BE49-F238E27FC236}">
                <a16:creationId xmlns:a16="http://schemas.microsoft.com/office/drawing/2014/main" xmlns="" id="{7D05E2CF-AFE3-1892-E14E-A2FBC3B16D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775" y="358775"/>
            <a:ext cx="35988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xmlns="" id="{FF740725-D13D-8F42-D2B4-1EE8A1BFD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8549" y="685800"/>
            <a:ext cx="2754897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IE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Responder Training</a:t>
            </a:r>
            <a:endParaRPr lang="en-IE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7172" name="TextBox 2">
            <a:extLst>
              <a:ext uri="{FF2B5EF4-FFF2-40B4-BE49-F238E27FC236}">
                <a16:creationId xmlns:a16="http://schemas.microsoft.com/office/drawing/2014/main" xmlns="" id="{82937912-97D2-573D-4315-758CBF4A4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5975" y="4953001"/>
            <a:ext cx="2895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 dirty="0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7173" name="Title 5">
            <a:extLst>
              <a:ext uri="{FF2B5EF4-FFF2-40B4-BE49-F238E27FC236}">
                <a16:creationId xmlns:a16="http://schemas.microsoft.com/office/drawing/2014/main" xmlns="" id="{F3C786C3-E9F6-B7C3-E910-039A4C9A0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295400"/>
            <a:ext cx="5334000" cy="1470025"/>
          </a:xfrm>
        </p:spPr>
        <p:txBody>
          <a:bodyPr/>
          <a:lstStyle/>
          <a:p>
            <a:pPr marL="0" indent="0"/>
            <a:r>
              <a:rPr lang="en-US" altLang="de-DE" dirty="0">
                <a:solidFill>
                  <a:srgbClr val="194C8D"/>
                </a:solidFill>
                <a:latin typeface="Avenir Medium" charset="0"/>
              </a:rPr>
              <a:t>Patient Handling and Transport</a:t>
            </a:r>
          </a:p>
        </p:txBody>
      </p:sp>
      <p:sp>
        <p:nvSpPr>
          <p:cNvPr id="7174" name="Rectangle 2">
            <a:extLst>
              <a:ext uri="{FF2B5EF4-FFF2-40B4-BE49-F238E27FC236}">
                <a16:creationId xmlns:a16="http://schemas.microsoft.com/office/drawing/2014/main" xmlns="" id="{1CEE0E3D-4071-399A-3C49-9D90129E7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429000"/>
            <a:ext cx="5334000" cy="1126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marL="0" lvl="1" algn="ctr">
              <a:lnSpc>
                <a:spcPct val="120000"/>
              </a:lnSpc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Extrication</a:t>
            </a:r>
          </a:p>
          <a:p>
            <a:pPr marL="0" lvl="1" algn="ctr">
              <a:lnSpc>
                <a:spcPct val="120000"/>
              </a:lnSpc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Packing and transport</a:t>
            </a:r>
            <a:endParaRPr lang="en-AU" altLang="de-DE" sz="2800" dirty="0">
              <a:solidFill>
                <a:srgbClr val="194C8D"/>
              </a:solidFill>
              <a:latin typeface="Avenir Medium" charset="0"/>
              <a:sym typeface="Times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3">
            <a:extLst>
              <a:ext uri="{FF2B5EF4-FFF2-40B4-BE49-F238E27FC236}">
                <a16:creationId xmlns:a16="http://schemas.microsoft.com/office/drawing/2014/main" xmlns="" id="{3727993C-ECDA-7338-0F7D-575BC4E9A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13314" name="TextBox 1">
            <a:extLst>
              <a:ext uri="{FF2B5EF4-FFF2-40B4-BE49-F238E27FC236}">
                <a16:creationId xmlns:a16="http://schemas.microsoft.com/office/drawing/2014/main" xmlns="" id="{EFB8F0B8-0F4D-2BFF-023F-B65087B32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xmlns="" id="{23D480A3-1269-8207-2AAB-EFCCD13D9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8062784" cy="3200400"/>
          </a:xfrm>
        </p:spPr>
        <p:txBody>
          <a:bodyPr/>
          <a:lstStyle/>
          <a:p>
            <a:pPr marL="358775" lvl="1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</a:t>
            </a: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how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move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patient</a:t>
            </a:r>
          </a:p>
          <a:p>
            <a:pPr marL="358775" lvl="1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carry the patient or use a supportive element</a:t>
            </a:r>
          </a:p>
          <a:p>
            <a:pPr marL="358775" lvl="1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move patients:</a:t>
            </a:r>
          </a:p>
          <a:p>
            <a:pPr marL="628650" lvl="1" indent="-271463">
              <a:spcBef>
                <a:spcPts val="0"/>
              </a:spcBef>
              <a:buClrTx/>
              <a:buFont typeface="Symbol" panose="05050102010706020507" pitchFamily="18" charset="2"/>
              <a:buChar char="-"/>
            </a:pPr>
            <a:r>
              <a:rPr lang="en-AU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the site of injury / illness to a holding point</a:t>
            </a:r>
          </a:p>
          <a:p>
            <a:pPr marL="628650" lvl="1" indent="-271463">
              <a:spcBef>
                <a:spcPts val="0"/>
              </a:spcBef>
              <a:buClrTx/>
              <a:buFont typeface="Symbol" panose="05050102010706020507" pitchFamily="18" charset="2"/>
              <a:buChar char="-"/>
            </a:pPr>
            <a:r>
              <a:rPr lang="en-AU" altLang="de-DE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a holding point to a healthcare facility</a:t>
            </a:r>
          </a:p>
          <a:p>
            <a:pPr marL="358775" lvl="1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 may require moving patients over hazardous terrain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54438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Packaging and Transport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xmlns="" id="{346C951B-8B8A-0E38-95D2-67A050640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14338" name="TextBox 1">
            <a:extLst>
              <a:ext uri="{FF2B5EF4-FFF2-40B4-BE49-F238E27FC236}">
                <a16:creationId xmlns:a16="http://schemas.microsoft.com/office/drawing/2014/main" xmlns="" id="{1EFCFDEA-AFFE-0D61-95D2-8C0F1460A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xmlns="" id="{1102AE97-F1E0-C01B-E0AD-839E0499F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2160000"/>
            <a:ext cx="7924800" cy="2753380"/>
          </a:xfrm>
        </p:spPr>
        <p:txBody>
          <a:bodyPr/>
          <a:lstStyle/>
          <a:p>
            <a:pPr marL="39688" indent="0">
              <a:buFont typeface="Times" panose="02020603050405020304" pitchFamily="18" charset="0"/>
              <a:buNone/>
            </a:pPr>
            <a:endParaRPr lang="en-AU" alt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ClrTx/>
              <a:buNone/>
            </a:pP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Fire Fighter</a:t>
            </a:r>
            <a:r>
              <a:rPr lang="en-AU" altLang="en-US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Lift</a:t>
            </a:r>
          </a:p>
          <a:p>
            <a:pPr marL="622300" lvl="2" indent="-355600">
              <a:buClrTx/>
              <a:buFont typeface="Wingdings" panose="05000000000000000000" pitchFamily="2" charset="2"/>
              <a:buChar char="q"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person operation</a:t>
            </a:r>
          </a:p>
          <a:p>
            <a:pPr marL="622300" lvl="2" indent="-355600">
              <a:buClrTx/>
              <a:buFont typeface="Wingdings" panose="05000000000000000000" pitchFamily="2" charset="2"/>
              <a:buChar char="q"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light casualty (unconscious) </a:t>
            </a:r>
          </a:p>
        </p:txBody>
      </p:sp>
      <p:pic>
        <p:nvPicPr>
          <p:cNvPr id="5" name="Picture 4" descr="fireman">
            <a:extLst>
              <a:ext uri="{FF2B5EF4-FFF2-40B4-BE49-F238E27FC236}">
                <a16:creationId xmlns:a16="http://schemas.microsoft.com/office/drawing/2014/main" xmlns="" id="{AD24F1B3-031B-D66D-DA3C-67D544B3AA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133600"/>
            <a:ext cx="2667000" cy="3582988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80808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6183424" cy="1047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lvl="0">
              <a:lnSpc>
                <a:spcPct val="12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Packaging and Transport</a:t>
            </a:r>
            <a:b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casualty evacuation in the open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xmlns="" id="{346C951B-8B8A-0E38-95D2-67A050640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14338" name="TextBox 1">
            <a:extLst>
              <a:ext uri="{FF2B5EF4-FFF2-40B4-BE49-F238E27FC236}">
                <a16:creationId xmlns:a16="http://schemas.microsoft.com/office/drawing/2014/main" xmlns="" id="{1EFCFDEA-AFFE-0D61-95D2-8C0F1460A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xmlns="" id="{1102AE97-F1E0-C01B-E0AD-839E0499F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2160000"/>
            <a:ext cx="7924800" cy="2753380"/>
          </a:xfrm>
        </p:spPr>
        <p:txBody>
          <a:bodyPr/>
          <a:lstStyle/>
          <a:p>
            <a:pPr marL="39688" indent="0">
              <a:buFont typeface="Times" panose="02020603050405020304" pitchFamily="18" charset="0"/>
              <a:buNone/>
            </a:pPr>
            <a:endParaRPr lang="en-AU" alt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ClrTx/>
              <a:buNone/>
            </a:pP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Pick-a-Back</a:t>
            </a:r>
          </a:p>
          <a:p>
            <a:pPr marL="622300" lvl="2" indent="-355600">
              <a:buClrTx/>
              <a:buFont typeface="Wingdings" panose="05000000000000000000" pitchFamily="2" charset="2"/>
              <a:buChar char="q"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person operation</a:t>
            </a:r>
          </a:p>
          <a:p>
            <a:pPr marL="622300" lvl="2" indent="-355600">
              <a:buClrTx/>
              <a:buFont typeface="Wingdings" panose="05000000000000000000" pitchFamily="2" charset="2"/>
              <a:buChar char="q"/>
            </a:pPr>
            <a:r>
              <a:rPr lang="en-US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heavier casualty</a:t>
            </a:r>
          </a:p>
          <a:p>
            <a:pPr marL="622300" lvl="2" indent="-355600">
              <a:buClrTx/>
              <a:buFont typeface="Wingdings" panose="05000000000000000000" pitchFamily="2" charset="2"/>
              <a:buChar char="q"/>
            </a:pPr>
            <a:r>
              <a:rPr lang="en-US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casualty is able to hang on</a:t>
            </a:r>
          </a:p>
          <a:p>
            <a:pPr marL="622300" lvl="2" indent="-355600">
              <a:buClrTx/>
              <a:buFont typeface="Wingdings" panose="05000000000000000000" pitchFamily="2" charset="2"/>
              <a:buChar char="q"/>
            </a:pPr>
            <a:r>
              <a:rPr lang="en-US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not lose consciousness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6183424" cy="1047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lvl="0">
              <a:lnSpc>
                <a:spcPct val="12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Packaging and Transport</a:t>
            </a:r>
            <a:b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casualty evacuation in the open</a:t>
            </a:r>
          </a:p>
        </p:txBody>
      </p:sp>
      <p:pic>
        <p:nvPicPr>
          <p:cNvPr id="8" name="Picture 6" descr="pick-A-Back">
            <a:extLst>
              <a:ext uri="{FF2B5EF4-FFF2-40B4-BE49-F238E27FC236}">
                <a16:creationId xmlns:a16="http://schemas.microsoft.com/office/drawing/2014/main" xmlns="" id="{EDECDA06-10BE-7B66-E70D-695F7AF8B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133600"/>
            <a:ext cx="2819400" cy="3579813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808080">
                <a:alpha val="42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388292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xmlns="" id="{346C951B-8B8A-0E38-95D2-67A050640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14338" name="TextBox 1">
            <a:extLst>
              <a:ext uri="{FF2B5EF4-FFF2-40B4-BE49-F238E27FC236}">
                <a16:creationId xmlns:a16="http://schemas.microsoft.com/office/drawing/2014/main" xmlns="" id="{1EFCFDEA-AFFE-0D61-95D2-8C0F1460A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xmlns="" id="{1102AE97-F1E0-C01B-E0AD-839E0499F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2160000"/>
            <a:ext cx="7924800" cy="2753380"/>
          </a:xfrm>
        </p:spPr>
        <p:txBody>
          <a:bodyPr/>
          <a:lstStyle/>
          <a:p>
            <a:pPr marL="39688" indent="0">
              <a:buFont typeface="Times" panose="02020603050405020304" pitchFamily="18" charset="0"/>
              <a:buNone/>
            </a:pPr>
            <a:endParaRPr lang="en-AU" alt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ClrTx/>
              <a:buNone/>
            </a:pP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Backward Drag</a:t>
            </a:r>
          </a:p>
          <a:p>
            <a:pPr marL="622300" lvl="2" indent="-355600">
              <a:buClrTx/>
              <a:buFont typeface="Wingdings" panose="05000000000000000000" pitchFamily="2" charset="2"/>
              <a:buChar char="q"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person operation</a:t>
            </a:r>
          </a:p>
          <a:p>
            <a:pPr marL="622300" lvl="2" indent="-355600">
              <a:buClrTx/>
              <a:buFont typeface="Wingdings" panose="05000000000000000000" pitchFamily="2" charset="2"/>
              <a:buChar char="q"/>
            </a:pPr>
            <a:r>
              <a:rPr lang="en-US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casualty too heavy to be lifted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6183424" cy="1047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lvl="0">
              <a:lnSpc>
                <a:spcPct val="12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Packaging and Transport</a:t>
            </a:r>
            <a:b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casualty evacuation in the open</a:t>
            </a:r>
          </a:p>
        </p:txBody>
      </p:sp>
      <p:pic>
        <p:nvPicPr>
          <p:cNvPr id="9" name="Picture 5" descr="a">
            <a:extLst>
              <a:ext uri="{FF2B5EF4-FFF2-40B4-BE49-F238E27FC236}">
                <a16:creationId xmlns:a16="http://schemas.microsoft.com/office/drawing/2014/main" xmlns="" id="{6FCDE6CB-71AB-8CA1-12C8-A37E029AD8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350" y="2362200"/>
            <a:ext cx="3295650" cy="3267615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808080">
                <a:alpha val="42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496984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xmlns="" id="{346C951B-8B8A-0E38-95D2-67A050640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14338" name="TextBox 1">
            <a:extLst>
              <a:ext uri="{FF2B5EF4-FFF2-40B4-BE49-F238E27FC236}">
                <a16:creationId xmlns:a16="http://schemas.microsoft.com/office/drawing/2014/main" xmlns="" id="{1EFCFDEA-AFFE-0D61-95D2-8C0F1460A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xmlns="" id="{1102AE97-F1E0-C01B-E0AD-839E0499F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2160000"/>
            <a:ext cx="7434988" cy="2753380"/>
          </a:xfrm>
        </p:spPr>
        <p:txBody>
          <a:bodyPr/>
          <a:lstStyle/>
          <a:p>
            <a:pPr marL="39688" indent="0">
              <a:buFont typeface="Times" panose="02020603050405020304" pitchFamily="18" charset="0"/>
              <a:buNone/>
            </a:pPr>
            <a:endParaRPr lang="en-AU" alt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ClrTx/>
              <a:buNone/>
            </a:pP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Human Crutch</a:t>
            </a:r>
          </a:p>
          <a:p>
            <a:pPr marL="622300" lvl="2" indent="-355600">
              <a:buClrTx/>
              <a:buFont typeface="Wingdings" panose="05000000000000000000" pitchFamily="2" charset="2"/>
              <a:buChar char="q"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person operation</a:t>
            </a:r>
          </a:p>
          <a:p>
            <a:pPr marL="622300" lvl="2" indent="-355600">
              <a:buClrTx/>
              <a:buFont typeface="Wingdings" panose="05000000000000000000" pitchFamily="2" charset="2"/>
              <a:buChar char="q"/>
            </a:pPr>
            <a:r>
              <a:rPr lang="en-US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casualty can walk but needs </a:t>
            </a:r>
            <a:br>
              <a:rPr lang="en-US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assistance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6183424" cy="1047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lvl="0">
              <a:lnSpc>
                <a:spcPct val="12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Packaging and Transport</a:t>
            </a:r>
            <a:b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casualty evacuation in the open</a:t>
            </a:r>
          </a:p>
        </p:txBody>
      </p:sp>
      <p:pic>
        <p:nvPicPr>
          <p:cNvPr id="8" name="Picture 6" descr="Human Crutch (1 rescuer)">
            <a:extLst>
              <a:ext uri="{FF2B5EF4-FFF2-40B4-BE49-F238E27FC236}">
                <a16:creationId xmlns:a16="http://schemas.microsoft.com/office/drawing/2014/main" xmlns="" id="{4122FD92-8DBA-2085-3ABE-D24E33623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438400"/>
            <a:ext cx="2668588" cy="3165475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808080">
                <a:alpha val="42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784064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xmlns="" id="{346C951B-8B8A-0E38-95D2-67A050640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14338" name="TextBox 1">
            <a:extLst>
              <a:ext uri="{FF2B5EF4-FFF2-40B4-BE49-F238E27FC236}">
                <a16:creationId xmlns:a16="http://schemas.microsoft.com/office/drawing/2014/main" xmlns="" id="{1EFCFDEA-AFFE-0D61-95D2-8C0F1460A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xmlns="" id="{1102AE97-F1E0-C01B-E0AD-839E0499F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2160000"/>
            <a:ext cx="7924800" cy="2753380"/>
          </a:xfrm>
        </p:spPr>
        <p:txBody>
          <a:bodyPr/>
          <a:lstStyle/>
          <a:p>
            <a:pPr marL="39688" indent="0">
              <a:buFont typeface="Times" panose="02020603050405020304" pitchFamily="18" charset="0"/>
              <a:buNone/>
            </a:pPr>
            <a:endParaRPr lang="en-AU" alt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ClrTx/>
              <a:buNone/>
            </a:pP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Fore and Aft</a:t>
            </a:r>
          </a:p>
          <a:p>
            <a:pPr marL="622300" lvl="2" indent="-355600">
              <a:buClrTx/>
              <a:buFont typeface="Wingdings" panose="05000000000000000000" pitchFamily="2" charset="2"/>
              <a:buChar char="q"/>
            </a:pPr>
            <a:r>
              <a:rPr lang="en-US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person operation</a:t>
            </a:r>
          </a:p>
          <a:p>
            <a:pPr marL="622300" lvl="2" indent="-355600">
              <a:buClrTx/>
              <a:buFont typeface="Wingdings" panose="05000000000000000000" pitchFamily="2" charset="2"/>
              <a:buChar char="q"/>
            </a:pPr>
            <a:r>
              <a:rPr lang="en-US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casualty is unable to walk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5443863" cy="1047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lnSpc>
                <a:spcPct val="12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Packaging and Transport</a:t>
            </a:r>
            <a:b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Person Evacuation Techniques</a:t>
            </a:r>
            <a:endParaRPr lang="en-AU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6" descr="Fore and Aft">
            <a:extLst>
              <a:ext uri="{FF2B5EF4-FFF2-40B4-BE49-F238E27FC236}">
                <a16:creationId xmlns:a16="http://schemas.microsoft.com/office/drawing/2014/main" xmlns="" id="{5D2F9596-D967-33D1-70C4-6C34386668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325" y="2590800"/>
            <a:ext cx="3443288" cy="3038475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808080">
                <a:alpha val="42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357747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8001000" cy="2667000"/>
          </a:xfrm>
        </p:spPr>
        <p:txBody>
          <a:bodyPr/>
          <a:lstStyle/>
          <a:p>
            <a:pPr marL="39688" indent="0">
              <a:buFont typeface="Times" panose="02020603050405020304" pitchFamily="18" charset="0"/>
              <a:buNone/>
            </a:pPr>
            <a:r>
              <a:rPr lang="en-AU" altLang="de-DE" sz="24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Responders use these standardised tools such as the “stretchers” to transport a victim safely. </a:t>
            </a:r>
          </a:p>
        </p:txBody>
      </p:sp>
      <p:pic>
        <p:nvPicPr>
          <p:cNvPr id="2" name="Picture 4" descr="DSC_0057">
            <a:extLst>
              <a:ext uri="{FF2B5EF4-FFF2-40B4-BE49-F238E27FC236}">
                <a16:creationId xmlns:a16="http://schemas.microsoft.com/office/drawing/2014/main" xmlns="" id="{C909CDC1-F6EC-5977-6B04-DBE9A5F366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819401"/>
            <a:ext cx="5118144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4217758" cy="578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lnSpc>
                <a:spcPct val="12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Tools for Transport</a:t>
            </a:r>
            <a:endParaRPr lang="en-AU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84396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Times"/>
        <a:ea typeface="ヒラギノ明朝 ProN W3"/>
        <a:cs typeface="ヒラギノ明朝 ProN W3"/>
      </a:majorFont>
      <a:minorFont>
        <a:latin typeface="Time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CC99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ヒラギノ明朝 ProN W3" charset="0"/>
            <a:cs typeface="ヒラギノ明朝 ProN W3" charset="0"/>
            <a:sym typeface="Times New Roman" charset="0"/>
          </a:defRPr>
        </a:defPPr>
      </a:lstStyle>
    </a:spDef>
    <a:lnDef>
      <a:spPr bwMode="auto">
        <a:solidFill>
          <a:srgbClr val="00CC99"/>
        </a:solidFill>
        <a:ln w="19050" cap="flat" cmpd="sng" algn="ctr">
          <a:solidFill>
            <a:srgbClr val="174C8E">
              <a:alpha val="84000"/>
            </a:srgb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B7C7DF9AA3604DBA9EFFD7647AF866" ma:contentTypeVersion="21" ma:contentTypeDescription="Create a new document." ma:contentTypeScope="" ma:versionID="c0abb2763dea8ea4c2baa7ca59b13893">
  <xsd:schema xmlns:xsd="http://www.w3.org/2001/XMLSchema" xmlns:xs="http://www.w3.org/2001/XMLSchema" xmlns:p="http://schemas.microsoft.com/office/2006/metadata/properties" xmlns:ns2="f1bae91e-3907-439b-bcc8-55e41ee05a99" xmlns:ns3="1f53fade-b7a2-46aa-9ff1-583a0afc40b4" xmlns:ns4="985ec44e-1bab-4c0b-9df0-6ba128686fc9" targetNamespace="http://schemas.microsoft.com/office/2006/metadata/properties" ma:root="true" ma:fieldsID="5389443d29b57e271e872c84a7ae4db3" ns2:_="" ns3:_="" ns4:_="">
    <xsd:import namespace="f1bae91e-3907-439b-bcc8-55e41ee05a99"/>
    <xsd:import namespace="1f53fade-b7a2-46aa-9ff1-583a0afc40b4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_Flow_SignoffStatu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ae91e-3907-439b-bcc8-55e41ee05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3fade-b7a2-46aa-9ff1-583a0afc40b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f9aa507d-aaca-4591-aee8-da00b252780d}" ma:internalName="TaxCatchAll" ma:showField="CatchAllData" ma:web="1f53fade-b7a2-46aa-9ff1-583a0afc40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5ec44e-1bab-4c0b-9df0-6ba128686fc9" xsi:nil="true"/>
    <_Flow_SignoffStatus xmlns="f1bae91e-3907-439b-bcc8-55e41ee05a99" xsi:nil="true"/>
    <lcf76f155ced4ddcb4097134ff3c332f xmlns="f1bae91e-3907-439b-bcc8-55e41ee05a9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LongProperties xmlns="http://schemas.microsoft.com/office/2006/metadata/longProperties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06043E801ECD41A66A5AFD31B86233" ma:contentTypeVersion="16" ma:contentTypeDescription="Create a new document." ma:contentTypeScope="" ma:versionID="121387458f2ae338a5cbee273aedf244">
  <xsd:schema xmlns:xsd="http://www.w3.org/2001/XMLSchema" xmlns:xs="http://www.w3.org/2001/XMLSchema" xmlns:p="http://schemas.microsoft.com/office/2006/metadata/properties" xmlns:ns2="f154b4d9-7ec7-4b5e-b168-732fe2c0b380" xmlns:ns3="68230cab-cc78-4ac7-aee1-eaf700f54e1c" targetNamespace="http://schemas.microsoft.com/office/2006/metadata/properties" ma:root="true" ma:fieldsID="d174b98f52e87b7c70e193e45db16df2" ns2:_="" ns3:_="">
    <xsd:import namespace="f154b4d9-7ec7-4b5e-b168-732fe2c0b380"/>
    <xsd:import namespace="68230cab-cc78-4ac7-aee1-eaf700f54e1c"/>
    <xsd:element name="properties">
      <xsd:complexType>
        <xsd:sequence>
          <xsd:element name="documentManagement">
            <xsd:complexType>
              <xsd:all>
                <xsd:element ref="ns2:Content_x0020_Type_x0020_Group" minOccurs="0"/>
                <xsd:element ref="ns3:Branded_x0020_Template_x0020_Type" minOccurs="0"/>
                <xsd:element ref="ns2:_dlc_DocId" minOccurs="0"/>
                <xsd:element ref="ns2:_dlc_DocIdUrl" minOccurs="0"/>
                <xsd:element ref="ns2:_dlc_DocIdPersistId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54b4d9-7ec7-4b5e-b168-732fe2c0b380" elementFormDefault="qualified">
    <xsd:import namespace="http://schemas.microsoft.com/office/2006/documentManagement/types"/>
    <xsd:import namespace="http://schemas.microsoft.com/office/infopath/2007/PartnerControls"/>
    <xsd:element name="Content_x0020_Type_x0020_Group" ma:index="8" nillable="true" ma:displayName="Content Type Group" ma:list="{412b606c-95d6-4214-b204-4aaaf20d7163}" ma:internalName="Content_x0020_Type_x0020_Group" ma:showField="Title" ma:web="f154b4d9-7ec7-4b5e-b168-732fe2c0b380">
      <xsd:simpleType>
        <xsd:restriction base="dms:Lookup"/>
      </xsd:simpleType>
    </xsd:element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1f1de8b-89a0-4787-8e73-73fc7a8fdfb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hidden="true" ma:list="{10f3e123-e7af-4e8b-87c7-dc58a623ede4}" ma:internalName="TaxCatchAll" ma:showField="CatchAllData" ma:web="f154b4d9-7ec7-4b5e-b168-732fe2c0b3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5" nillable="true" ma:displayName="Taxonomy Catch All Column1" ma:hidden="true" ma:list="{10f3e123-e7af-4e8b-87c7-dc58a623ede4}" ma:internalName="TaxCatchAllLabel" ma:readOnly="true" ma:showField="CatchAllDataLabel" ma:web="f154b4d9-7ec7-4b5e-b168-732fe2c0b3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230cab-cc78-4ac7-aee1-eaf700f54e1c" elementFormDefault="qualified">
    <xsd:import namespace="http://schemas.microsoft.com/office/2006/documentManagement/types"/>
    <xsd:import namespace="http://schemas.microsoft.com/office/infopath/2007/PartnerControls"/>
    <xsd:element name="Branded_x0020_Template_x0020_Type" ma:index="9" nillable="true" ma:displayName="Template Type" ma:default="Documents/Presentations/Folder" ma:format="Dropdown" ma:internalName="Branded_x0020_Template_x0020_Type">
      <xsd:simpleType>
        <xsd:restriction base="dms:Choice">
          <xsd:enumeration value="Documents/Presentations/Folder"/>
          <xsd:enumeration value="Images/Logo"/>
          <xsd:enumeration value="Communications/Contac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336E66F-A74F-4352-870E-0E9A793B88D7}"/>
</file>

<file path=customXml/itemProps2.xml><?xml version="1.0" encoding="utf-8"?>
<ds:datastoreItem xmlns:ds="http://schemas.openxmlformats.org/officeDocument/2006/customXml" ds:itemID="{84318707-021B-46DE-A829-29F2C5D1879E}">
  <ds:schemaRefs>
    <ds:schemaRef ds:uri="http://schemas.microsoft.com/office/2006/metadata/properties"/>
    <ds:schemaRef ds:uri="http://schemas.microsoft.com/office/infopath/2007/PartnerControls"/>
    <ds:schemaRef ds:uri="f154b4d9-7ec7-4b5e-b168-732fe2c0b380"/>
    <ds:schemaRef ds:uri="68230cab-cc78-4ac7-aee1-eaf700f54e1c"/>
  </ds:schemaRefs>
</ds:datastoreItem>
</file>

<file path=customXml/itemProps3.xml><?xml version="1.0" encoding="utf-8"?>
<ds:datastoreItem xmlns:ds="http://schemas.openxmlformats.org/officeDocument/2006/customXml" ds:itemID="{4B60236D-BF27-45AE-893E-EBB68286E05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2A5456E-B4ED-4410-9F74-F8D690C3EA69}">
  <ds:schemaRefs>
    <ds:schemaRef ds:uri="http://schemas.microsoft.com/office/2006/metadata/longProperties"/>
  </ds:schemaRefs>
</ds:datastoreItem>
</file>

<file path=customXml/itemProps5.xml><?xml version="1.0" encoding="utf-8"?>
<ds:datastoreItem xmlns:ds="http://schemas.openxmlformats.org/officeDocument/2006/customXml" ds:itemID="{5FE89A8F-B6BD-472A-8F4E-8E09856FE2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54b4d9-7ec7-4b5e-b168-732fe2c0b380"/>
    <ds:schemaRef ds:uri="68230cab-cc78-4ac7-aee1-eaf700f54e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0</TotalTime>
  <Pages>0</Pages>
  <Words>426</Words>
  <Characters>0</Characters>
  <Application>Microsoft Office PowerPoint</Application>
  <PresentationFormat>Bildschirmpräsentation (4:3)</PresentationFormat>
  <Lines>0</Lines>
  <Paragraphs>102</Paragraphs>
  <Slides>15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8" baseType="lpstr">
      <vt:lpstr>ＭＳ ゴシック</vt:lpstr>
      <vt:lpstr>MS PGothic</vt:lpstr>
      <vt:lpstr>MS PGothic</vt:lpstr>
      <vt:lpstr>Arial</vt:lpstr>
      <vt:lpstr>Avenir Medium</vt:lpstr>
      <vt:lpstr>Calibri</vt:lpstr>
      <vt:lpstr>Symbol</vt:lpstr>
      <vt:lpstr>Times</vt:lpstr>
      <vt:lpstr>Times New Roman</vt:lpstr>
      <vt:lpstr>Verdana</vt:lpstr>
      <vt:lpstr>Wingdings</vt:lpstr>
      <vt:lpstr>ヒラギノ明朝 ProN W3</vt:lpstr>
      <vt:lpstr>1_Title &amp; Bullets</vt:lpstr>
      <vt:lpstr>PowerPoint-Präsentation</vt:lpstr>
      <vt:lpstr>Patient Handling and Transport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OCHA Powerpoint Presentation_white</dc:title>
  <dc:creator>Peter Goxharaj</dc:creator>
  <cp:lastModifiedBy>Microsoft-Konto</cp:lastModifiedBy>
  <cp:revision>339</cp:revision>
  <dcterms:created xsi:type="dcterms:W3CDTF">2009-07-08T19:39:17Z</dcterms:created>
  <dcterms:modified xsi:type="dcterms:W3CDTF">2024-05-06T11:06:15Z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Order">
    <vt:lpwstr>2400.00000000000</vt:lpwstr>
  </property>
  <property fmtid="{D5CDD505-2E9C-101B-9397-08002B2CF9AE}" pid="4" name="_dlc_DocId">
    <vt:lpwstr>OCHANET-296-24</vt:lpwstr>
  </property>
  <property fmtid="{D5CDD505-2E9C-101B-9397-08002B2CF9AE}" pid="5" name="_dlc_DocIdItemGuid">
    <vt:lpwstr>5b94cdea-a054-4aa5-90ae-22d7b016bbf1</vt:lpwstr>
  </property>
  <property fmtid="{D5CDD505-2E9C-101B-9397-08002B2CF9AE}" pid="6" name="_dlc_DocIdUrl">
    <vt:lpwstr>https://ochanet.unocha.org/OS/HQ_Branches_Offices/CISB/OCHA_Templates/_layouts/DocIdRedir.aspx?ID=OCHANET-296-24, OCHANET-296-24</vt:lpwstr>
  </property>
  <property fmtid="{D5CDD505-2E9C-101B-9397-08002B2CF9AE}" pid="7" name="ContentTypeId">
    <vt:lpwstr>0x010100AFB7C7DF9AA3604DBA9EFFD7647AF866</vt:lpwstr>
  </property>
</Properties>
</file>