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6"/>
  </p:sldMasterIdLst>
  <p:notesMasterIdLst>
    <p:notesMasterId r:id="rId27"/>
  </p:notesMasterIdLst>
  <p:handoutMasterIdLst>
    <p:handoutMasterId r:id="rId28"/>
  </p:handoutMasterIdLst>
  <p:sldIdLst>
    <p:sldId id="369" r:id="rId7"/>
    <p:sldId id="341" r:id="rId8"/>
    <p:sldId id="372" r:id="rId9"/>
    <p:sldId id="373" r:id="rId10"/>
    <p:sldId id="420" r:id="rId11"/>
    <p:sldId id="396" r:id="rId12"/>
    <p:sldId id="418" r:id="rId13"/>
    <p:sldId id="419" r:id="rId14"/>
    <p:sldId id="416" r:id="rId15"/>
    <p:sldId id="390" r:id="rId16"/>
    <p:sldId id="409" r:id="rId17"/>
    <p:sldId id="407" r:id="rId18"/>
    <p:sldId id="408" r:id="rId19"/>
    <p:sldId id="411" r:id="rId20"/>
    <p:sldId id="417" r:id="rId21"/>
    <p:sldId id="374" r:id="rId22"/>
    <p:sldId id="392" r:id="rId23"/>
    <p:sldId id="404" r:id="rId24"/>
    <p:sldId id="370" r:id="rId25"/>
    <p:sldId id="368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20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C8E"/>
    <a:srgbClr val="194C8D"/>
    <a:srgbClr val="5F77AB"/>
    <a:srgbClr val="75E7EC"/>
    <a:srgbClr val="056CB6"/>
    <a:srgbClr val="E3E7F5"/>
    <a:srgbClr val="FF33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A0084C-7F06-4F5D-8FB2-7B4E282C8A5B}" v="8" dt="2023-01-10T07:51:32.9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19" autoAdjust="0"/>
    <p:restoredTop sz="94660"/>
  </p:normalViewPr>
  <p:slideViewPr>
    <p:cSldViewPr>
      <p:cViewPr varScale="1">
        <p:scale>
          <a:sx n="80" d="100"/>
          <a:sy n="80" d="100"/>
        </p:scale>
        <p:origin x="932" y="60"/>
      </p:cViewPr>
      <p:guideLst>
        <p:guide orient="horz" pos="720"/>
        <p:guide pos="34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-2672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microsoft.com/office/2016/11/relationships/changesInfo" Target="changesInfos/changesInfo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heme" Target="theme/theme1.xml"/><Relationship Id="rId30" Type="http://schemas.openxmlformats.org/officeDocument/2006/relationships/viewProps" Target="viewProps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dina Goxharaj" userId="4c7967008258634d" providerId="LiveId" clId="{DCA0084C-7F06-4F5D-8FB2-7B4E282C8A5B}"/>
    <pc:docChg chg="custSel addSld delSld modSld sldOrd">
      <pc:chgData name="Rudina Goxharaj" userId="4c7967008258634d" providerId="LiveId" clId="{DCA0084C-7F06-4F5D-8FB2-7B4E282C8A5B}" dt="2023-01-10T07:51:32.933" v="1205"/>
      <pc:docMkLst>
        <pc:docMk/>
      </pc:docMkLst>
      <pc:sldChg chg="modSp mod">
        <pc:chgData name="Rudina Goxharaj" userId="4c7967008258634d" providerId="LiveId" clId="{DCA0084C-7F06-4F5D-8FB2-7B4E282C8A5B}" dt="2023-01-09T15:15:19.313" v="1117" actId="6549"/>
        <pc:sldMkLst>
          <pc:docMk/>
          <pc:sldMk cId="0" sldId="341"/>
        </pc:sldMkLst>
        <pc:spChg chg="mod">
          <ac:chgData name="Rudina Goxharaj" userId="4c7967008258634d" providerId="LiveId" clId="{DCA0084C-7F06-4F5D-8FB2-7B4E282C8A5B}" dt="2023-01-08T12:02:45.811" v="69" actId="6549"/>
          <ac:spMkLst>
            <pc:docMk/>
            <pc:sldMk cId="0" sldId="341"/>
            <ac:spMk id="7173" creationId="{F3C786C3-E9F6-B7C3-E910-039A4C9A002F}"/>
          </ac:spMkLst>
        </pc:spChg>
        <pc:spChg chg="mod">
          <ac:chgData name="Rudina Goxharaj" userId="4c7967008258634d" providerId="LiveId" clId="{DCA0084C-7F06-4F5D-8FB2-7B4E282C8A5B}" dt="2023-01-09T15:15:19.313" v="1117" actId="6549"/>
          <ac:spMkLst>
            <pc:docMk/>
            <pc:sldMk cId="0" sldId="341"/>
            <ac:spMk id="7174" creationId="{1CEE0E3D-4071-399A-3C49-9D90129E709C}"/>
          </ac:spMkLst>
        </pc:spChg>
      </pc:sldChg>
      <pc:sldChg chg="add del">
        <pc:chgData name="Rudina Goxharaj" userId="4c7967008258634d" providerId="LiveId" clId="{DCA0084C-7F06-4F5D-8FB2-7B4E282C8A5B}" dt="2023-01-10T07:44:51.253" v="1196" actId="47"/>
        <pc:sldMkLst>
          <pc:docMk/>
          <pc:sldMk cId="0" sldId="367"/>
        </pc:sldMkLst>
      </pc:sldChg>
      <pc:sldChg chg="modSp mod">
        <pc:chgData name="Rudina Goxharaj" userId="4c7967008258634d" providerId="LiveId" clId="{DCA0084C-7F06-4F5D-8FB2-7B4E282C8A5B}" dt="2023-01-08T12:02:34.857" v="35" actId="6549"/>
        <pc:sldMkLst>
          <pc:docMk/>
          <pc:sldMk cId="0" sldId="369"/>
        </pc:sldMkLst>
        <pc:spChg chg="mod">
          <ac:chgData name="Rudina Goxharaj" userId="4c7967008258634d" providerId="LiveId" clId="{DCA0084C-7F06-4F5D-8FB2-7B4E282C8A5B}" dt="2023-01-08T12:02:34.857" v="35" actId="6549"/>
          <ac:spMkLst>
            <pc:docMk/>
            <pc:sldMk cId="0" sldId="369"/>
            <ac:spMk id="2" creationId="{3EE3F3B1-ABA9-5B26-C817-FEC7EC6FA4FE}"/>
          </ac:spMkLst>
        </pc:spChg>
        <pc:spChg chg="mod">
          <ac:chgData name="Rudina Goxharaj" userId="4c7967008258634d" providerId="LiveId" clId="{DCA0084C-7F06-4F5D-8FB2-7B4E282C8A5B}" dt="2023-01-08T12:02:13.632" v="1" actId="6549"/>
          <ac:spMkLst>
            <pc:docMk/>
            <pc:sldMk cId="0" sldId="369"/>
            <ac:spMk id="5123" creationId="{6F5699F8-327E-CEAB-7145-E74AA1908E2B}"/>
          </ac:spMkLst>
        </pc:spChg>
      </pc:sldChg>
      <pc:sldChg chg="modSp mod ord">
        <pc:chgData name="Rudina Goxharaj" userId="4c7967008258634d" providerId="LiveId" clId="{DCA0084C-7F06-4F5D-8FB2-7B4E282C8A5B}" dt="2023-01-10T07:28:55.371" v="1125"/>
        <pc:sldMkLst>
          <pc:docMk/>
          <pc:sldMk cId="0" sldId="372"/>
        </pc:sldMkLst>
        <pc:spChg chg="mod">
          <ac:chgData name="Rudina Goxharaj" userId="4c7967008258634d" providerId="LiveId" clId="{DCA0084C-7F06-4F5D-8FB2-7B4E282C8A5B}" dt="2023-01-09T14:42:40.151" v="1044" actId="20577"/>
          <ac:spMkLst>
            <pc:docMk/>
            <pc:sldMk cId="0" sldId="372"/>
            <ac:spMk id="9218" creationId="{88F8B889-9380-6C9D-694B-8A6E7465E289}"/>
          </ac:spMkLst>
        </pc:spChg>
        <pc:spChg chg="mod">
          <ac:chgData name="Rudina Goxharaj" userId="4c7967008258634d" providerId="LiveId" clId="{DCA0084C-7F06-4F5D-8FB2-7B4E282C8A5B}" dt="2023-01-09T13:44:42.971" v="335" actId="20577"/>
          <ac:spMkLst>
            <pc:docMk/>
            <pc:sldMk cId="0" sldId="372"/>
            <ac:spMk id="10242" creationId="{1FEDAE6F-25A7-6D42-04F6-6D94B81D3432}"/>
          </ac:spMkLst>
        </pc:spChg>
      </pc:sldChg>
      <pc:sldChg chg="add">
        <pc:chgData name="Rudina Goxharaj" userId="4c7967008258634d" providerId="LiveId" clId="{DCA0084C-7F06-4F5D-8FB2-7B4E282C8A5B}" dt="2023-01-09T15:17:00.168" v="1118"/>
        <pc:sldMkLst>
          <pc:docMk/>
          <pc:sldMk cId="0" sldId="373"/>
        </pc:sldMkLst>
      </pc:sldChg>
      <pc:sldChg chg="add">
        <pc:chgData name="Rudina Goxharaj" userId="4c7967008258634d" providerId="LiveId" clId="{DCA0084C-7F06-4F5D-8FB2-7B4E282C8A5B}" dt="2023-01-10T07:44:31.193" v="1195"/>
        <pc:sldMkLst>
          <pc:docMk/>
          <pc:sldMk cId="0" sldId="374"/>
        </pc:sldMkLst>
      </pc:sldChg>
      <pc:sldChg chg="del">
        <pc:chgData name="Rudina Goxharaj" userId="4c7967008258634d" providerId="LiveId" clId="{DCA0084C-7F06-4F5D-8FB2-7B4E282C8A5B}" dt="2023-01-09T14:43:02.671" v="1046" actId="47"/>
        <pc:sldMkLst>
          <pc:docMk/>
          <pc:sldMk cId="0" sldId="389"/>
        </pc:sldMkLst>
      </pc:sldChg>
      <pc:sldChg chg="add">
        <pc:chgData name="Rudina Goxharaj" userId="4c7967008258634d" providerId="LiveId" clId="{DCA0084C-7F06-4F5D-8FB2-7B4E282C8A5B}" dt="2023-01-09T15:17:34.959" v="1123"/>
        <pc:sldMkLst>
          <pc:docMk/>
          <pc:sldMk cId="0" sldId="390"/>
        </pc:sldMkLst>
      </pc:sldChg>
      <pc:sldChg chg="modSp add mod">
        <pc:chgData name="Rudina Goxharaj" userId="4c7967008258634d" providerId="LiveId" clId="{DCA0084C-7F06-4F5D-8FB2-7B4E282C8A5B}" dt="2023-01-10T07:43:20.244" v="1193" actId="20577"/>
        <pc:sldMkLst>
          <pc:docMk/>
          <pc:sldMk cId="0" sldId="392"/>
        </pc:sldMkLst>
        <pc:spChg chg="mod">
          <ac:chgData name="Rudina Goxharaj" userId="4c7967008258634d" providerId="LiveId" clId="{DCA0084C-7F06-4F5D-8FB2-7B4E282C8A5B}" dt="2023-01-10T07:43:20.244" v="1193" actId="20577"/>
          <ac:spMkLst>
            <pc:docMk/>
            <pc:sldMk cId="0" sldId="392"/>
            <ac:spMk id="2" creationId="{ED5AED3A-0FAC-B4E6-245D-095B1F761B6E}"/>
          </ac:spMkLst>
        </pc:spChg>
      </pc:sldChg>
      <pc:sldChg chg="add">
        <pc:chgData name="Rudina Goxharaj" userId="4c7967008258634d" providerId="LiveId" clId="{DCA0084C-7F06-4F5D-8FB2-7B4E282C8A5B}" dt="2023-01-09T15:17:08.106" v="1119"/>
        <pc:sldMkLst>
          <pc:docMk/>
          <pc:sldMk cId="0" sldId="396"/>
        </pc:sldMkLst>
      </pc:sldChg>
      <pc:sldChg chg="add del">
        <pc:chgData name="Rudina Goxharaj" userId="4c7967008258634d" providerId="LiveId" clId="{DCA0084C-7F06-4F5D-8FB2-7B4E282C8A5B}" dt="2023-01-10T07:42:34.413" v="1127"/>
        <pc:sldMkLst>
          <pc:docMk/>
          <pc:sldMk cId="0" sldId="397"/>
        </pc:sldMkLst>
      </pc:sldChg>
      <pc:sldChg chg="del">
        <pc:chgData name="Rudina Goxharaj" userId="4c7967008258634d" providerId="LiveId" clId="{DCA0084C-7F06-4F5D-8FB2-7B4E282C8A5B}" dt="2023-01-09T14:43:09.216" v="1050" actId="47"/>
        <pc:sldMkLst>
          <pc:docMk/>
          <pc:sldMk cId="0" sldId="400"/>
        </pc:sldMkLst>
      </pc:sldChg>
      <pc:sldChg chg="del">
        <pc:chgData name="Rudina Goxharaj" userId="4c7967008258634d" providerId="LiveId" clId="{DCA0084C-7F06-4F5D-8FB2-7B4E282C8A5B}" dt="2023-01-09T14:43:09.718" v="1051" actId="47"/>
        <pc:sldMkLst>
          <pc:docMk/>
          <pc:sldMk cId="0" sldId="401"/>
        </pc:sldMkLst>
      </pc:sldChg>
      <pc:sldChg chg="del">
        <pc:chgData name="Rudina Goxharaj" userId="4c7967008258634d" providerId="LiveId" clId="{DCA0084C-7F06-4F5D-8FB2-7B4E282C8A5B}" dt="2023-01-09T14:43:10" v="1052" actId="47"/>
        <pc:sldMkLst>
          <pc:docMk/>
          <pc:sldMk cId="0" sldId="402"/>
        </pc:sldMkLst>
      </pc:sldChg>
      <pc:sldChg chg="add">
        <pc:chgData name="Rudina Goxharaj" userId="4c7967008258634d" providerId="LiveId" clId="{DCA0084C-7F06-4F5D-8FB2-7B4E282C8A5B}" dt="2023-01-09T15:13:44.548" v="1057"/>
        <pc:sldMkLst>
          <pc:docMk/>
          <pc:sldMk cId="0" sldId="404"/>
        </pc:sldMkLst>
      </pc:sldChg>
      <pc:sldChg chg="del">
        <pc:chgData name="Rudina Goxharaj" userId="4c7967008258634d" providerId="LiveId" clId="{DCA0084C-7F06-4F5D-8FB2-7B4E282C8A5B}" dt="2023-01-09T14:43:10.266" v="1053" actId="47"/>
        <pc:sldMkLst>
          <pc:docMk/>
          <pc:sldMk cId="0" sldId="406"/>
        </pc:sldMkLst>
      </pc:sldChg>
      <pc:sldChg chg="add">
        <pc:chgData name="Rudina Goxharaj" userId="4c7967008258634d" providerId="LiveId" clId="{DCA0084C-7F06-4F5D-8FB2-7B4E282C8A5B}" dt="2023-01-10T07:51:28.595" v="1204"/>
        <pc:sldMkLst>
          <pc:docMk/>
          <pc:sldMk cId="0" sldId="407"/>
        </pc:sldMkLst>
      </pc:sldChg>
      <pc:sldChg chg="add">
        <pc:chgData name="Rudina Goxharaj" userId="4c7967008258634d" providerId="LiveId" clId="{DCA0084C-7F06-4F5D-8FB2-7B4E282C8A5B}" dt="2023-01-10T07:51:32.933" v="1205"/>
        <pc:sldMkLst>
          <pc:docMk/>
          <pc:sldMk cId="0" sldId="408"/>
        </pc:sldMkLst>
      </pc:sldChg>
      <pc:sldChg chg="add">
        <pc:chgData name="Rudina Goxharaj" userId="4c7967008258634d" providerId="LiveId" clId="{DCA0084C-7F06-4F5D-8FB2-7B4E282C8A5B}" dt="2023-01-10T07:51:01.191" v="1203"/>
        <pc:sldMkLst>
          <pc:docMk/>
          <pc:sldMk cId="0" sldId="409"/>
        </pc:sldMkLst>
      </pc:sldChg>
      <pc:sldChg chg="add del">
        <pc:chgData name="Rudina Goxharaj" userId="4c7967008258634d" providerId="LiveId" clId="{DCA0084C-7F06-4F5D-8FB2-7B4E282C8A5B}" dt="2023-01-10T07:43:31.690" v="1194" actId="47"/>
        <pc:sldMkLst>
          <pc:docMk/>
          <pc:sldMk cId="0" sldId="410"/>
        </pc:sldMkLst>
      </pc:sldChg>
      <pc:sldChg chg="modSp add mod">
        <pc:chgData name="Rudina Goxharaj" userId="4c7967008258634d" providerId="LiveId" clId="{DCA0084C-7F06-4F5D-8FB2-7B4E282C8A5B}" dt="2023-01-10T07:50:38.801" v="1201" actId="207"/>
        <pc:sldMkLst>
          <pc:docMk/>
          <pc:sldMk cId="0" sldId="411"/>
        </pc:sldMkLst>
        <pc:spChg chg="mod">
          <ac:chgData name="Rudina Goxharaj" userId="4c7967008258634d" providerId="LiveId" clId="{DCA0084C-7F06-4F5D-8FB2-7B4E282C8A5B}" dt="2023-01-10T07:50:38.801" v="1201" actId="207"/>
          <ac:spMkLst>
            <pc:docMk/>
            <pc:sldMk cId="0" sldId="411"/>
            <ac:spMk id="2" creationId="{FC4B4B05-0B1D-3F3E-9727-8BEB58ADC8AF}"/>
          </ac:spMkLst>
        </pc:spChg>
      </pc:sldChg>
      <pc:sldChg chg="add del">
        <pc:chgData name="Rudina Goxharaj" userId="4c7967008258634d" providerId="LiveId" clId="{DCA0084C-7F06-4F5D-8FB2-7B4E282C8A5B}" dt="2023-01-10T07:50:42.927" v="1202" actId="47"/>
        <pc:sldMkLst>
          <pc:docMk/>
          <pc:sldMk cId="0" sldId="412"/>
        </pc:sldMkLst>
      </pc:sldChg>
      <pc:sldChg chg="del">
        <pc:chgData name="Rudina Goxharaj" userId="4c7967008258634d" providerId="LiveId" clId="{DCA0084C-7F06-4F5D-8FB2-7B4E282C8A5B}" dt="2023-01-09T14:43:07.050" v="1048" actId="47"/>
        <pc:sldMkLst>
          <pc:docMk/>
          <pc:sldMk cId="0" sldId="413"/>
        </pc:sldMkLst>
      </pc:sldChg>
      <pc:sldChg chg="add del">
        <pc:chgData name="Rudina Goxharaj" userId="4c7967008258634d" providerId="LiveId" clId="{DCA0084C-7F06-4F5D-8FB2-7B4E282C8A5B}" dt="2023-01-09T15:17:13.447" v="1120"/>
        <pc:sldMkLst>
          <pc:docMk/>
          <pc:sldMk cId="0" sldId="414"/>
        </pc:sldMkLst>
      </pc:sldChg>
      <pc:sldChg chg="add del">
        <pc:chgData name="Rudina Goxharaj" userId="4c7967008258634d" providerId="LiveId" clId="{DCA0084C-7F06-4F5D-8FB2-7B4E282C8A5B}" dt="2023-01-09T15:17:20.617" v="1121"/>
        <pc:sldMkLst>
          <pc:docMk/>
          <pc:sldMk cId="0" sldId="415"/>
        </pc:sldMkLst>
      </pc:sldChg>
      <pc:sldChg chg="add del">
        <pc:chgData name="Rudina Goxharaj" userId="4c7967008258634d" providerId="LiveId" clId="{DCA0084C-7F06-4F5D-8FB2-7B4E282C8A5B}" dt="2023-01-09T15:17:25.207" v="1122"/>
        <pc:sldMkLst>
          <pc:docMk/>
          <pc:sldMk cId="0" sldId="416"/>
        </pc:sldMkLst>
      </pc:sldChg>
      <pc:sldChg chg="add del ord">
        <pc:chgData name="Rudina Goxharaj" userId="4c7967008258634d" providerId="LiveId" clId="{DCA0084C-7F06-4F5D-8FB2-7B4E282C8A5B}" dt="2023-01-10T07:42:41.323" v="1129"/>
        <pc:sldMkLst>
          <pc:docMk/>
          <pc:sldMk cId="0" sldId="417"/>
        </pc:sldMkLst>
      </pc:sldChg>
      <pc:sldChg chg="del">
        <pc:chgData name="Rudina Goxharaj" userId="4c7967008258634d" providerId="LiveId" clId="{DCA0084C-7F06-4F5D-8FB2-7B4E282C8A5B}" dt="2023-01-09T14:43:10.485" v="1054" actId="47"/>
        <pc:sldMkLst>
          <pc:docMk/>
          <pc:sldMk cId="1430378755" sldId="418"/>
        </pc:sldMkLst>
      </pc:sldChg>
      <pc:sldChg chg="del">
        <pc:chgData name="Rudina Goxharaj" userId="4c7967008258634d" providerId="LiveId" clId="{DCA0084C-7F06-4F5D-8FB2-7B4E282C8A5B}" dt="2023-01-09T14:43:00.949" v="1045" actId="47"/>
        <pc:sldMkLst>
          <pc:docMk/>
          <pc:sldMk cId="3060694001" sldId="419"/>
        </pc:sldMkLst>
      </pc:sldChg>
      <pc:sldMasterChg chg="delSldLayout">
        <pc:chgData name="Rudina Goxharaj" userId="4c7967008258634d" providerId="LiveId" clId="{DCA0084C-7F06-4F5D-8FB2-7B4E282C8A5B}" dt="2023-01-09T14:43:07.050" v="1048" actId="47"/>
        <pc:sldMasterMkLst>
          <pc:docMk/>
          <pc:sldMasterMk cId="0" sldId="2147483649"/>
        </pc:sldMasterMkLst>
        <pc:sldLayoutChg chg="del">
          <pc:chgData name="Rudina Goxharaj" userId="4c7967008258634d" providerId="LiveId" clId="{DCA0084C-7F06-4F5D-8FB2-7B4E282C8A5B}" dt="2023-01-09T14:43:07.050" v="1048" actId="47"/>
          <pc:sldLayoutMkLst>
            <pc:docMk/>
            <pc:sldMasterMk cId="0" sldId="2147483649"/>
            <pc:sldLayoutMk cId="2465621271" sldId="2147483821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theme" Target="../theme/theme3.xml"/><Relationship Id="rId4" Type="http://schemas.openxmlformats.org/officeDocument/2006/relationships/image" Target="../media/image6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5B575A50-7F70-B857-674E-1780756CA5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76200" y="76200"/>
            <a:ext cx="2971800" cy="4572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6F4A336-3C43-5951-8D1C-97A8189C13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52400" y="8534400"/>
            <a:ext cx="2286000" cy="457200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CD44CC2-E4B1-8AA3-95DC-FAF69A562B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57800" y="8382000"/>
            <a:ext cx="1446213" cy="609600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A3CB573C-DB2E-4CE2-81A7-C27ECD2C8089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theme" Target="../theme/theme2.xml"/><Relationship Id="rId4" Type="http://schemas.openxmlformats.org/officeDocument/2006/relationships/image" Target="../media/image6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9B1EE99A-9C25-91AC-66CE-D919DFD6CD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95263" y="133350"/>
            <a:ext cx="2971800" cy="4572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  <a:ea typeface="ヒラギノ明朝 ProN W3" charset="-128"/>
                <a:cs typeface="+mn-cs"/>
                <a:sym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8AD36038-500C-82B4-961F-8E145E5F0D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FF10D1F7-8725-30E5-0864-7AC1E6C9CF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E821BB7-60ED-DC12-45A3-B7305173583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685800" y="8578850"/>
            <a:ext cx="1738313" cy="341313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  <a:ea typeface="ヒラギノ明朝 ProN W3" charset="-128"/>
                <a:cs typeface="+mn-cs"/>
                <a:sym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D622A2B-E3B3-4DBB-3BCF-4CF1CD85B9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937125" y="8551863"/>
            <a:ext cx="1225550" cy="395287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F29BB65D-1822-4F2D-A0C1-365FE21E897D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7985375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>
            <a:extLst>
              <a:ext uri="{FF2B5EF4-FFF2-40B4-BE49-F238E27FC236}">
                <a16:creationId xmlns:a16="http://schemas.microsoft.com/office/drawing/2014/main" xmlns="" id="{C0EEAD30-676A-FFCD-89A9-B81928636D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Rectangle 3">
            <a:extLst>
              <a:ext uri="{FF2B5EF4-FFF2-40B4-BE49-F238E27FC236}">
                <a16:creationId xmlns:a16="http://schemas.microsoft.com/office/drawing/2014/main" xmlns="" id="{F78AFE95-1294-23CE-EEDE-A2AA7078A2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3278868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>
            <a:extLst>
              <a:ext uri="{FF2B5EF4-FFF2-40B4-BE49-F238E27FC236}">
                <a16:creationId xmlns:a16="http://schemas.microsoft.com/office/drawing/2014/main" xmlns="" id="{5760FC98-6454-688C-5D01-D47A871DD2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Rectangle 3">
            <a:extLst>
              <a:ext uri="{FF2B5EF4-FFF2-40B4-BE49-F238E27FC236}">
                <a16:creationId xmlns:a16="http://schemas.microsoft.com/office/drawing/2014/main" xmlns="" id="{84291F04-412A-8DE1-2CDC-F32BA5CF28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2038775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AU" dirty="0">
                <a:latin typeface="Arial"/>
                <a:cs typeface="Arial"/>
                <a:sym typeface="Times New Roman" charset="0"/>
              </a:rPr>
              <a:t>A fracture associated with an open wound is still considered an open fracture even if no bone is protruding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BB65D-1822-4F2D-A0C1-365FE21E897D}" type="slidenum">
              <a:rPr lang="en-US" altLang="de-DE" smtClean="0"/>
              <a:pPr/>
              <a:t>13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0269987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charset="0"/>
              </a:rPr>
              <a:t>movement = bleeding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charset="0"/>
              </a:rPr>
              <a:t>If limb injury, elevate above the level of  the heart 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charset="0"/>
              </a:rPr>
              <a:t>Pressure dressings: improvise using cleanest object e.g. a t-shirt or sheet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BB65D-1822-4F2D-A0C1-365FE21E897D}" type="slidenum">
              <a:rPr lang="en-US" altLang="de-DE" smtClean="0"/>
              <a:pPr/>
              <a:t>16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596270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4249922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ocha-insarag-logo.jpg">
            <a:extLst>
              <a:ext uri="{FF2B5EF4-FFF2-40B4-BE49-F238E27FC236}">
                <a16:creationId xmlns:a16="http://schemas.microsoft.com/office/drawing/2014/main" xmlns="" id="{B387D0EA-4122-0704-3C24-3FC95D4F7C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914400"/>
            <a:ext cx="831215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76200" y="0"/>
            <a:ext cx="9067800" cy="762000"/>
          </a:xfrm>
          <a:solidFill>
            <a:schemeClr val="bg1"/>
          </a:solidFill>
        </p:spPr>
        <p:txBody>
          <a:bodyPr/>
          <a:lstStyle>
            <a:lvl1pPr marL="39688" indent="0">
              <a:buNone/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0" y="5943600"/>
            <a:ext cx="9144000" cy="914400"/>
          </a:xfrm>
          <a:solidFill>
            <a:schemeClr val="bg1"/>
          </a:solidFill>
        </p:spPr>
        <p:txBody>
          <a:bodyPr/>
          <a:lstStyle>
            <a:lvl5pPr marL="1766888" indent="0">
              <a:buNone/>
              <a:defRPr/>
            </a:lvl5pPr>
          </a:lstStyle>
          <a:p>
            <a:pPr lvl="4"/>
            <a:endParaRPr lang="en-US" dirty="0"/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xmlns="" id="{97035539-C617-E89F-48C1-4CE634FF44CB}"/>
              </a:ext>
            </a:extLst>
          </p:cNvPr>
          <p:cNvSpPr txBox="1">
            <a:spLocks noGrp="1" noChangeArrowheads="1"/>
          </p:cNvSpPr>
          <p:nvPr>
            <p:ph type="sldNum" sz="quarter" idx="13"/>
          </p:nvPr>
        </p:nvSpPr>
        <p:spPr>
          <a:xfrm>
            <a:off x="7359650" y="6248400"/>
            <a:ext cx="292100" cy="330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929575B-0792-4BB3-9938-B2CD5B3D667A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17162954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438971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066801"/>
            <a:ext cx="7772400" cy="33401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245021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440593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08238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276600"/>
            <a:ext cx="4040188" cy="2743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08238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276600"/>
            <a:ext cx="4041775" cy="2743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518107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1626628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900190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3008313" cy="1162050"/>
          </a:xfrm>
        </p:spPr>
        <p:txBody>
          <a:bodyPr anchor="b"/>
          <a:lstStyle>
            <a:lvl1pPr algn="l">
              <a:defRPr sz="2000" b="1" i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1"/>
            <a:ext cx="5111750" cy="5029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1"/>
            <a:ext cx="3008313" cy="3886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069646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00600"/>
            <a:ext cx="8001000" cy="457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990600"/>
            <a:ext cx="8001000" cy="37369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Time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367338"/>
            <a:ext cx="8001000" cy="6524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310893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xmlns="" id="{92C59663-CF03-B5DC-ABBA-6A7CD6A385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990600"/>
            <a:ext cx="8382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Times" panose="02020603050405020304" pitchFamily="18" charset="0"/>
              </a:rPr>
              <a:t>Click to edit Master title style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xmlns="" id="{758878E9-31FA-7379-0546-87F8D1911E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981200"/>
            <a:ext cx="83820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Times" panose="02020603050405020304" pitchFamily="18" charset="0"/>
              </a:rPr>
              <a:t>Click to edit Master text styles</a:t>
            </a:r>
          </a:p>
          <a:p>
            <a:pPr lvl="1"/>
            <a:r>
              <a:rPr lang="en-US" altLang="de-DE">
                <a:sym typeface="Times" panose="02020603050405020304" pitchFamily="18" charset="0"/>
              </a:rPr>
              <a:t>Second level</a:t>
            </a:r>
          </a:p>
          <a:p>
            <a:pPr lvl="2"/>
            <a:r>
              <a:rPr lang="en-US" altLang="de-DE">
                <a:sym typeface="Times" panose="02020603050405020304" pitchFamily="18" charset="0"/>
              </a:rPr>
              <a:t>Third level</a:t>
            </a:r>
          </a:p>
          <a:p>
            <a:pPr lvl="3"/>
            <a:r>
              <a:rPr lang="en-US" altLang="de-DE">
                <a:sym typeface="Times" panose="02020603050405020304" pitchFamily="18" charset="0"/>
              </a:rPr>
              <a:t>Fourth level</a:t>
            </a:r>
          </a:p>
          <a:p>
            <a:pPr lvl="4"/>
            <a:r>
              <a:rPr lang="en-US" altLang="de-DE">
                <a:sym typeface="Times" panose="02020603050405020304" pitchFamily="18" charset="0"/>
              </a:rPr>
              <a:t>Fifth level</a:t>
            </a: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xmlns="" id="{7BABB624-B4CB-5AE3-8BAB-A64DCD94F1FB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2667000" cy="38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9" name="Picture 18">
            <a:extLst>
              <a:ext uri="{FF2B5EF4-FFF2-40B4-BE49-F238E27FC236}">
                <a16:creationId xmlns:a16="http://schemas.microsoft.com/office/drawing/2014/main" xmlns="" id="{5568B5AC-12C6-2B87-4959-B873906E252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248400"/>
            <a:ext cx="2133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2">
            <a:extLst>
              <a:ext uri="{FF2B5EF4-FFF2-40B4-BE49-F238E27FC236}">
                <a16:creationId xmlns:a16="http://schemas.microsoft.com/office/drawing/2014/main" xmlns="" id="{41EDC1C3-286D-1B13-593F-747AB63D0E80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065838"/>
            <a:ext cx="11176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31" name="Straight Connector 2">
            <a:extLst>
              <a:ext uri="{FF2B5EF4-FFF2-40B4-BE49-F238E27FC236}">
                <a16:creationId xmlns:a16="http://schemas.microsoft.com/office/drawing/2014/main" xmlns="" id="{B4383C99-33F5-2CED-A8D9-50402DD01573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2325688" y="6300788"/>
            <a:ext cx="5562600" cy="0"/>
          </a:xfrm>
          <a:prstGeom prst="line">
            <a:avLst/>
          </a:prstGeom>
          <a:noFill/>
          <a:ln w="20320">
            <a:solidFill>
              <a:srgbClr val="174C8E">
                <a:alpha val="9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</p:sldLayoutIdLst>
  <p:transition/>
  <p:hf hdr="0" ftr="0" dt="0"/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/>
          <a:ea typeface="+mj-ea"/>
          <a:cs typeface="Verdana"/>
          <a:sym typeface="Times" panose="02020603050405020304" pitchFamily="18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9pPr>
    </p:titleStyle>
    <p:bodyStyle>
      <a:lvl1pPr marL="382588" indent="-342900" algn="l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•"/>
        <a:defRPr sz="32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1pPr>
      <a:lvl2pPr marL="681038" indent="-285750" algn="l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–"/>
        <a:defRPr sz="28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2pPr>
      <a:lvl3pPr marL="1081088" indent="-228600" algn="l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•"/>
        <a:defRPr sz="24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3pPr>
      <a:lvl4pPr marL="1538288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–"/>
        <a:defRPr sz="20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4pPr>
      <a:lvl5pPr marL="1995488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»"/>
        <a:defRPr sz="20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5pPr>
      <a:lvl6pPr marL="24526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6pPr>
      <a:lvl7pPr marL="29098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7pPr>
      <a:lvl8pPr marL="33670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8pPr>
      <a:lvl9pPr marL="38242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>
            <a:extLst>
              <a:ext uri="{FF2B5EF4-FFF2-40B4-BE49-F238E27FC236}">
                <a16:creationId xmlns:a16="http://schemas.microsoft.com/office/drawing/2014/main" xmlns="" id="{2544C210-571C-E6F3-832C-CAED11D45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352800"/>
            <a:ext cx="213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Presentation Title:  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5123" name="TextBox 5">
            <a:extLst>
              <a:ext uri="{FF2B5EF4-FFF2-40B4-BE49-F238E27FC236}">
                <a16:creationId xmlns:a16="http://schemas.microsoft.com/office/drawing/2014/main" xmlns="" id="{6F5699F8-327E-CEAB-7145-E74AA1908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72276"/>
            <a:ext cx="1371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Session 17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5124" name="TextBox 6">
            <a:extLst>
              <a:ext uri="{FF2B5EF4-FFF2-40B4-BE49-F238E27FC236}">
                <a16:creationId xmlns:a16="http://schemas.microsoft.com/office/drawing/2014/main" xmlns="" id="{67B0203A-424C-E30A-177D-0CCB47566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019550"/>
            <a:ext cx="2438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Presenter/Instructor: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5125" name="TextBox 7">
            <a:extLst>
              <a:ext uri="{FF2B5EF4-FFF2-40B4-BE49-F238E27FC236}">
                <a16:creationId xmlns:a16="http://schemas.microsoft.com/office/drawing/2014/main" xmlns="" id="{47B9B72A-58F5-A9AF-F48D-6E9697EC7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638800"/>
            <a:ext cx="2438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xmlns="" id="{71A254FE-26ED-E93C-7336-DABC8C9D0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85800"/>
            <a:ext cx="25082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US" sz="3600" kern="1400" dirty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First Responder 2.0</a:t>
            </a:r>
            <a:endParaRPr lang="en-GB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EE3F3B1-ABA9-5B26-C817-FEC7EC6FA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364" y="3352800"/>
            <a:ext cx="595963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194C8D"/>
                </a:solidFill>
                <a:latin typeface="Avenir Medium" charset="0"/>
              </a:rPr>
              <a:t>Patient injuries</a:t>
            </a:r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xmlns="" id="{0C4BE802-7BEC-6CF4-30FB-D03CA8177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50" y="4032644"/>
            <a:ext cx="595963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194C8D"/>
                </a:solidFill>
                <a:latin typeface="Avenir Medium" charset="0"/>
              </a:rPr>
              <a:t>&lt;Name&gt;</a:t>
            </a:r>
          </a:p>
        </p:txBody>
      </p:sp>
      <p:pic>
        <p:nvPicPr>
          <p:cNvPr id="10" name="Picture 3" descr="Overlay-2ColumnText.png">
            <a:extLst>
              <a:ext uri="{FF2B5EF4-FFF2-40B4-BE49-F238E27FC236}">
                <a16:creationId xmlns:a16="http://schemas.microsoft.com/office/drawing/2014/main" xmlns="" id="{03D2822D-951A-4C4F-30B8-78259D631DA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46050" y="609600"/>
            <a:ext cx="2667000" cy="5486400"/>
          </a:xfrm>
          <a:prstGeom prst="round2DiagRect">
            <a:avLst/>
          </a:prstGeom>
          <a:gradFill flip="none" rotWithShape="1">
            <a:gsLst>
              <a:gs pos="0">
                <a:srgbClr val="38ABED"/>
              </a:gs>
              <a:gs pos="100000">
                <a:srgbClr val="1B3861"/>
              </a:gs>
            </a:gsLst>
            <a:lin ang="5400000" scaled="0"/>
            <a:tileRect/>
          </a:gradFill>
        </p:spPr>
      </p:pic>
      <p:sp>
        <p:nvSpPr>
          <p:cNvPr id="11" name="TextBox 7">
            <a:extLst>
              <a:ext uri="{FF2B5EF4-FFF2-40B4-BE49-F238E27FC236}">
                <a16:creationId xmlns:a16="http://schemas.microsoft.com/office/drawing/2014/main" xmlns="" id="{47B9B72A-58F5-A9AF-F48D-6E9697EC7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638800"/>
            <a:ext cx="2438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xmlns="" id="{71A254FE-26ED-E93C-7336-DABC8C9D0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85800"/>
            <a:ext cx="2508250" cy="1800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IE" sz="3600" kern="1400" dirty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Community Responder Training</a:t>
            </a:r>
            <a:endParaRPr lang="en-IE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xmlns="" id="{2544C210-571C-E6F3-832C-CAED11D45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4" y="3333690"/>
            <a:ext cx="23112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Presentation Title:  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xmlns="" id="{6F5699F8-327E-CEAB-7145-E74AA1908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72276"/>
            <a:ext cx="15176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Session 11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xmlns="" id="{67B0203A-424C-E30A-177D-0CCB47566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" y="4019550"/>
            <a:ext cx="25747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Presenter/Instructor: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>
            <a:extLst>
              <a:ext uri="{FF2B5EF4-FFF2-40B4-BE49-F238E27FC236}">
                <a16:creationId xmlns:a16="http://schemas.microsoft.com/office/drawing/2014/main" xmlns="" id="{19913CDF-4321-0C0C-D9BA-F0C8D5392B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000" y="1800000"/>
            <a:ext cx="7814400" cy="232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914400" indent="-4572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marL="357188" lvl="0" indent="-357188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patients with extensive burns are prone to </a:t>
            </a:r>
            <a:r>
              <a:rPr lang="en-US" altLang="de-DE" sz="2400" b="1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suffering from hypothermia</a:t>
            </a:r>
            <a:r>
              <a:rPr lang="en-US" altLang="de-DE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(feeling cold)</a:t>
            </a:r>
          </a:p>
          <a:p>
            <a:pPr marL="357188" indent="-357188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a burned patient starts to shiver or complains of feeling cold: stop cooling, cover to keep warm </a:t>
            </a:r>
          </a:p>
          <a:p>
            <a:pPr marL="357188" indent="-357188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 as fast as possible to a medical facility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38414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Injuries: Burns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A1534E96-8C16-32E4-963E-4640E825ADE4}"/>
              </a:ext>
            </a:extLst>
          </p:cNvPr>
          <p:cNvSpPr/>
          <p:nvPr/>
        </p:nvSpPr>
        <p:spPr>
          <a:xfrm>
            <a:off x="720000" y="1800000"/>
            <a:ext cx="7585800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58775" indent="-358775" eaLnBrk="0" hangingPunct="0">
              <a:spcBef>
                <a:spcPts val="600"/>
              </a:spcBef>
              <a:spcAft>
                <a:spcPts val="0"/>
              </a:spcAft>
              <a:buSzPct val="100000"/>
            </a:pPr>
            <a:r>
              <a:rPr lang="en-US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Signs &amp; Symptoms</a:t>
            </a:r>
          </a:p>
          <a:p>
            <a:pPr marL="358775" lvl="1" indent="-358775" eaLnBrk="0" hangingPunct="0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US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pain</a:t>
            </a:r>
          </a:p>
          <a:p>
            <a:pPr marL="358775" lvl="1" indent="-358775" eaLnBrk="0" hangingPunct="0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US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bleeding</a:t>
            </a:r>
          </a:p>
          <a:p>
            <a:pPr marL="1255713" lvl="2" indent="-358775" eaLnBrk="0" hangingPunct="0">
              <a:spcBef>
                <a:spcPts val="0"/>
              </a:spcBef>
              <a:spcAft>
                <a:spcPts val="0"/>
              </a:spcAft>
              <a:buSzPct val="100000"/>
              <a:buFont typeface="Symbol" panose="05050102010706020507" pitchFamily="18" charset="2"/>
              <a:buChar char="-"/>
            </a:pPr>
            <a:r>
              <a:rPr lang="en-US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internal if closed (Bruising)</a:t>
            </a:r>
          </a:p>
          <a:p>
            <a:pPr marL="1255713" lvl="2" indent="-358775" eaLnBrk="0" hangingPunct="0">
              <a:spcBef>
                <a:spcPts val="0"/>
              </a:spcBef>
              <a:spcAft>
                <a:spcPts val="0"/>
              </a:spcAft>
              <a:buSzPct val="100000"/>
              <a:buFont typeface="Symbol" panose="05050102010706020507" pitchFamily="18" charset="2"/>
              <a:buChar char="-"/>
            </a:pPr>
            <a:r>
              <a:rPr lang="en-US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external if open (risk of infection!)</a:t>
            </a:r>
          </a:p>
          <a:p>
            <a:pPr marL="1255713" lvl="2" indent="-358775" eaLnBrk="0" hangingPunct="0">
              <a:spcBef>
                <a:spcPts val="0"/>
              </a:spcBef>
              <a:spcAft>
                <a:spcPts val="0"/>
              </a:spcAft>
              <a:buSzPct val="100000"/>
              <a:buFont typeface="Symbol" panose="05050102010706020507" pitchFamily="18" charset="2"/>
              <a:buChar char="-"/>
            </a:pPr>
            <a:r>
              <a:rPr lang="en-US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swelling</a:t>
            </a:r>
          </a:p>
          <a:p>
            <a:pPr marL="358775" lvl="1" indent="-358775" eaLnBrk="0" hangingPunct="0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US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instability</a:t>
            </a:r>
          </a:p>
          <a:p>
            <a:pPr marL="358775" lvl="1" indent="-358775" eaLnBrk="0" hangingPunct="0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US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deformity</a:t>
            </a:r>
          </a:p>
          <a:p>
            <a:pPr marL="358775" lvl="1" indent="-358775" eaLnBrk="0" hangingPunct="0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US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loss of function</a:t>
            </a:r>
          </a:p>
          <a:p>
            <a:pPr marL="358775" lvl="1" indent="-358775" eaLnBrk="0" hangingPunct="0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US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charset="0"/>
              </a:rPr>
              <a:t>open bone fracture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43223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Injuries: Fractures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3">
            <a:extLst>
              <a:ext uri="{FF2B5EF4-FFF2-40B4-BE49-F238E27FC236}">
                <a16:creationId xmlns:a16="http://schemas.microsoft.com/office/drawing/2014/main" xmlns="" id="{CE751603-B937-793E-9F28-B91C7D53C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27650" name="TextBox 1">
            <a:extLst>
              <a:ext uri="{FF2B5EF4-FFF2-40B4-BE49-F238E27FC236}">
                <a16:creationId xmlns:a16="http://schemas.microsoft.com/office/drawing/2014/main" xmlns="" id="{92DC0431-3771-ED33-6A04-9A0234652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27652" name="Picture 5" descr="C:\Users\Trevor &amp; Tami\Pictures\forearm-fracture-with-swelling.jpg">
            <a:extLst>
              <a:ext uri="{FF2B5EF4-FFF2-40B4-BE49-F238E27FC236}">
                <a16:creationId xmlns:a16="http://schemas.microsoft.com/office/drawing/2014/main" xmlns="" id="{0AD865AB-4746-1695-5A3E-F58152BA70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88" y="2590800"/>
            <a:ext cx="5300662" cy="345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43223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Injuries: Fractures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49701FEB-DFE2-1FD4-C218-105623278FBD}"/>
              </a:ext>
            </a:extLst>
          </p:cNvPr>
          <p:cNvSpPr txBox="1">
            <a:spLocks/>
          </p:cNvSpPr>
          <p:nvPr/>
        </p:nvSpPr>
        <p:spPr bwMode="auto">
          <a:xfrm>
            <a:off x="720000" y="1800000"/>
            <a:ext cx="4038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>
            <a:lvl1pPr marL="382588" indent="-342900" algn="l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1pPr>
            <a:lvl2pPr marL="681038" indent="-285750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2pPr>
            <a:lvl3pPr marL="1081088" indent="-2286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3pPr>
            <a:lvl4pPr marL="1538288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4pPr>
            <a:lvl5pPr marL="1995488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»"/>
              <a:defRPr sz="20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5pPr>
            <a:lvl6pPr marL="24526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6pPr>
            <a:lvl7pPr marL="29098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7pPr>
            <a:lvl8pPr marL="33670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8pPr>
            <a:lvl9pPr marL="38242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9pPr>
          </a:lstStyle>
          <a:p>
            <a:pPr marL="39688" lvl="1" indent="0">
              <a:buClrTx/>
              <a:buFont typeface="Wingdings" panose="05000000000000000000" pitchFamily="2" charset="2"/>
              <a:buChar char="q"/>
            </a:pPr>
            <a:r>
              <a:rPr lang="en-AU" altLang="de-DE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E" altLang="de-DE" sz="2400" kern="0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be closed / invisible</a:t>
            </a:r>
            <a:endParaRPr lang="en-IE" altLang="de-DE" sz="2400" dirty="0" smtClean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/>
          <p:cNvSpPr txBox="1"/>
          <p:nvPr/>
        </p:nvSpPr>
        <p:spPr>
          <a:xfrm>
            <a:off x="4620370" y="3146077"/>
            <a:ext cx="248411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e-DE" sz="28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800" dirty="0" err="1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Warning</a:t>
            </a:r>
            <a:r>
              <a:rPr 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algn="ctr"/>
            <a:r>
              <a:rPr 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explicit </a:t>
            </a:r>
            <a:r>
              <a:rPr lang="de-DE" sz="2800" dirty="0" err="1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picture</a:t>
            </a:r>
            <a:endParaRPr lang="de-DE" sz="28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3" name="Rectangle 3">
            <a:extLst>
              <a:ext uri="{FF2B5EF4-FFF2-40B4-BE49-F238E27FC236}">
                <a16:creationId xmlns:a16="http://schemas.microsoft.com/office/drawing/2014/main" xmlns="" id="{5B6D5835-4C21-02AB-0357-AF5FC07439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28674" name="TextBox 1">
            <a:extLst>
              <a:ext uri="{FF2B5EF4-FFF2-40B4-BE49-F238E27FC236}">
                <a16:creationId xmlns:a16="http://schemas.microsoft.com/office/drawing/2014/main" xmlns="" id="{E62D63C4-6D8F-ECCC-9209-49F69D8AA3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28676" name="Picture 6" descr="C:\Users\Trevor &amp; Tami\Pictures\Open fracture.jpg">
            <a:extLst>
              <a:ext uri="{FF2B5EF4-FFF2-40B4-BE49-F238E27FC236}">
                <a16:creationId xmlns:a16="http://schemas.microsoft.com/office/drawing/2014/main" xmlns="" id="{457DBF3D-B686-798A-FC41-3E01A1F9D8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552610"/>
            <a:ext cx="5329238" cy="3210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53CF4A8C-85CA-171E-6888-642B3C95F426}"/>
              </a:ext>
            </a:extLst>
          </p:cNvPr>
          <p:cNvSpPr txBox="1">
            <a:spLocks/>
          </p:cNvSpPr>
          <p:nvPr/>
        </p:nvSpPr>
        <p:spPr>
          <a:xfrm>
            <a:off x="762000" y="4876800"/>
            <a:ext cx="8229600" cy="67627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AU" dirty="0">
              <a:latin typeface="Arial"/>
              <a:cs typeface="Arial"/>
              <a:sym typeface="Times New Roman" charset="0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43223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Injuries: Fractures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xmlns="" id="{49701FEB-DFE2-1FD4-C218-105623278FBD}"/>
              </a:ext>
            </a:extLst>
          </p:cNvPr>
          <p:cNvSpPr txBox="1">
            <a:spLocks/>
          </p:cNvSpPr>
          <p:nvPr/>
        </p:nvSpPr>
        <p:spPr bwMode="auto">
          <a:xfrm>
            <a:off x="720000" y="1800000"/>
            <a:ext cx="4038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>
            <a:lvl1pPr marL="382588" indent="-342900" algn="l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1pPr>
            <a:lvl2pPr marL="681038" indent="-285750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2pPr>
            <a:lvl3pPr marL="1081088" indent="-2286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3pPr>
            <a:lvl4pPr marL="1538288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4pPr>
            <a:lvl5pPr marL="1995488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»"/>
              <a:defRPr sz="20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5pPr>
            <a:lvl6pPr marL="24526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6pPr>
            <a:lvl7pPr marL="29098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7pPr>
            <a:lvl8pPr marL="33670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8pPr>
            <a:lvl9pPr marL="38242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9pPr>
          </a:lstStyle>
          <a:p>
            <a:pPr marL="39688" lvl="1" indent="0" defTabSz="444500">
              <a:buClrTx/>
              <a:buFont typeface="Wingdings" panose="05000000000000000000" pitchFamily="2" charset="2"/>
              <a:buChar char="q"/>
            </a:pPr>
            <a:r>
              <a:rPr lang="en-IE" altLang="de-DE" sz="2400" kern="0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can be open / visible</a:t>
            </a:r>
            <a:endParaRPr lang="en-IE" altLang="de-DE" sz="2400" kern="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C4B4B05-0B1D-3F3E-9727-8BEB58ADC8AF}"/>
              </a:ext>
            </a:extLst>
          </p:cNvPr>
          <p:cNvSpPr/>
          <p:nvPr/>
        </p:nvSpPr>
        <p:spPr>
          <a:xfrm>
            <a:off x="720000" y="1800000"/>
            <a:ext cx="8305800" cy="3981859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buSzPct val="100000"/>
              <a:defRPr/>
            </a:pPr>
            <a:r>
              <a:rPr lang="en-IE" sz="2400" dirty="0" smtClean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 New Roman" charset="0"/>
              </a:rPr>
              <a:t>Splinting</a:t>
            </a:r>
          </a:p>
          <a:p>
            <a:pPr marL="541338" lvl="1" indent="-357188" eaLnBrk="0" hangingPunc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r>
              <a:rPr lang="en-IE" sz="2400" dirty="0" smtClean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 New Roman" charset="0"/>
              </a:rPr>
              <a:t>aim:		immobilise the injured body part</a:t>
            </a:r>
          </a:p>
          <a:p>
            <a:pPr marL="541338" lvl="1" indent="-357188" eaLnBrk="0" hangingPunc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r>
              <a:rPr lang="en-IE" sz="2400" dirty="0" smtClean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 New Roman" charset="0"/>
              </a:rPr>
              <a:t>immobilisation	… reduces pain,</a:t>
            </a:r>
            <a:br>
              <a:rPr lang="en-IE" sz="2400" dirty="0" smtClean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 New Roman" charset="0"/>
              </a:rPr>
            </a:br>
            <a:r>
              <a:rPr lang="en-IE" sz="2400" dirty="0" smtClean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 New Roman" charset="0"/>
              </a:rPr>
              <a:t>			… reduces tissue &amp; nerve damage,</a:t>
            </a:r>
            <a:br>
              <a:rPr lang="en-IE" sz="2400" dirty="0" smtClean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 New Roman" charset="0"/>
              </a:rPr>
            </a:br>
            <a:r>
              <a:rPr lang="en-IE" sz="2400" dirty="0" smtClean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 New Roman" charset="0"/>
              </a:rPr>
              <a:t>			… reduces bleeding,</a:t>
            </a:r>
            <a:br>
              <a:rPr lang="en-IE" sz="2400" dirty="0" smtClean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 New Roman" charset="0"/>
              </a:rPr>
            </a:br>
            <a:r>
              <a:rPr lang="en-IE" sz="2400" dirty="0" smtClean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 New Roman" charset="0"/>
              </a:rPr>
              <a:t>			… helps in packaging &amp; transport</a:t>
            </a:r>
          </a:p>
          <a:p>
            <a:pPr marL="541338" lvl="1" indent="-357188" defTabSz="760413" eaLnBrk="0" hangingPunc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tabLst>
                <a:tab pos="2687638" algn="l"/>
              </a:tabLst>
            </a:pPr>
            <a:r>
              <a:rPr lang="en-IE" altLang="de-DE" sz="2400" dirty="0" smtClean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how?	splint above and below the injury,</a:t>
            </a:r>
            <a:br>
              <a:rPr lang="en-IE" altLang="de-DE" sz="2400" dirty="0" smtClean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</a:br>
            <a:r>
              <a:rPr lang="en-IE" altLang="de-DE" sz="2400" dirty="0" smtClean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	splint in position most comfortable</a:t>
            </a:r>
            <a:endParaRPr lang="en-IE" sz="2400" dirty="0">
              <a:latin typeface="Arial"/>
              <a:ea typeface="ヒラギノ明朝 ProN W3" charset="0"/>
              <a:cs typeface="Arial"/>
              <a:sym typeface="Times New Roman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60417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Injuries: Fractures Treatment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3">
            <a:extLst>
              <a:ext uri="{FF2B5EF4-FFF2-40B4-BE49-F238E27FC236}">
                <a16:creationId xmlns:a16="http://schemas.microsoft.com/office/drawing/2014/main" xmlns="" id="{CC51BB0A-CD0E-40A4-4098-824535746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12290" name="TextBox 1">
            <a:extLst>
              <a:ext uri="{FF2B5EF4-FFF2-40B4-BE49-F238E27FC236}">
                <a16:creationId xmlns:a16="http://schemas.microsoft.com/office/drawing/2014/main" xmlns="" id="{72305D5E-19ED-9721-7C0C-AEC383438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xmlns="" id="{A984CEDA-2F52-C713-E918-48D62C5D9A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7620000" cy="3066480"/>
          </a:xfrm>
        </p:spPr>
        <p:txBody>
          <a:bodyPr wrap="square">
            <a:spAutoFit/>
          </a:bodyPr>
          <a:lstStyle/>
          <a:p>
            <a:pPr marL="39688" indent="0">
              <a:lnSpc>
                <a:spcPct val="120000"/>
              </a:lnSpc>
              <a:spcBef>
                <a:spcPct val="0"/>
              </a:spcBef>
              <a:buClrTx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panose="02020603050405020304" pitchFamily="18" charset="0"/>
              </a:rPr>
              <a:t>sources of bleeding</a:t>
            </a:r>
          </a:p>
          <a:p>
            <a:pPr marL="630238" lvl="2" indent="-358775">
              <a:spcBef>
                <a:spcPct val="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panose="02020603050405020304" pitchFamily="18" charset="0"/>
              </a:rPr>
              <a:t>arterial</a:t>
            </a:r>
          </a:p>
          <a:p>
            <a:pPr marL="630238" lvl="2" indent="-358775">
              <a:spcBef>
                <a:spcPct val="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panose="02020603050405020304" pitchFamily="18" charset="0"/>
              </a:rPr>
              <a:t>venous</a:t>
            </a:r>
          </a:p>
          <a:p>
            <a:pPr marL="630238" lvl="2" indent="-358775">
              <a:spcBef>
                <a:spcPct val="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panose="02020603050405020304" pitchFamily="18" charset="0"/>
              </a:rPr>
              <a:t>capillary</a:t>
            </a:r>
          </a:p>
          <a:p>
            <a:pPr marL="39688" lvl="1" indent="0">
              <a:lnSpc>
                <a:spcPct val="120000"/>
              </a:lnSpc>
              <a:spcBef>
                <a:spcPts val="1800"/>
              </a:spcBef>
              <a:buClrTx/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panose="02020603050405020304" pitchFamily="18" charset="0"/>
              </a:rPr>
              <a:t>types of bleeding</a:t>
            </a:r>
          </a:p>
          <a:p>
            <a:pPr marL="630238" lvl="2" indent="-358775">
              <a:spcBef>
                <a:spcPct val="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panose="02020603050405020304" pitchFamily="18" charset="0"/>
              </a:rPr>
              <a:t>external: obvious, easy to see</a:t>
            </a:r>
          </a:p>
          <a:p>
            <a:pPr marL="630238" lvl="2" indent="-358775">
              <a:spcBef>
                <a:spcPct val="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panose="02020603050405020304" pitchFamily="18" charset="0"/>
              </a:rPr>
              <a:t>internal: hidden = dangerous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42037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Injuries: Bleeding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C:\Users\Trevor &amp; Tami\Pictures\Pressure Points.gif">
            <a:extLst>
              <a:ext uri="{FF2B5EF4-FFF2-40B4-BE49-F238E27FC236}">
                <a16:creationId xmlns:a16="http://schemas.microsoft.com/office/drawing/2014/main" xmlns="" id="{1686F241-CFB5-78F3-0DF0-103BB42F09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94" t="25862" r="4086" b="1723"/>
          <a:stretch/>
        </p:blipFill>
        <p:spPr bwMode="auto">
          <a:xfrm>
            <a:off x="5620247" y="2218144"/>
            <a:ext cx="3200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3" name="Rectangle 3">
            <a:extLst>
              <a:ext uri="{FF2B5EF4-FFF2-40B4-BE49-F238E27FC236}">
                <a16:creationId xmlns:a16="http://schemas.microsoft.com/office/drawing/2014/main" xmlns="" id="{E149BD76-8FC5-F25F-062D-71DE89603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13314" name="TextBox 1">
            <a:extLst>
              <a:ext uri="{FF2B5EF4-FFF2-40B4-BE49-F238E27FC236}">
                <a16:creationId xmlns:a16="http://schemas.microsoft.com/office/drawing/2014/main" xmlns="" id="{D5CC7DFD-93C9-D7DA-0A0C-03DE71FF03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xmlns="" id="{EE098813-81A9-79A3-B82D-4568A888D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8229600" cy="382668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  <a:spAutoFit/>
          </a:bodyPr>
          <a:lstStyle/>
          <a:p>
            <a:pPr marL="0" lvl="2" indent="0">
              <a:spcBef>
                <a:spcPct val="0"/>
              </a:spcBef>
              <a:buClrTx/>
              <a:buNone/>
            </a:pPr>
            <a:r>
              <a:rPr lang="en-AU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charset="0"/>
              </a:rPr>
              <a:t>Most external bleeding will stop by:</a:t>
            </a:r>
          </a:p>
          <a:p>
            <a:pPr marL="630238" lvl="2" indent="-358775">
              <a:spcBef>
                <a:spcPts val="1200"/>
              </a:spcBef>
              <a:buClrTx/>
              <a:buFont typeface="Wingdings" panose="05000000000000000000" pitchFamily="2" charset="2"/>
              <a:buChar char="q"/>
            </a:pPr>
            <a:r>
              <a:rPr lang="en-AU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charset="0"/>
              </a:rPr>
              <a:t>minimising movement</a:t>
            </a:r>
          </a:p>
          <a:p>
            <a:pPr marL="630238" lvl="2" indent="-358775">
              <a:spcBef>
                <a:spcPct val="0"/>
              </a:spcBef>
              <a:buClrTx/>
              <a:buFont typeface="Wingdings" panose="05000000000000000000" pitchFamily="2" charset="2"/>
              <a:buChar char="q"/>
            </a:pPr>
            <a:r>
              <a:rPr lang="en-AU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charset="0"/>
              </a:rPr>
              <a:t>elevating if possible </a:t>
            </a:r>
          </a:p>
          <a:p>
            <a:pPr marL="630238" lvl="2" indent="-358775">
              <a:spcBef>
                <a:spcPct val="0"/>
              </a:spcBef>
              <a:buClrTx/>
              <a:buFont typeface="Wingdings" panose="05000000000000000000" pitchFamily="2" charset="2"/>
              <a:buChar char="q"/>
            </a:pPr>
            <a:r>
              <a:rPr lang="en-AU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charset="0"/>
              </a:rPr>
              <a:t>applying direct pressure and/or</a:t>
            </a:r>
          </a:p>
          <a:p>
            <a:pPr marL="630238" lvl="2" indent="-358775">
              <a:spcBef>
                <a:spcPct val="0"/>
              </a:spcBef>
              <a:buClrTx/>
              <a:buFont typeface="Wingdings" panose="05000000000000000000" pitchFamily="2" charset="2"/>
              <a:buChar char="q"/>
            </a:pPr>
            <a:r>
              <a:rPr lang="en-AU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charset="0"/>
              </a:rPr>
              <a:t>applying pressure dressings</a:t>
            </a:r>
          </a:p>
          <a:p>
            <a:pPr marL="0" lvl="2" indent="0">
              <a:lnSpc>
                <a:spcPct val="125000"/>
              </a:lnSpc>
              <a:spcBef>
                <a:spcPts val="2400"/>
              </a:spcBef>
              <a:buClrTx/>
              <a:buNone/>
            </a:pPr>
            <a:r>
              <a:rPr lang="en-US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charset="0"/>
              </a:rPr>
              <a:t>If bleeding does not stop: </a:t>
            </a:r>
          </a:p>
          <a:p>
            <a:pPr marL="630238" lvl="2" indent="-358775">
              <a:buClrTx/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charset="0"/>
              </a:rPr>
              <a:t>apply firm pressure to </a:t>
            </a:r>
            <a:br>
              <a:rPr lang="en-US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charset="0"/>
              </a:rPr>
            </a:br>
            <a:r>
              <a:rPr lang="en-US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charset="0"/>
              </a:rPr>
              <a:t>a pressure point</a:t>
            </a:r>
            <a:endParaRPr lang="en-AU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  <a:sym typeface="Times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7315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Injuries: Bleeding Treatment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xmlns="" id="{73BDF13D-1017-4355-B51B-36B0894DC7D0}"/>
              </a:ext>
            </a:extLst>
          </p:cNvPr>
          <p:cNvSpPr txBox="1"/>
          <p:nvPr/>
        </p:nvSpPr>
        <p:spPr>
          <a:xfrm>
            <a:off x="7220447" y="1839795"/>
            <a:ext cx="13324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1600" dirty="0" smtClean="0">
                <a:solidFill>
                  <a:srgbClr val="174C8E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pressure</a:t>
            </a:r>
            <a:r>
              <a:rPr lang="en-IE" sz="1600" dirty="0" smtClean="0">
                <a:latin typeface="Arial Narrow" panose="020B0606020202030204" pitchFamily="34" charset="0"/>
              </a:rPr>
              <a:t> </a:t>
            </a:r>
            <a:r>
              <a:rPr lang="en-IE" sz="1600" dirty="0" smtClean="0">
                <a:solidFill>
                  <a:srgbClr val="174C8E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points</a:t>
            </a:r>
            <a:endParaRPr lang="en-IE" sz="1600" dirty="0">
              <a:solidFill>
                <a:srgbClr val="174C8E"/>
              </a:solidFill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ED5AED3A-0FAC-B4E6-245D-095B1F761B6E}"/>
              </a:ext>
            </a:extLst>
          </p:cNvPr>
          <p:cNvSpPr/>
          <p:nvPr/>
        </p:nvSpPr>
        <p:spPr>
          <a:xfrm>
            <a:off x="720000" y="1800000"/>
            <a:ext cx="7662000" cy="338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  <a:spAutoFit/>
          </a:bodyPr>
          <a:lstStyle/>
          <a:p>
            <a:pPr marL="39688" eaLnBrk="0" hangingPunct="0">
              <a:spcBef>
                <a:spcPts val="800"/>
              </a:spcBef>
              <a:spcAft>
                <a:spcPts val="1800"/>
              </a:spcAft>
              <a:buSzPct val="100000"/>
            </a:pPr>
            <a:r>
              <a:rPr lang="en-US" altLang="de-DE" sz="2400" b="1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Do not remove any impaled object!</a:t>
            </a:r>
          </a:p>
          <a:p>
            <a:pPr marL="630238" lvl="1" indent="-358775" eaLnBrk="0" hangingPunct="0">
              <a:spcBef>
                <a:spcPts val="700"/>
              </a:spcBef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removing objects can cause</a:t>
            </a:r>
          </a:p>
          <a:p>
            <a:pPr marL="989013" lvl="2" indent="-260350" eaLnBrk="0" hangingPunct="0">
              <a:spcBef>
                <a:spcPts val="700"/>
              </a:spcBef>
              <a:buSzPct val="100000"/>
              <a:buFont typeface="Symbol" panose="05050102010706020507" pitchFamily="18" charset="2"/>
              <a:buChar char="-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more damage</a:t>
            </a:r>
          </a:p>
          <a:p>
            <a:pPr marL="989013" lvl="2" indent="-260350" eaLnBrk="0" hangingPunct="0">
              <a:spcBef>
                <a:spcPts val="700"/>
              </a:spcBef>
              <a:buSzPct val="100000"/>
              <a:buFont typeface="Symbol" panose="05050102010706020507" pitchFamily="18" charset="2"/>
              <a:buChar char="-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bleeding (object acts like a plug)</a:t>
            </a:r>
          </a:p>
          <a:p>
            <a:pPr marL="989013" lvl="2" indent="-260350" eaLnBrk="0" hangingPunct="0">
              <a:spcBef>
                <a:spcPts val="700"/>
              </a:spcBef>
              <a:buSzPct val="100000"/>
              <a:buFont typeface="Symbol" panose="05050102010706020507" pitchFamily="18" charset="2"/>
              <a:buChar char="-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pain</a:t>
            </a:r>
          </a:p>
          <a:p>
            <a:pPr marL="630238" indent="-358775" eaLnBrk="0" hangingPunct="0">
              <a:spcBef>
                <a:spcPts val="800"/>
              </a:spcBef>
              <a:buSzPct val="100000"/>
              <a:buFont typeface="Wingdings" panose="05000000000000000000" pitchFamily="2" charset="2"/>
              <a:buChar char="q"/>
            </a:pP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" panose="02020603050405020304" pitchFamily="18" charset="0"/>
              </a:rPr>
              <a:t>to avoid further damage during the transport </a:t>
            </a:r>
            <a:r>
              <a:rPr lang="en-US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panose="02020603050405020304" pitchFamily="18" charset="0"/>
              </a:rPr>
              <a:t>try to “secure” the object</a:t>
            </a:r>
            <a:endParaRPr lang="en-US" altLang="de-DE" sz="2400" dirty="0">
              <a:latin typeface="Verdana"/>
              <a:ea typeface="+mn-ea"/>
              <a:cs typeface="Verdana"/>
              <a:sym typeface="Times" panose="02020603050405020304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540115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Injuries: Impaled Objects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3">
            <a:extLst>
              <a:ext uri="{FF2B5EF4-FFF2-40B4-BE49-F238E27FC236}">
                <a16:creationId xmlns:a16="http://schemas.microsoft.com/office/drawing/2014/main" xmlns="" id="{C0FCBE21-75AC-4515-6EBB-3A094F134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25602" name="TextBox 1">
            <a:extLst>
              <a:ext uri="{FF2B5EF4-FFF2-40B4-BE49-F238E27FC236}">
                <a16:creationId xmlns:a16="http://schemas.microsoft.com/office/drawing/2014/main" xmlns="" id="{0E1E61A0-7903-E891-980B-01656B73B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540115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Injuries: Impaled Objects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3276600" y="2590800"/>
            <a:ext cx="248411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e-DE" sz="28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800" dirty="0" err="1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Warning</a:t>
            </a:r>
            <a:r>
              <a:rPr 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algn="ctr"/>
            <a:r>
              <a:rPr 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explicit </a:t>
            </a:r>
            <a:r>
              <a:rPr lang="de-DE" sz="2800" dirty="0" err="1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picture</a:t>
            </a:r>
            <a:endParaRPr lang="de-DE" sz="28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5" descr="C:\Users\Trevor &amp; Tami\Pictures\Impaled Object.jpg">
            <a:extLst>
              <a:ext uri="{FF2B5EF4-FFF2-40B4-BE49-F238E27FC236}">
                <a16:creationId xmlns:a16="http://schemas.microsoft.com/office/drawing/2014/main" xmlns="" id="{D9ADC096-9402-C325-23B7-F139A99768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000" y="1800000"/>
            <a:ext cx="6400800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>
            <a:extLst>
              <a:ext uri="{FF2B5EF4-FFF2-40B4-BE49-F238E27FC236}">
                <a16:creationId xmlns:a16="http://schemas.microsoft.com/office/drawing/2014/main" xmlns="" id="{50FA9281-C2E2-A51D-F3F6-7CA705F41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20482" name="TextBox 1">
            <a:extLst>
              <a:ext uri="{FF2B5EF4-FFF2-40B4-BE49-F238E27FC236}">
                <a16:creationId xmlns:a16="http://schemas.microsoft.com/office/drawing/2014/main" xmlns="" id="{D7ACCAC8-8347-05CF-B5AD-C3F81A784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20483" name="Picture 1" descr="background.png">
            <a:extLst>
              <a:ext uri="{FF2B5EF4-FFF2-40B4-BE49-F238E27FC236}">
                <a16:creationId xmlns:a16="http://schemas.microsoft.com/office/drawing/2014/main" xmlns="" id="{80B22D96-9945-7CAE-59B7-6C63F7AB00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8763000" cy="299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Box 2">
            <a:extLst>
              <a:ext uri="{FF2B5EF4-FFF2-40B4-BE49-F238E27FC236}">
                <a16:creationId xmlns:a16="http://schemas.microsoft.com/office/drawing/2014/main" xmlns="" id="{51CFF117-7C45-DD74-111E-6ADC406A7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592388"/>
            <a:ext cx="28194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4400">
                <a:solidFill>
                  <a:schemeClr val="bg1"/>
                </a:solidFill>
                <a:latin typeface="Avenir Medium" charset="0"/>
              </a:rPr>
              <a:t>Questions</a:t>
            </a:r>
          </a:p>
        </p:txBody>
      </p:sp>
      <p:sp>
        <p:nvSpPr>
          <p:cNvPr id="20485" name="TextBox 4">
            <a:extLst>
              <a:ext uri="{FF2B5EF4-FFF2-40B4-BE49-F238E27FC236}">
                <a16:creationId xmlns:a16="http://schemas.microsoft.com/office/drawing/2014/main" xmlns="" id="{0220458D-E254-8916-858C-44163A33331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926682" y="3358356"/>
            <a:ext cx="1752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Cuestión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xmlns="" id="{532E104D-CF06-1D26-2516-0BBE0D3EB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676400"/>
            <a:ext cx="1798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La question</a:t>
            </a:r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xmlns="" id="{6DEF34C9-2E72-5187-13BF-0F23AFBB9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582863"/>
            <a:ext cx="1543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ar-SA" altLang="de-DE" sz="4400">
                <a:solidFill>
                  <a:srgbClr val="FFFFFF"/>
                </a:solidFill>
              </a:rPr>
              <a:t>الأسئلة</a:t>
            </a:r>
            <a:endParaRPr lang="en-US" altLang="de-DE" sz="4400">
              <a:solidFill>
                <a:srgbClr val="FFFFFF"/>
              </a:solidFill>
            </a:endParaRPr>
          </a:p>
        </p:txBody>
      </p:sp>
      <p:sp>
        <p:nvSpPr>
          <p:cNvPr id="20488" name="Rectangle 8">
            <a:extLst>
              <a:ext uri="{FF2B5EF4-FFF2-40B4-BE49-F238E27FC236}">
                <a16:creationId xmlns:a16="http://schemas.microsoft.com/office/drawing/2014/main" xmlns="" id="{ADB7A9F4-B3A6-84D0-D315-96B3D2069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200400"/>
            <a:ext cx="18018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bg-BG" altLang="de-DE" sz="3600">
                <a:solidFill>
                  <a:srgbClr val="FFFFFF"/>
                </a:solidFill>
              </a:rPr>
              <a:t>въпроси</a:t>
            </a:r>
            <a:endParaRPr lang="en-US" altLang="de-DE" sz="3600">
              <a:solidFill>
                <a:srgbClr val="FFFFFF"/>
              </a:solidFill>
            </a:endParaRPr>
          </a:p>
        </p:txBody>
      </p:sp>
      <p:sp>
        <p:nvSpPr>
          <p:cNvPr id="20489" name="Rectangle 9">
            <a:extLst>
              <a:ext uri="{FF2B5EF4-FFF2-40B4-BE49-F238E27FC236}">
                <a16:creationId xmlns:a16="http://schemas.microsoft.com/office/drawing/2014/main" xmlns="" id="{6584C284-55EE-14AF-691D-6CE9E465A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1676400"/>
            <a:ext cx="1108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zh-TW" altLang="en-US" sz="3600">
                <a:solidFill>
                  <a:srgbClr val="FFFFFF"/>
                </a:solidFill>
              </a:rPr>
              <a:t>问题</a:t>
            </a:r>
            <a:endParaRPr lang="en-US" altLang="de-DE" sz="3600">
              <a:solidFill>
                <a:srgbClr val="FFFFFF"/>
              </a:solidFill>
            </a:endParaRPr>
          </a:p>
        </p:txBody>
      </p:sp>
      <p:sp>
        <p:nvSpPr>
          <p:cNvPr id="20490" name="Rectangle 10">
            <a:extLst>
              <a:ext uri="{FF2B5EF4-FFF2-40B4-BE49-F238E27FC236}">
                <a16:creationId xmlns:a16="http://schemas.microsoft.com/office/drawing/2014/main" xmlns="" id="{2C7A1733-B1E9-7B6C-2565-DB7E340D6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429000"/>
            <a:ext cx="1096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otázky</a:t>
            </a:r>
          </a:p>
        </p:txBody>
      </p:sp>
      <p:sp>
        <p:nvSpPr>
          <p:cNvPr id="20491" name="Rectangle 11">
            <a:extLst>
              <a:ext uri="{FF2B5EF4-FFF2-40B4-BE49-F238E27FC236}">
                <a16:creationId xmlns:a16="http://schemas.microsoft.com/office/drawing/2014/main" xmlns="" id="{737E4BC9-916D-5BED-C205-802E096E7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2250" y="3886200"/>
            <a:ext cx="1860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spørgsmål</a:t>
            </a:r>
          </a:p>
        </p:txBody>
      </p:sp>
      <p:sp>
        <p:nvSpPr>
          <p:cNvPr id="20492" name="Rectangle 12">
            <a:extLst>
              <a:ext uri="{FF2B5EF4-FFF2-40B4-BE49-F238E27FC236}">
                <a16:creationId xmlns:a16="http://schemas.microsoft.com/office/drawing/2014/main" xmlns="" id="{444BA777-F339-C21E-AE1A-F779F91C827C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627856" y="2267744"/>
            <a:ext cx="14620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200">
                <a:solidFill>
                  <a:srgbClr val="FFFFFF"/>
                </a:solidFill>
                <a:latin typeface="Avenir Medium" charset="0"/>
              </a:rPr>
              <a:t>vragen</a:t>
            </a:r>
          </a:p>
        </p:txBody>
      </p:sp>
      <p:sp>
        <p:nvSpPr>
          <p:cNvPr id="20493" name="Rectangle 13">
            <a:extLst>
              <a:ext uri="{FF2B5EF4-FFF2-40B4-BE49-F238E27FC236}">
                <a16:creationId xmlns:a16="http://schemas.microsoft.com/office/drawing/2014/main" xmlns="" id="{D3D0BC9C-A0F2-A4D6-0809-A69137213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962400"/>
            <a:ext cx="16557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küsimused</a:t>
            </a:r>
          </a:p>
        </p:txBody>
      </p:sp>
      <p:sp>
        <p:nvSpPr>
          <p:cNvPr id="20494" name="Rectangle 14">
            <a:extLst>
              <a:ext uri="{FF2B5EF4-FFF2-40B4-BE49-F238E27FC236}">
                <a16:creationId xmlns:a16="http://schemas.microsoft.com/office/drawing/2014/main" xmlns="" id="{4EE42A7B-36CF-1E35-04AC-208307FFD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09800"/>
            <a:ext cx="1785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kysymykset</a:t>
            </a:r>
          </a:p>
        </p:txBody>
      </p:sp>
      <p:sp>
        <p:nvSpPr>
          <p:cNvPr id="20495" name="Rectangle 15">
            <a:extLst>
              <a:ext uri="{FF2B5EF4-FFF2-40B4-BE49-F238E27FC236}">
                <a16:creationId xmlns:a16="http://schemas.microsoft.com/office/drawing/2014/main" xmlns="" id="{63130D9D-FBED-369A-9718-7DF89A7B498D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-47624" y="2201862"/>
            <a:ext cx="16557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600">
                <a:solidFill>
                  <a:srgbClr val="FFFFFF"/>
                </a:solidFill>
                <a:latin typeface="Avenir Medium" charset="0"/>
              </a:rPr>
              <a:t>Fragen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xmlns="" id="{AA0B3C49-C4E2-CF83-D168-10F44E2C2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667000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20497" name="Rectangle 18">
            <a:extLst>
              <a:ext uri="{FF2B5EF4-FFF2-40B4-BE49-F238E27FC236}">
                <a16:creationId xmlns:a16="http://schemas.microsoft.com/office/drawing/2014/main" xmlns="" id="{B7205F27-7EE9-C240-ED23-6E829231C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133600"/>
            <a:ext cx="19542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</a:rPr>
              <a:t>सवालों के जवाब</a:t>
            </a:r>
          </a:p>
        </p:txBody>
      </p:sp>
      <p:sp>
        <p:nvSpPr>
          <p:cNvPr id="20498" name="Rectangle 19">
            <a:extLst>
              <a:ext uri="{FF2B5EF4-FFF2-40B4-BE49-F238E27FC236}">
                <a16:creationId xmlns:a16="http://schemas.microsoft.com/office/drawing/2014/main" xmlns="" id="{06BA601D-BC17-E1AE-3B30-D14A9593D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86200"/>
            <a:ext cx="22669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200">
                <a:solidFill>
                  <a:srgbClr val="FFFFFF"/>
                </a:solidFill>
                <a:latin typeface="Avenir Medium" charset="0"/>
              </a:rPr>
              <a:t>pertanyaan</a:t>
            </a:r>
          </a:p>
        </p:txBody>
      </p:sp>
      <p:sp>
        <p:nvSpPr>
          <p:cNvPr id="20499" name="Rectangle 20">
            <a:extLst>
              <a:ext uri="{FF2B5EF4-FFF2-40B4-BE49-F238E27FC236}">
                <a16:creationId xmlns:a16="http://schemas.microsoft.com/office/drawing/2014/main" xmlns="" id="{55AE9407-68B6-4AED-AFB3-6EC119E32FBA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395788" y="2279650"/>
            <a:ext cx="17287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domande</a:t>
            </a:r>
          </a:p>
        </p:txBody>
      </p:sp>
      <p:sp>
        <p:nvSpPr>
          <p:cNvPr id="20500" name="Rectangle 21">
            <a:extLst>
              <a:ext uri="{FF2B5EF4-FFF2-40B4-BE49-F238E27FC236}">
                <a16:creationId xmlns:a16="http://schemas.microsoft.com/office/drawing/2014/main" xmlns="" id="{C315A102-A1D7-E4E8-4DD6-B90228CB8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352800"/>
            <a:ext cx="10048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ja-JP" altLang="en-US" sz="3200">
                <a:solidFill>
                  <a:srgbClr val="FFFFFF"/>
                </a:solidFill>
              </a:rPr>
              <a:t>質問</a:t>
            </a:r>
            <a:endParaRPr lang="en-US" altLang="de-DE" sz="3200">
              <a:solidFill>
                <a:srgbClr val="FFFFFF"/>
              </a:solidFill>
            </a:endParaRPr>
          </a:p>
        </p:txBody>
      </p:sp>
      <p:sp>
        <p:nvSpPr>
          <p:cNvPr id="20501" name="Rectangle 22">
            <a:extLst>
              <a:ext uri="{FF2B5EF4-FFF2-40B4-BE49-F238E27FC236}">
                <a16:creationId xmlns:a16="http://schemas.microsoft.com/office/drawing/2014/main" xmlns="" id="{D2129767-F3F1-4995-35D3-ADA9F1195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286000"/>
            <a:ext cx="1592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perguntas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261B093B-DA43-A00E-EFE2-83265C7ED85A}"/>
              </a:ext>
            </a:extLst>
          </p:cNvPr>
          <p:cNvSpPr/>
          <p:nvPr/>
        </p:nvSpPr>
        <p:spPr>
          <a:xfrm>
            <a:off x="2130425" y="1600200"/>
            <a:ext cx="1377950" cy="461963"/>
          </a:xfrm>
          <a:prstGeom prst="rect">
            <a:avLst/>
          </a:prstGeom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Times" panose="02020603050405020304" pitchFamily="18" charset="0"/>
              </a:rPr>
              <a:t>вопросов</a:t>
            </a:r>
          </a:p>
        </p:txBody>
      </p:sp>
      <p:sp>
        <p:nvSpPr>
          <p:cNvPr id="20503" name="Rectangle 24">
            <a:extLst>
              <a:ext uri="{FF2B5EF4-FFF2-40B4-BE49-F238E27FC236}">
                <a16:creationId xmlns:a16="http://schemas.microsoft.com/office/drawing/2014/main" xmlns="" id="{792599E6-96D5-7314-5E7C-24CCD0818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360738"/>
            <a:ext cx="1136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sorular</a:t>
            </a:r>
          </a:p>
        </p:txBody>
      </p:sp>
      <p:sp>
        <p:nvSpPr>
          <p:cNvPr id="20504" name="TextBox 25">
            <a:extLst>
              <a:ext uri="{FF2B5EF4-FFF2-40B4-BE49-F238E27FC236}">
                <a16:creationId xmlns:a16="http://schemas.microsoft.com/office/drawing/2014/main" xmlns="" id="{74F3DFB5-2849-E4B6-9982-13C1F4425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1371600"/>
            <a:ext cx="1524000" cy="315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19900">
                <a:solidFill>
                  <a:srgbClr val="FFFFFF"/>
                </a:solidFill>
                <a:latin typeface="Avenir Medium" charset="0"/>
              </a:rPr>
              <a:t>?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2ColumnText.png">
            <a:extLst>
              <a:ext uri="{FF2B5EF4-FFF2-40B4-BE49-F238E27FC236}">
                <a16:creationId xmlns:a16="http://schemas.microsoft.com/office/drawing/2014/main" xmlns="" id="{E123EDB8-6DD8-60DA-8687-96A7B738BED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 rot="10800000">
            <a:off x="6114047" y="609600"/>
            <a:ext cx="2819400" cy="5181600"/>
          </a:xfrm>
          <a:prstGeom prst="round2DiagRect">
            <a:avLst/>
          </a:prstGeom>
          <a:gradFill flip="none" rotWithShape="1">
            <a:gsLst>
              <a:gs pos="0">
                <a:srgbClr val="38ABED"/>
              </a:gs>
              <a:gs pos="100000">
                <a:srgbClr val="1B3861"/>
              </a:gs>
            </a:gsLst>
            <a:lin ang="5400000" scaled="0"/>
            <a:tileRect/>
          </a:gradFill>
        </p:spPr>
      </p:pic>
      <p:sp>
        <p:nvSpPr>
          <p:cNvPr id="7170" name="AutoShape 5">
            <a:extLst>
              <a:ext uri="{FF2B5EF4-FFF2-40B4-BE49-F238E27FC236}">
                <a16:creationId xmlns:a16="http://schemas.microsoft.com/office/drawing/2014/main" xmlns="" id="{7D05E2CF-AFE3-1892-E14E-A2FBC3B16D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775" y="358775"/>
            <a:ext cx="35988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xmlns="" id="{FF740725-D13D-8F42-D2B4-1EE8A1BFD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8549" y="685800"/>
            <a:ext cx="2754897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IE" sz="3600" kern="1400" dirty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Community Responder Training</a:t>
            </a:r>
            <a:endParaRPr lang="en-IE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7172" name="TextBox 2">
            <a:extLst>
              <a:ext uri="{FF2B5EF4-FFF2-40B4-BE49-F238E27FC236}">
                <a16:creationId xmlns:a16="http://schemas.microsoft.com/office/drawing/2014/main" xmlns="" id="{82937912-97D2-573D-4315-758CBF4A4A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5975" y="4953001"/>
            <a:ext cx="2895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 dirty="0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7173" name="Title 5">
            <a:extLst>
              <a:ext uri="{FF2B5EF4-FFF2-40B4-BE49-F238E27FC236}">
                <a16:creationId xmlns:a16="http://schemas.microsoft.com/office/drawing/2014/main" xmlns="" id="{F3C786C3-E9F6-B7C3-E910-039A4C9A00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295400"/>
            <a:ext cx="5334000" cy="1470025"/>
          </a:xfrm>
        </p:spPr>
        <p:txBody>
          <a:bodyPr/>
          <a:lstStyle/>
          <a:p>
            <a:pPr marL="0" indent="0"/>
            <a:r>
              <a:rPr lang="en-US" altLang="de-DE" dirty="0">
                <a:solidFill>
                  <a:srgbClr val="194C8D"/>
                </a:solidFill>
                <a:latin typeface="Avenir Medium" charset="0"/>
              </a:rPr>
              <a:t>Patient Injuries</a:t>
            </a:r>
          </a:p>
        </p:txBody>
      </p:sp>
      <p:sp>
        <p:nvSpPr>
          <p:cNvPr id="7174" name="Rectangle 2">
            <a:extLst>
              <a:ext uri="{FF2B5EF4-FFF2-40B4-BE49-F238E27FC236}">
                <a16:creationId xmlns:a16="http://schemas.microsoft.com/office/drawing/2014/main" xmlns="" id="{1CEE0E3D-4071-399A-3C49-9D90129E7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429000"/>
            <a:ext cx="5334000" cy="2160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marL="0" lvl="1" algn="ctr">
              <a:lnSpc>
                <a:spcPct val="120000"/>
              </a:lnSpc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Burns</a:t>
            </a:r>
          </a:p>
          <a:p>
            <a:pPr marL="0" lvl="1" algn="ctr">
              <a:lnSpc>
                <a:spcPct val="120000"/>
              </a:lnSpc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Fractures</a:t>
            </a:r>
          </a:p>
          <a:p>
            <a:pPr marL="0" lvl="1" algn="ctr">
              <a:lnSpc>
                <a:spcPct val="120000"/>
              </a:lnSpc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Bleedings</a:t>
            </a:r>
          </a:p>
          <a:p>
            <a:pPr marL="0" lvl="1" algn="ctr">
              <a:lnSpc>
                <a:spcPct val="120000"/>
              </a:lnSpc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Impaled objects</a:t>
            </a:r>
            <a:endParaRPr lang="en-AU" altLang="de-DE" sz="2800" dirty="0">
              <a:solidFill>
                <a:srgbClr val="194C8D"/>
              </a:solidFill>
              <a:latin typeface="Avenir Medium" charset="0"/>
              <a:sym typeface="Times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88F8B889-9380-6C9D-694B-8A6E7465E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8001000" cy="3657599"/>
          </a:xfrm>
        </p:spPr>
        <p:txBody>
          <a:bodyPr/>
          <a:lstStyle/>
          <a:p>
            <a:pPr marL="39688" indent="0">
              <a:buNone/>
            </a:pPr>
            <a:r>
              <a:rPr lang="en-AU" altLang="de-DE" sz="2400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Responders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usually have </a:t>
            </a: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skilled medical person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the team as the team is composed randomly after an earthquake. As a </a:t>
            </a:r>
            <a:r>
              <a:rPr lang="en-AU" altLang="de-DE" sz="2400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Responder, medical help will be </a:t>
            </a: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limited to the basics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9688" indent="0">
              <a:buFont typeface="Times" panose="02020603050405020304" pitchFamily="18" charset="0"/>
              <a:buNone/>
            </a:pPr>
            <a:endParaRPr lang="en-AU" altLang="de-DE" sz="2400" b="1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buFont typeface="Times" panose="02020603050405020304" pitchFamily="18" charset="0"/>
              <a:buNone/>
            </a:pPr>
            <a:r>
              <a:rPr lang="en-AU" altLang="de-DE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aid </a:t>
            </a: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important as nearly all victims have injuries, but a professional medical person should be integrated into the team as quickly as possible!</a:t>
            </a:r>
          </a:p>
        </p:txBody>
      </p:sp>
      <p:sp>
        <p:nvSpPr>
          <p:cNvPr id="10242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53444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real medical expert is needed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3">
            <a:extLst>
              <a:ext uri="{FF2B5EF4-FFF2-40B4-BE49-F238E27FC236}">
                <a16:creationId xmlns:a16="http://schemas.microsoft.com/office/drawing/2014/main" xmlns="" id="{ED91EF0B-36A8-BBCD-91B0-2DC1F8A62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12290" name="TextBox 1">
            <a:extLst>
              <a:ext uri="{FF2B5EF4-FFF2-40B4-BE49-F238E27FC236}">
                <a16:creationId xmlns:a16="http://schemas.microsoft.com/office/drawing/2014/main" xmlns="" id="{6ADCD68A-90EA-1A77-3047-9264AB697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xmlns="" id="{9C402B50-FDB2-5719-8352-9201BA979B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7738200" cy="420118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marL="39688" indent="0">
              <a:buNone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Types</a:t>
            </a:r>
          </a:p>
          <a:p>
            <a:pPr marL="630238" lvl="2" indent="-358775">
              <a:spcBef>
                <a:spcPts val="12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thermal</a:t>
            </a:r>
          </a:p>
          <a:p>
            <a:pPr marL="1074738" lvl="2" indent="-271463">
              <a:spcBef>
                <a:spcPts val="0"/>
              </a:spcBef>
              <a:buClrTx/>
              <a:buFont typeface="Symbol" panose="05050102010706020507" pitchFamily="18" charset="2"/>
              <a:buChar char="-"/>
            </a:pPr>
            <a:r>
              <a:rPr lang="en-AU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dry burns </a:t>
            </a:r>
            <a:r>
              <a:rPr lang="en-AU" altLang="de-DE" sz="2000" dirty="0">
                <a:solidFill>
                  <a:srgbClr val="174C8E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(e.g. from fire, hot surfaces)</a:t>
            </a:r>
          </a:p>
          <a:p>
            <a:pPr marL="1074738" lvl="2" indent="-271463">
              <a:spcBef>
                <a:spcPts val="0"/>
              </a:spcBef>
              <a:buClrTx/>
              <a:buFont typeface="Symbol" panose="05050102010706020507" pitchFamily="18" charset="2"/>
              <a:buChar char="-"/>
            </a:pPr>
            <a:r>
              <a:rPr lang="en-AU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wet burns </a:t>
            </a:r>
            <a:r>
              <a:rPr lang="en-AU" altLang="de-DE" sz="2000" dirty="0">
                <a:solidFill>
                  <a:srgbClr val="174C8E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(e.g. from hot water, steam)</a:t>
            </a:r>
            <a:endParaRPr lang="en-AU" altLang="de-DE" dirty="0">
              <a:solidFill>
                <a:srgbClr val="174C8E">
                  <a:alpha val="7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0238" lvl="2" indent="-358775">
              <a:spcBef>
                <a:spcPts val="12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chemical</a:t>
            </a:r>
          </a:p>
          <a:p>
            <a:pPr marL="1074738" lvl="3" indent="-271463">
              <a:spcBef>
                <a:spcPts val="0"/>
              </a:spcBef>
              <a:buClrTx/>
              <a:buFont typeface="Symbol" panose="05050102010706020507" pitchFamily="18" charset="2"/>
              <a:buChar char="-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acids </a:t>
            </a:r>
            <a:r>
              <a:rPr lang="en-AU" altLang="de-DE" dirty="0">
                <a:solidFill>
                  <a:srgbClr val="174C8E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(e.g. hydrochloric acid)</a:t>
            </a:r>
          </a:p>
          <a:p>
            <a:pPr marL="1074738" lvl="3" indent="-271463">
              <a:spcBef>
                <a:spcPts val="0"/>
              </a:spcBef>
              <a:buClrTx/>
              <a:buFont typeface="Symbol" panose="05050102010706020507" pitchFamily="18" charset="2"/>
              <a:buChar char="-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alkalis </a:t>
            </a:r>
            <a:r>
              <a:rPr lang="en-AU" altLang="de-DE" dirty="0">
                <a:solidFill>
                  <a:srgbClr val="174C8E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(e.g. lime)</a:t>
            </a:r>
          </a:p>
          <a:p>
            <a:pPr marL="630238" lvl="2" indent="-358775">
              <a:spcBef>
                <a:spcPts val="120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electrical </a:t>
            </a:r>
            <a:r>
              <a:rPr lang="en-AU" altLang="de-DE" sz="2000" dirty="0">
                <a:solidFill>
                  <a:srgbClr val="174C8E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(from contact with electrical current, arcing)</a:t>
            </a:r>
            <a:endParaRPr lang="en-AU" altLang="de-DE" dirty="0">
              <a:solidFill>
                <a:srgbClr val="174C8E">
                  <a:alpha val="7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38414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Injuries: Burns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3">
            <a:extLst>
              <a:ext uri="{FF2B5EF4-FFF2-40B4-BE49-F238E27FC236}">
                <a16:creationId xmlns:a16="http://schemas.microsoft.com/office/drawing/2014/main" xmlns="" id="{ED91EF0B-36A8-BBCD-91B0-2DC1F8A62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12290" name="TextBox 1">
            <a:extLst>
              <a:ext uri="{FF2B5EF4-FFF2-40B4-BE49-F238E27FC236}">
                <a16:creationId xmlns:a16="http://schemas.microsoft.com/office/drawing/2014/main" xmlns="" id="{6ADCD68A-90EA-1A77-3047-9264AB697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xmlns="" id="{9C402B50-FDB2-5719-8352-9201BA979B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7738200" cy="420118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marL="39688" indent="0" algn="ctr">
              <a:buNone/>
            </a:pPr>
            <a:r>
              <a:rPr lang="en-AU" altLang="de-DE" dirty="0" smtClean="0">
                <a:solidFill>
                  <a:srgbClr val="174C8E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following slides contain </a:t>
            </a:r>
            <a:r>
              <a:rPr lang="en-AU" altLang="de-DE" b="1" dirty="0" smtClean="0">
                <a:solidFill>
                  <a:srgbClr val="174C8E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graphic material</a:t>
            </a:r>
            <a:r>
              <a:rPr lang="en-AU" altLang="de-DE" dirty="0" smtClean="0">
                <a:solidFill>
                  <a:srgbClr val="174C8E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wounds, burns, fractures, and other injuries!</a:t>
            </a:r>
            <a:endParaRPr lang="en-AU" altLang="de-DE" dirty="0">
              <a:solidFill>
                <a:srgbClr val="174C8E">
                  <a:alpha val="7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7693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ctr" eaLnBrk="1" hangingPunct="1">
              <a:buFont typeface="Times" panose="02020603050405020304" pitchFamily="18" charset="0"/>
              <a:buNone/>
            </a:pPr>
            <a:r>
              <a:rPr lang="en-AU" altLang="de-DE" sz="2800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WARNING!</a:t>
            </a:r>
            <a:endParaRPr lang="en-AU" altLang="de-DE" sz="28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59102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xmlns="" id="{D0C2A523-729B-7B5F-A71C-981F69035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14338" name="TextBox 1">
            <a:extLst>
              <a:ext uri="{FF2B5EF4-FFF2-40B4-BE49-F238E27FC236}">
                <a16:creationId xmlns:a16="http://schemas.microsoft.com/office/drawing/2014/main" xmlns="" id="{C4BEF424-4EE2-92F3-8C0C-A4509A0E88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xmlns="" id="{49701FEB-DFE2-1FD4-C218-105623278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2710249" cy="5334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marL="39688" lvl="1" indent="0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superficial burn</a:t>
            </a:r>
          </a:p>
        </p:txBody>
      </p:sp>
      <p:pic>
        <p:nvPicPr>
          <p:cNvPr id="14340" name="Picture 4" descr="C:\Users\Trevor &amp; Tami\Pictures\Superficial burn.jpg">
            <a:extLst>
              <a:ext uri="{FF2B5EF4-FFF2-40B4-BE49-F238E27FC236}">
                <a16:creationId xmlns:a16="http://schemas.microsoft.com/office/drawing/2014/main" xmlns="" id="{D3C4E2DD-B25F-0F17-4FB6-CF1B4A583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2935" y="1639330"/>
            <a:ext cx="3352800" cy="4341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38414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Injuries: Burns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4380799" y="2993677"/>
            <a:ext cx="248411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e-DE" sz="28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800" dirty="0" err="1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Warning</a:t>
            </a:r>
            <a:r>
              <a:rPr 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algn="ctr"/>
            <a:r>
              <a:rPr 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explicit </a:t>
            </a:r>
            <a:r>
              <a:rPr lang="de-DE" sz="2800" dirty="0" err="1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picture</a:t>
            </a:r>
            <a:endParaRPr lang="de-DE" sz="28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7" name="Rectangle 3">
            <a:extLst>
              <a:ext uri="{FF2B5EF4-FFF2-40B4-BE49-F238E27FC236}">
                <a16:creationId xmlns:a16="http://schemas.microsoft.com/office/drawing/2014/main" xmlns="" id="{D0C2A523-729B-7B5F-A71C-981F69035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14338" name="TextBox 1">
            <a:extLst>
              <a:ext uri="{FF2B5EF4-FFF2-40B4-BE49-F238E27FC236}">
                <a16:creationId xmlns:a16="http://schemas.microsoft.com/office/drawing/2014/main" xmlns="" id="{C4BEF424-4EE2-92F3-8C0C-A4509A0E88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xmlns="" id="{49701FEB-DFE2-1FD4-C218-105623278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4038600" cy="5334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marL="39688" lvl="1" indent="0">
              <a:buClrTx/>
              <a:buFont typeface="Wingdings" panose="05000000000000000000" pitchFamily="2" charset="2"/>
              <a:buChar char="q"/>
            </a:pPr>
            <a:r>
              <a:rPr lang="en-AU" altLang="de-DE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partial thickness burn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38414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Injuries: Burns</a:t>
            </a:r>
          </a:p>
        </p:txBody>
      </p:sp>
      <p:pic>
        <p:nvPicPr>
          <p:cNvPr id="7" name="Picture 5" descr="C:\Users\Trevor &amp; Tami\Pictures\Partial Thickness.gif">
            <a:extLst>
              <a:ext uri="{FF2B5EF4-FFF2-40B4-BE49-F238E27FC236}">
                <a16:creationId xmlns:a16="http://schemas.microsoft.com/office/drawing/2014/main" xmlns="" id="{F85642A3-A5AE-ECCB-1088-4DCD4AB024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590800"/>
            <a:ext cx="4768850" cy="3278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50729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5549265" y="2362200"/>
            <a:ext cx="248411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e-DE" sz="28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800" dirty="0" err="1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Warning</a:t>
            </a:r>
            <a:r>
              <a:rPr 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algn="ctr"/>
            <a:r>
              <a:rPr 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explicit </a:t>
            </a:r>
            <a:r>
              <a:rPr lang="de-DE" sz="2800" dirty="0" err="1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picture</a:t>
            </a:r>
            <a:endParaRPr lang="de-DE" sz="28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7" name="Rectangle 3">
            <a:extLst>
              <a:ext uri="{FF2B5EF4-FFF2-40B4-BE49-F238E27FC236}">
                <a16:creationId xmlns:a16="http://schemas.microsoft.com/office/drawing/2014/main" xmlns="" id="{D0C2A523-729B-7B5F-A71C-981F69035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14338" name="TextBox 1">
            <a:extLst>
              <a:ext uri="{FF2B5EF4-FFF2-40B4-BE49-F238E27FC236}">
                <a16:creationId xmlns:a16="http://schemas.microsoft.com/office/drawing/2014/main" xmlns="" id="{C4BEF424-4EE2-92F3-8C0C-A4509A0E88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38414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Injuries: Burns</a:t>
            </a:r>
          </a:p>
        </p:txBody>
      </p:sp>
      <p:pic>
        <p:nvPicPr>
          <p:cNvPr id="8" name="Picture 5" descr="C:\Users\Trevor &amp; Tami\Pictures\RLeg deep dermal burn 1 Aug 9.JPG">
            <a:extLst>
              <a:ext uri="{FF2B5EF4-FFF2-40B4-BE49-F238E27FC236}">
                <a16:creationId xmlns:a16="http://schemas.microsoft.com/office/drawing/2014/main" xmlns="" id="{B63F9ED6-E41D-C6ED-D00B-006B006D7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422400"/>
            <a:ext cx="337185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xmlns="" id="{49701FEB-DFE2-1FD4-C218-105623278FBD}"/>
              </a:ext>
            </a:extLst>
          </p:cNvPr>
          <p:cNvSpPr txBox="1">
            <a:spLocks/>
          </p:cNvSpPr>
          <p:nvPr/>
        </p:nvSpPr>
        <p:spPr bwMode="auto">
          <a:xfrm>
            <a:off x="720000" y="1800000"/>
            <a:ext cx="4038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>
            <a:lvl1pPr marL="382588" indent="-342900" algn="l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1pPr>
            <a:lvl2pPr marL="681038" indent="-285750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2pPr>
            <a:lvl3pPr marL="1081088" indent="-2286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3pPr>
            <a:lvl4pPr marL="1538288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4pPr>
            <a:lvl5pPr marL="1995488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»"/>
              <a:defRPr sz="20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5pPr>
            <a:lvl6pPr marL="24526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6pPr>
            <a:lvl7pPr marL="29098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7pPr>
            <a:lvl8pPr marL="33670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8pPr>
            <a:lvl9pPr marL="38242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9pPr>
          </a:lstStyle>
          <a:p>
            <a:pPr marL="357188" lvl="1" indent="-317500">
              <a:spcBef>
                <a:spcPts val="0"/>
              </a:spcBef>
              <a:buClrTx/>
              <a:buFont typeface="Wingdings" panose="05000000000000000000" pitchFamily="2" charset="2"/>
              <a:buChar char="q"/>
            </a:pPr>
            <a:r>
              <a:rPr lang="en-AU" altLang="de-DE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full thickness burn </a:t>
            </a:r>
            <a:br>
              <a:rPr lang="en-AU" altLang="de-DE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altLang="de-DE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000" kern="0" dirty="0">
                <a:solidFill>
                  <a:srgbClr val="174C8E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de-DE" sz="2000" dirty="0">
                <a:solidFill>
                  <a:srgbClr val="174C8E">
                    <a:alpha val="7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often painless)</a:t>
            </a:r>
            <a:endParaRPr lang="en-AU" altLang="de-DE" sz="2000" dirty="0">
              <a:solidFill>
                <a:srgbClr val="174C8E">
                  <a:alpha val="7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lvl="1" indent="0">
              <a:buClrTx/>
              <a:buFont typeface="Wingdings" panose="05000000000000000000" pitchFamily="2" charset="2"/>
              <a:buChar char="q"/>
            </a:pPr>
            <a:endParaRPr lang="en-AU" altLang="de-DE" sz="2400" kern="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6940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5573077" y="2286000"/>
            <a:ext cx="248411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e-DE" sz="28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800" dirty="0" err="1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Warning</a:t>
            </a:r>
            <a:r>
              <a:rPr 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algn="ctr"/>
            <a:r>
              <a:rPr 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explicit </a:t>
            </a:r>
            <a:r>
              <a:rPr lang="de-DE" sz="2800" dirty="0" err="1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picture</a:t>
            </a:r>
            <a:endParaRPr lang="de-DE" sz="28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09" name="Rectangle 3">
            <a:extLst>
              <a:ext uri="{FF2B5EF4-FFF2-40B4-BE49-F238E27FC236}">
                <a16:creationId xmlns:a16="http://schemas.microsoft.com/office/drawing/2014/main" xmlns="" id="{864633BC-2A0F-C14C-5C22-BF2E24BA9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17410" name="TextBox 1">
            <a:extLst>
              <a:ext uri="{FF2B5EF4-FFF2-40B4-BE49-F238E27FC236}">
                <a16:creationId xmlns:a16="http://schemas.microsoft.com/office/drawing/2014/main" xmlns="" id="{B53E3724-401A-5C7A-CECC-165AC40A6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17412" name="Picture 6" descr="Electrical_burns-SPL.jpg">
            <a:extLst>
              <a:ext uri="{FF2B5EF4-FFF2-40B4-BE49-F238E27FC236}">
                <a16:creationId xmlns:a16="http://schemas.microsoft.com/office/drawing/2014/main" xmlns="" id="{4ACEAB09-B35D-AD31-FE2E-CA1B255C0E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295400"/>
            <a:ext cx="3419475" cy="453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38414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Injuries: Burns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49701FEB-DFE2-1FD4-C218-105623278FBD}"/>
              </a:ext>
            </a:extLst>
          </p:cNvPr>
          <p:cNvSpPr txBox="1">
            <a:spLocks/>
          </p:cNvSpPr>
          <p:nvPr/>
        </p:nvSpPr>
        <p:spPr bwMode="auto">
          <a:xfrm>
            <a:off x="720000" y="1800000"/>
            <a:ext cx="4038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>
            <a:lvl1pPr marL="382588" indent="-342900" algn="l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1pPr>
            <a:lvl2pPr marL="681038" indent="-285750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2pPr>
            <a:lvl3pPr marL="1081088" indent="-2286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3pPr>
            <a:lvl4pPr marL="1538288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4pPr>
            <a:lvl5pPr marL="1995488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»"/>
              <a:defRPr sz="20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5pPr>
            <a:lvl6pPr marL="24526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6pPr>
            <a:lvl7pPr marL="29098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7pPr>
            <a:lvl8pPr marL="33670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8pPr>
            <a:lvl9pPr marL="38242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9pPr>
          </a:lstStyle>
          <a:p>
            <a:pPr marL="39688" lvl="1" indent="0">
              <a:buClrTx/>
              <a:buFont typeface="Wingdings" panose="05000000000000000000" pitchFamily="2" charset="2"/>
              <a:buChar char="q"/>
            </a:pPr>
            <a:r>
              <a:rPr lang="en-AU" altLang="de-DE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E" altLang="de-DE" sz="2400" kern="0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charring</a:t>
            </a:r>
            <a:endParaRPr lang="en-IE" altLang="de-DE" sz="2400" dirty="0" smtClean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lvl="1" indent="0">
              <a:buClrTx/>
              <a:buFont typeface="Wingdings" panose="05000000000000000000" pitchFamily="2" charset="2"/>
              <a:buChar char="q"/>
            </a:pPr>
            <a:endParaRPr lang="en-AU" altLang="de-DE" sz="2400" kern="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Times"/>
        <a:ea typeface="ヒラギノ明朝 ProN W3"/>
        <a:cs typeface="ヒラギノ明朝 ProN W3"/>
      </a:majorFont>
      <a:minorFont>
        <a:latin typeface="Times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CC99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ヒラギノ明朝 ProN W3" charset="0"/>
            <a:cs typeface="ヒラギノ明朝 ProN W3" charset="0"/>
            <a:sym typeface="Times New Roman" charset="0"/>
          </a:defRPr>
        </a:defPPr>
      </a:lstStyle>
    </a:spDef>
    <a:lnDef>
      <a:spPr bwMode="auto">
        <a:solidFill>
          <a:srgbClr val="00CC99"/>
        </a:solidFill>
        <a:ln w="19050" cap="flat" cmpd="sng" algn="ctr">
          <a:solidFill>
            <a:srgbClr val="174C8E">
              <a:alpha val="84000"/>
            </a:srgb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5ec44e-1bab-4c0b-9df0-6ba128686fc9" xsi:nil="true"/>
    <_Flow_SignoffStatus xmlns="f1bae91e-3907-439b-bcc8-55e41ee05a99" xsi:nil="true"/>
    <lcf76f155ced4ddcb4097134ff3c332f xmlns="f1bae91e-3907-439b-bcc8-55e41ee05a9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06043E801ECD41A66A5AFD31B86233" ma:contentTypeVersion="16" ma:contentTypeDescription="Create a new document." ma:contentTypeScope="" ma:versionID="121387458f2ae338a5cbee273aedf244">
  <xsd:schema xmlns:xsd="http://www.w3.org/2001/XMLSchema" xmlns:xs="http://www.w3.org/2001/XMLSchema" xmlns:p="http://schemas.microsoft.com/office/2006/metadata/properties" xmlns:ns2="f154b4d9-7ec7-4b5e-b168-732fe2c0b380" xmlns:ns3="68230cab-cc78-4ac7-aee1-eaf700f54e1c" targetNamespace="http://schemas.microsoft.com/office/2006/metadata/properties" ma:root="true" ma:fieldsID="d174b98f52e87b7c70e193e45db16df2" ns2:_="" ns3:_="">
    <xsd:import namespace="f154b4d9-7ec7-4b5e-b168-732fe2c0b380"/>
    <xsd:import namespace="68230cab-cc78-4ac7-aee1-eaf700f54e1c"/>
    <xsd:element name="properties">
      <xsd:complexType>
        <xsd:sequence>
          <xsd:element name="documentManagement">
            <xsd:complexType>
              <xsd:all>
                <xsd:element ref="ns2:Content_x0020_Type_x0020_Group" minOccurs="0"/>
                <xsd:element ref="ns3:Branded_x0020_Template_x0020_Type" minOccurs="0"/>
                <xsd:element ref="ns2:_dlc_DocId" minOccurs="0"/>
                <xsd:element ref="ns2:_dlc_DocIdUrl" minOccurs="0"/>
                <xsd:element ref="ns2:_dlc_DocIdPersistId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54b4d9-7ec7-4b5e-b168-732fe2c0b380" elementFormDefault="qualified">
    <xsd:import namespace="http://schemas.microsoft.com/office/2006/documentManagement/types"/>
    <xsd:import namespace="http://schemas.microsoft.com/office/infopath/2007/PartnerControls"/>
    <xsd:element name="Content_x0020_Type_x0020_Group" ma:index="8" nillable="true" ma:displayName="Content Type Group" ma:list="{412b606c-95d6-4214-b204-4aaaf20d7163}" ma:internalName="Content_x0020_Type_x0020_Group" ma:showField="Title" ma:web="f154b4d9-7ec7-4b5e-b168-732fe2c0b380">
      <xsd:simpleType>
        <xsd:restriction base="dms:Lookup"/>
      </xsd:simpleType>
    </xsd:element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1f1de8b-89a0-4787-8e73-73fc7a8fdfb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hidden="true" ma:list="{10f3e123-e7af-4e8b-87c7-dc58a623ede4}" ma:internalName="TaxCatchAll" ma:showField="CatchAllData" ma:web="f154b4d9-7ec7-4b5e-b168-732fe2c0b3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5" nillable="true" ma:displayName="Taxonomy Catch All Column1" ma:hidden="true" ma:list="{10f3e123-e7af-4e8b-87c7-dc58a623ede4}" ma:internalName="TaxCatchAllLabel" ma:readOnly="true" ma:showField="CatchAllDataLabel" ma:web="f154b4d9-7ec7-4b5e-b168-732fe2c0b3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230cab-cc78-4ac7-aee1-eaf700f54e1c" elementFormDefault="qualified">
    <xsd:import namespace="http://schemas.microsoft.com/office/2006/documentManagement/types"/>
    <xsd:import namespace="http://schemas.microsoft.com/office/infopath/2007/PartnerControls"/>
    <xsd:element name="Branded_x0020_Template_x0020_Type" ma:index="9" nillable="true" ma:displayName="Template Type" ma:default="Documents/Presentations/Folder" ma:format="Dropdown" ma:internalName="Branded_x0020_Template_x0020_Type">
      <xsd:simpleType>
        <xsd:restriction base="dms:Choice">
          <xsd:enumeration value="Documents/Presentations/Folder"/>
          <xsd:enumeration value="Images/Logo"/>
          <xsd:enumeration value="Communications/Contac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B7C7DF9AA3604DBA9EFFD7647AF866" ma:contentTypeVersion="21" ma:contentTypeDescription="Create a new document." ma:contentTypeScope="" ma:versionID="c0abb2763dea8ea4c2baa7ca59b13893">
  <xsd:schema xmlns:xsd="http://www.w3.org/2001/XMLSchema" xmlns:xs="http://www.w3.org/2001/XMLSchema" xmlns:p="http://schemas.microsoft.com/office/2006/metadata/properties" xmlns:ns2="f1bae91e-3907-439b-bcc8-55e41ee05a99" xmlns:ns3="1f53fade-b7a2-46aa-9ff1-583a0afc40b4" xmlns:ns4="985ec44e-1bab-4c0b-9df0-6ba128686fc9" targetNamespace="http://schemas.microsoft.com/office/2006/metadata/properties" ma:root="true" ma:fieldsID="5389443d29b57e271e872c84a7ae4db3" ns2:_="" ns3:_="" ns4:_="">
    <xsd:import namespace="f1bae91e-3907-439b-bcc8-55e41ee05a99"/>
    <xsd:import namespace="1f53fade-b7a2-46aa-9ff1-583a0afc40b4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_Flow_SignoffStatu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bae91e-3907-439b-bcc8-55e41ee05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53fade-b7a2-46aa-9ff1-583a0afc40b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f9aa507d-aaca-4591-aee8-da00b252780d}" ma:internalName="TaxCatchAll" ma:showField="CatchAllData" ma:web="1f53fade-b7a2-46aa-9ff1-583a0afc40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318707-021B-46DE-A829-29F2C5D1879E}">
  <ds:schemaRefs>
    <ds:schemaRef ds:uri="http://schemas.microsoft.com/office/2006/metadata/properties"/>
    <ds:schemaRef ds:uri="http://schemas.microsoft.com/office/infopath/2007/PartnerControls"/>
    <ds:schemaRef ds:uri="f154b4d9-7ec7-4b5e-b168-732fe2c0b380"/>
    <ds:schemaRef ds:uri="68230cab-cc78-4ac7-aee1-eaf700f54e1c"/>
  </ds:schemaRefs>
</ds:datastoreItem>
</file>

<file path=customXml/itemProps2.xml><?xml version="1.0" encoding="utf-8"?>
<ds:datastoreItem xmlns:ds="http://schemas.openxmlformats.org/officeDocument/2006/customXml" ds:itemID="{4B60236D-BF27-45AE-893E-EBB68286E0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A5456E-B4ED-4410-9F74-F8D690C3EA69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5FE89A8F-B6BD-472A-8F4E-8E09856FE2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54b4d9-7ec7-4b5e-b168-732fe2c0b380"/>
    <ds:schemaRef ds:uri="68230cab-cc78-4ac7-aee1-eaf700f54e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6530275A-03E5-4C48-A5E7-1EAC77821331}"/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0</TotalTime>
  <Pages>0</Pages>
  <Words>521</Words>
  <Characters>0</Characters>
  <Application>Microsoft Office PowerPoint</Application>
  <PresentationFormat>Bildschirmpräsentation (4:3)</PresentationFormat>
  <Lines>0</Lines>
  <Paragraphs>133</Paragraphs>
  <Slides>20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34" baseType="lpstr">
      <vt:lpstr>ＭＳ ゴシック</vt:lpstr>
      <vt:lpstr>MS PGothic</vt:lpstr>
      <vt:lpstr>MS PGothic</vt:lpstr>
      <vt:lpstr>Arial</vt:lpstr>
      <vt:lpstr>Arial Narrow</vt:lpstr>
      <vt:lpstr>Avenir Medium</vt:lpstr>
      <vt:lpstr>Calibri</vt:lpstr>
      <vt:lpstr>Symbol</vt:lpstr>
      <vt:lpstr>Times</vt:lpstr>
      <vt:lpstr>Times New Roman</vt:lpstr>
      <vt:lpstr>Verdana</vt:lpstr>
      <vt:lpstr>Wingdings</vt:lpstr>
      <vt:lpstr>ヒラギノ明朝 ProN W3</vt:lpstr>
      <vt:lpstr>1_Title &amp; Bullets</vt:lpstr>
      <vt:lpstr>PowerPoint-Präsentation</vt:lpstr>
      <vt:lpstr>Patient Injuries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OCHA Powerpoint Presentation_white</dc:title>
  <dc:creator>Peter Goxharaj</dc:creator>
  <cp:lastModifiedBy>Microsoft-Konto</cp:lastModifiedBy>
  <cp:revision>346</cp:revision>
  <dcterms:created xsi:type="dcterms:W3CDTF">2009-07-08T19:39:17Z</dcterms:created>
  <dcterms:modified xsi:type="dcterms:W3CDTF">2024-05-06T11:04:06Z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Order">
    <vt:lpwstr>2400.00000000000</vt:lpwstr>
  </property>
  <property fmtid="{D5CDD505-2E9C-101B-9397-08002B2CF9AE}" pid="4" name="_dlc_DocId">
    <vt:lpwstr>OCHANET-296-24</vt:lpwstr>
  </property>
  <property fmtid="{D5CDD505-2E9C-101B-9397-08002B2CF9AE}" pid="5" name="_dlc_DocIdItemGuid">
    <vt:lpwstr>5b94cdea-a054-4aa5-90ae-22d7b016bbf1</vt:lpwstr>
  </property>
  <property fmtid="{D5CDD505-2E9C-101B-9397-08002B2CF9AE}" pid="6" name="_dlc_DocIdUrl">
    <vt:lpwstr>https://ochanet.unocha.org/OS/HQ_Branches_Offices/CISB/OCHA_Templates/_layouts/DocIdRedir.aspx?ID=OCHANET-296-24, OCHANET-296-24</vt:lpwstr>
  </property>
  <property fmtid="{D5CDD505-2E9C-101B-9397-08002B2CF9AE}" pid="7" name="ContentTypeId">
    <vt:lpwstr>0x010100AFB7C7DF9AA3604DBA9EFFD7647AF866</vt:lpwstr>
  </property>
</Properties>
</file>