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3"/>
  </p:notesMasterIdLst>
  <p:handoutMasterIdLst>
    <p:handoutMasterId r:id="rId24"/>
  </p:handoutMasterIdLst>
  <p:sldIdLst>
    <p:sldId id="369" r:id="rId7"/>
    <p:sldId id="341" r:id="rId8"/>
    <p:sldId id="367" r:id="rId9"/>
    <p:sldId id="421" r:id="rId10"/>
    <p:sldId id="375" r:id="rId11"/>
    <p:sldId id="376" r:id="rId12"/>
    <p:sldId id="379" r:id="rId13"/>
    <p:sldId id="381" r:id="rId14"/>
    <p:sldId id="382" r:id="rId15"/>
    <p:sldId id="384" r:id="rId16"/>
    <p:sldId id="385" r:id="rId17"/>
    <p:sldId id="422" r:id="rId18"/>
    <p:sldId id="391" r:id="rId19"/>
    <p:sldId id="393" r:id="rId20"/>
    <p:sldId id="370" r:id="rId21"/>
    <p:sldId id="36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C3FFD3-CA61-4520-BFFD-650C7C4E7A1F}" v="30" dt="2023-01-12T06:09:39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9" autoAdjust="0"/>
    <p:restoredTop sz="94660"/>
  </p:normalViewPr>
  <p:slideViewPr>
    <p:cSldViewPr>
      <p:cViewPr varScale="1">
        <p:scale>
          <a:sx n="80" d="100"/>
          <a:sy n="80" d="100"/>
        </p:scale>
        <p:origin x="932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0" Type="http://schemas.microsoft.com/office/2015/10/relationships/revisionInfo" Target="revisionInfo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38C3FFD3-CA61-4520-BFFD-650C7C4E7A1F}"/>
    <pc:docChg chg="undo custSel addSld delSld modSld sldOrd">
      <pc:chgData name="Rudina Goxharaj" userId="4c7967008258634d" providerId="LiveId" clId="{38C3FFD3-CA61-4520-BFFD-650C7C4E7A1F}" dt="2023-01-12T07:13:18.760" v="935" actId="47"/>
      <pc:docMkLst>
        <pc:docMk/>
      </pc:docMkLst>
      <pc:sldChg chg="modSp mod">
        <pc:chgData name="Rudina Goxharaj" userId="4c7967008258634d" providerId="LiveId" clId="{38C3FFD3-CA61-4520-BFFD-650C7C4E7A1F}" dt="2023-01-08T12:05:27.134" v="182" actId="6549"/>
        <pc:sldMkLst>
          <pc:docMk/>
          <pc:sldMk cId="0" sldId="341"/>
        </pc:sldMkLst>
        <pc:spChg chg="mod">
          <ac:chgData name="Rudina Goxharaj" userId="4c7967008258634d" providerId="LiveId" clId="{38C3FFD3-CA61-4520-BFFD-650C7C4E7A1F}" dt="2023-01-08T12:05:06.126" v="97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38C3FFD3-CA61-4520-BFFD-650C7C4E7A1F}" dt="2023-01-08T12:05:27.134" v="182" actId="6549"/>
          <ac:spMkLst>
            <pc:docMk/>
            <pc:sldMk cId="0" sldId="341"/>
            <ac:spMk id="7174" creationId="{1CEE0E3D-4071-399A-3C49-9D90129E709C}"/>
          </ac:spMkLst>
        </pc:spChg>
      </pc:sldChg>
      <pc:sldChg chg="modSp add mod">
        <pc:chgData name="Rudina Goxharaj" userId="4c7967008258634d" providerId="LiveId" clId="{38C3FFD3-CA61-4520-BFFD-650C7C4E7A1F}" dt="2023-01-11T15:53:39.231" v="337" actId="20577"/>
        <pc:sldMkLst>
          <pc:docMk/>
          <pc:sldMk cId="0" sldId="367"/>
        </pc:sldMkLst>
        <pc:spChg chg="mod">
          <ac:chgData name="Rudina Goxharaj" userId="4c7967008258634d" providerId="LiveId" clId="{38C3FFD3-CA61-4520-BFFD-650C7C4E7A1F}" dt="2023-01-11T15:53:39.231" v="337" actId="20577"/>
          <ac:spMkLst>
            <pc:docMk/>
            <pc:sldMk cId="0" sldId="367"/>
            <ac:spMk id="4" creationId="{A111AC51-0532-2428-E0EA-27C0B843A0F9}"/>
          </ac:spMkLst>
        </pc:spChg>
      </pc:sldChg>
      <pc:sldChg chg="modSp mod">
        <pc:chgData name="Rudina Goxharaj" userId="4c7967008258634d" providerId="LiveId" clId="{38C3FFD3-CA61-4520-BFFD-650C7C4E7A1F}" dt="2023-01-08T12:04:50.752" v="64" actId="6549"/>
        <pc:sldMkLst>
          <pc:docMk/>
          <pc:sldMk cId="0" sldId="369"/>
        </pc:sldMkLst>
        <pc:spChg chg="mod">
          <ac:chgData name="Rudina Goxharaj" userId="4c7967008258634d" providerId="LiveId" clId="{38C3FFD3-CA61-4520-BFFD-650C7C4E7A1F}" dt="2023-01-08T12:04:50.752" v="64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38C3FFD3-CA61-4520-BFFD-650C7C4E7A1F}" dt="2023-01-08T12:04:25.291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modSp add del mod">
        <pc:chgData name="Rudina Goxharaj" userId="4c7967008258634d" providerId="LiveId" clId="{38C3FFD3-CA61-4520-BFFD-650C7C4E7A1F}" dt="2023-01-11T08:17:25.571" v="286" actId="47"/>
        <pc:sldMkLst>
          <pc:docMk/>
          <pc:sldMk cId="0" sldId="371"/>
        </pc:sldMkLst>
        <pc:spChg chg="mod">
          <ac:chgData name="Rudina Goxharaj" userId="4c7967008258634d" providerId="LiveId" clId="{38C3FFD3-CA61-4520-BFFD-650C7C4E7A1F}" dt="2023-01-09T07:57:56.706" v="267" actId="207"/>
          <ac:spMkLst>
            <pc:docMk/>
            <pc:sldMk cId="0" sldId="371"/>
            <ac:spMk id="4" creationId="{360F078C-3ABF-CD31-9C84-3F92F13F4504}"/>
          </ac:spMkLst>
        </pc:spChg>
      </pc:sldChg>
      <pc:sldChg chg="del">
        <pc:chgData name="Rudina Goxharaj" userId="4c7967008258634d" providerId="LiveId" clId="{38C3FFD3-CA61-4520-BFFD-650C7C4E7A1F}" dt="2023-01-12T06:10:48.315" v="660" actId="47"/>
        <pc:sldMkLst>
          <pc:docMk/>
          <pc:sldMk cId="0" sldId="372"/>
        </pc:sldMkLst>
      </pc:sldChg>
      <pc:sldChg chg="add del ord">
        <pc:chgData name="Rudina Goxharaj" userId="4c7967008258634d" providerId="LiveId" clId="{38C3FFD3-CA61-4520-BFFD-650C7C4E7A1F}" dt="2023-01-12T06:28:07.187" v="694" actId="47"/>
        <pc:sldMkLst>
          <pc:docMk/>
          <pc:sldMk cId="0" sldId="373"/>
        </pc:sldMkLst>
      </pc:sldChg>
      <pc:sldChg chg="modSp add mod ord">
        <pc:chgData name="Rudina Goxharaj" userId="4c7967008258634d" providerId="LiveId" clId="{38C3FFD3-CA61-4520-BFFD-650C7C4E7A1F}" dt="2023-01-12T07:08:31.528" v="823"/>
        <pc:sldMkLst>
          <pc:docMk/>
          <pc:sldMk cId="0" sldId="375"/>
        </pc:sldMkLst>
        <pc:spChg chg="mod">
          <ac:chgData name="Rudina Goxharaj" userId="4c7967008258634d" providerId="LiveId" clId="{38C3FFD3-CA61-4520-BFFD-650C7C4E7A1F}" dt="2023-01-11T17:01:34.550" v="550" actId="14100"/>
          <ac:spMkLst>
            <pc:docMk/>
            <pc:sldMk cId="0" sldId="375"/>
            <ac:spMk id="10243" creationId="{DA5134D4-8CBD-4EF1-8FA7-302A8C3F0785}"/>
          </ac:spMkLst>
        </pc:spChg>
      </pc:sldChg>
      <pc:sldChg chg="modSp add mod ord">
        <pc:chgData name="Rudina Goxharaj" userId="4c7967008258634d" providerId="LiveId" clId="{38C3FFD3-CA61-4520-BFFD-650C7C4E7A1F}" dt="2023-01-12T07:13:14.305" v="934" actId="20577"/>
        <pc:sldMkLst>
          <pc:docMk/>
          <pc:sldMk cId="0" sldId="376"/>
        </pc:sldMkLst>
        <pc:spChg chg="mod">
          <ac:chgData name="Rudina Goxharaj" userId="4c7967008258634d" providerId="LiveId" clId="{38C3FFD3-CA61-4520-BFFD-650C7C4E7A1F}" dt="2023-01-12T07:13:14.305" v="934" actId="20577"/>
          <ac:spMkLst>
            <pc:docMk/>
            <pc:sldMk cId="0" sldId="376"/>
            <ac:spMk id="10243" creationId="{280AA312-93EA-70DC-C37A-1E82D6BD98D3}"/>
          </ac:spMkLst>
        </pc:spChg>
      </pc:sldChg>
      <pc:sldChg chg="modSp add del mod ord">
        <pc:chgData name="Rudina Goxharaj" userId="4c7967008258634d" providerId="LiveId" clId="{38C3FFD3-CA61-4520-BFFD-650C7C4E7A1F}" dt="2023-01-12T07:13:18.760" v="935" actId="47"/>
        <pc:sldMkLst>
          <pc:docMk/>
          <pc:sldMk cId="0" sldId="377"/>
        </pc:sldMkLst>
        <pc:spChg chg="mod">
          <ac:chgData name="Rudina Goxharaj" userId="4c7967008258634d" providerId="LiveId" clId="{38C3FFD3-CA61-4520-BFFD-650C7C4E7A1F}" dt="2023-01-12T07:12:56.680" v="932" actId="207"/>
          <ac:spMkLst>
            <pc:docMk/>
            <pc:sldMk cId="0" sldId="377"/>
            <ac:spMk id="10243" creationId="{CB0D7F87-8EFF-67D1-4D01-A6382CE3948F}"/>
          </ac:spMkLst>
        </pc:spChg>
      </pc:sldChg>
      <pc:sldChg chg="modSp add mod ord">
        <pc:chgData name="Rudina Goxharaj" userId="4c7967008258634d" providerId="LiveId" clId="{38C3FFD3-CA61-4520-BFFD-650C7C4E7A1F}" dt="2023-01-11T15:53:52.875" v="344"/>
        <pc:sldMkLst>
          <pc:docMk/>
          <pc:sldMk cId="0" sldId="379"/>
        </pc:sldMkLst>
        <pc:spChg chg="mod">
          <ac:chgData name="Rudina Goxharaj" userId="4c7967008258634d" providerId="LiveId" clId="{38C3FFD3-CA61-4520-BFFD-650C7C4E7A1F}" dt="2023-01-11T08:18:05.370" v="306" actId="20577"/>
          <ac:spMkLst>
            <pc:docMk/>
            <pc:sldMk cId="0" sldId="379"/>
            <ac:spMk id="5" creationId="{C0BFD91D-B8AC-3DA4-787A-C85E182315DB}"/>
          </ac:spMkLst>
        </pc:spChg>
      </pc:sldChg>
      <pc:sldChg chg="modSp add mod">
        <pc:chgData name="Rudina Goxharaj" userId="4c7967008258634d" providerId="LiveId" clId="{38C3FFD3-CA61-4520-BFFD-650C7C4E7A1F}" dt="2023-01-11T08:18:15.390" v="310" actId="20577"/>
        <pc:sldMkLst>
          <pc:docMk/>
          <pc:sldMk cId="0" sldId="381"/>
        </pc:sldMkLst>
        <pc:spChg chg="mod">
          <ac:chgData name="Rudina Goxharaj" userId="4c7967008258634d" providerId="LiveId" clId="{38C3FFD3-CA61-4520-BFFD-650C7C4E7A1F}" dt="2023-01-11T08:18:15.390" v="310" actId="20577"/>
          <ac:spMkLst>
            <pc:docMk/>
            <pc:sldMk cId="0" sldId="381"/>
            <ac:spMk id="19457" creationId="{824AF174-93DC-03E5-6FE8-CC45EFA542DA}"/>
          </ac:spMkLst>
        </pc:spChg>
      </pc:sldChg>
      <pc:sldChg chg="modSp add del mod ord">
        <pc:chgData name="Rudina Goxharaj" userId="4c7967008258634d" providerId="LiveId" clId="{38C3FFD3-CA61-4520-BFFD-650C7C4E7A1F}" dt="2023-01-12T06:25:41.212" v="689"/>
        <pc:sldMkLst>
          <pc:docMk/>
          <pc:sldMk cId="0" sldId="382"/>
        </pc:sldMkLst>
        <pc:spChg chg="mod">
          <ac:chgData name="Rudina Goxharaj" userId="4c7967008258634d" providerId="LiveId" clId="{38C3FFD3-CA61-4520-BFFD-650C7C4E7A1F}" dt="2023-01-12T06:17:08.708" v="670" actId="20577"/>
          <ac:spMkLst>
            <pc:docMk/>
            <pc:sldMk cId="0" sldId="382"/>
            <ac:spMk id="20481" creationId="{0F043C3D-D6E8-B939-F3D1-4EECE21C3261}"/>
          </ac:spMkLst>
        </pc:spChg>
      </pc:sldChg>
      <pc:sldChg chg="modSp add mod">
        <pc:chgData name="Rudina Goxharaj" userId="4c7967008258634d" providerId="LiveId" clId="{38C3FFD3-CA61-4520-BFFD-650C7C4E7A1F}" dt="2023-01-11T08:18:24.810" v="314" actId="20577"/>
        <pc:sldMkLst>
          <pc:docMk/>
          <pc:sldMk cId="0" sldId="384"/>
        </pc:sldMkLst>
        <pc:spChg chg="mod">
          <ac:chgData name="Rudina Goxharaj" userId="4c7967008258634d" providerId="LiveId" clId="{38C3FFD3-CA61-4520-BFFD-650C7C4E7A1F}" dt="2023-01-11T08:18:24.810" v="314" actId="20577"/>
          <ac:spMkLst>
            <pc:docMk/>
            <pc:sldMk cId="0" sldId="384"/>
            <ac:spMk id="22529" creationId="{07BFB811-23A5-5896-D922-A34CE6C83DB7}"/>
          </ac:spMkLst>
        </pc:spChg>
      </pc:sldChg>
      <pc:sldChg chg="modSp add del mod ord">
        <pc:chgData name="Rudina Goxharaj" userId="4c7967008258634d" providerId="LiveId" clId="{38C3FFD3-CA61-4520-BFFD-650C7C4E7A1F}" dt="2023-01-12T06:28:50.888" v="698"/>
        <pc:sldMkLst>
          <pc:docMk/>
          <pc:sldMk cId="0" sldId="385"/>
        </pc:sldMkLst>
        <pc:spChg chg="mod">
          <ac:chgData name="Rudina Goxharaj" userId="4c7967008258634d" providerId="LiveId" clId="{38C3FFD3-CA61-4520-BFFD-650C7C4E7A1F}" dt="2023-01-12T06:17:17.591" v="674" actId="20577"/>
          <ac:spMkLst>
            <pc:docMk/>
            <pc:sldMk cId="0" sldId="385"/>
            <ac:spMk id="23553" creationId="{1684E13E-5673-1661-F1F1-E708C23D8E24}"/>
          </ac:spMkLst>
        </pc:spChg>
      </pc:sldChg>
      <pc:sldChg chg="add del">
        <pc:chgData name="Rudina Goxharaj" userId="4c7967008258634d" providerId="LiveId" clId="{38C3FFD3-CA61-4520-BFFD-650C7C4E7A1F}" dt="2023-01-12T06:17:43.051" v="687" actId="47"/>
        <pc:sldMkLst>
          <pc:docMk/>
          <pc:sldMk cId="0" sldId="386"/>
        </pc:sldMkLst>
      </pc:sldChg>
      <pc:sldChg chg="del">
        <pc:chgData name="Rudina Goxharaj" userId="4c7967008258634d" providerId="LiveId" clId="{38C3FFD3-CA61-4520-BFFD-650C7C4E7A1F}" dt="2023-01-09T15:03:45.159" v="284" actId="47"/>
        <pc:sldMkLst>
          <pc:docMk/>
          <pc:sldMk cId="0" sldId="389"/>
        </pc:sldMkLst>
      </pc:sldChg>
      <pc:sldChg chg="modSp add mod">
        <pc:chgData name="Rudina Goxharaj" userId="4c7967008258634d" providerId="LiveId" clId="{38C3FFD3-CA61-4520-BFFD-650C7C4E7A1F}" dt="2023-01-12T06:16:29.419" v="665" actId="20577"/>
        <pc:sldMkLst>
          <pc:docMk/>
          <pc:sldMk cId="0" sldId="391"/>
        </pc:sldMkLst>
        <pc:spChg chg="mod">
          <ac:chgData name="Rudina Goxharaj" userId="4c7967008258634d" providerId="LiveId" clId="{38C3FFD3-CA61-4520-BFFD-650C7C4E7A1F}" dt="2023-01-12T06:16:29.419" v="665" actId="20577"/>
          <ac:spMkLst>
            <pc:docMk/>
            <pc:sldMk cId="0" sldId="391"/>
            <ac:spMk id="28673" creationId="{24F67A98-E073-442C-9A59-D1375C660573}"/>
          </ac:spMkLst>
        </pc:spChg>
      </pc:sldChg>
      <pc:sldChg chg="modSp add mod">
        <pc:chgData name="Rudina Goxharaj" userId="4c7967008258634d" providerId="LiveId" clId="{38C3FFD3-CA61-4520-BFFD-650C7C4E7A1F}" dt="2023-01-12T07:07:46.645" v="816" actId="1076"/>
        <pc:sldMkLst>
          <pc:docMk/>
          <pc:sldMk cId="0" sldId="393"/>
        </pc:sldMkLst>
        <pc:spChg chg="mod">
          <ac:chgData name="Rudina Goxharaj" userId="4c7967008258634d" providerId="LiveId" clId="{38C3FFD3-CA61-4520-BFFD-650C7C4E7A1F}" dt="2023-01-12T07:07:46.645" v="816" actId="1076"/>
          <ac:spMkLst>
            <pc:docMk/>
            <pc:sldMk cId="0" sldId="393"/>
            <ac:spMk id="2" creationId="{BE44C724-175A-026A-CB75-7C3C1B1AF68B}"/>
          </ac:spMkLst>
        </pc:spChg>
        <pc:spChg chg="mod">
          <ac:chgData name="Rudina Goxharaj" userId="4c7967008258634d" providerId="LiveId" clId="{38C3FFD3-CA61-4520-BFFD-650C7C4E7A1F}" dt="2023-01-12T06:17:27.880" v="682" actId="20577"/>
          <ac:spMkLst>
            <pc:docMk/>
            <pc:sldMk cId="0" sldId="393"/>
            <ac:spMk id="30721" creationId="{E21992CA-9C36-4177-1649-079B42FAB149}"/>
          </ac:spMkLst>
        </pc:spChg>
      </pc:sldChg>
      <pc:sldChg chg="modSp add del mod">
        <pc:chgData name="Rudina Goxharaj" userId="4c7967008258634d" providerId="LiveId" clId="{38C3FFD3-CA61-4520-BFFD-650C7C4E7A1F}" dt="2023-01-12T07:07:49.707" v="817" actId="47"/>
        <pc:sldMkLst>
          <pc:docMk/>
          <pc:sldMk cId="0" sldId="394"/>
        </pc:sldMkLst>
        <pc:spChg chg="mod">
          <ac:chgData name="Rudina Goxharaj" userId="4c7967008258634d" providerId="LiveId" clId="{38C3FFD3-CA61-4520-BFFD-650C7C4E7A1F}" dt="2023-01-12T06:17:35.516" v="686" actId="20577"/>
          <ac:spMkLst>
            <pc:docMk/>
            <pc:sldMk cId="0" sldId="394"/>
            <ac:spMk id="31745" creationId="{6773C28C-38CA-B896-8081-F14645E78139}"/>
          </ac:spMkLst>
        </pc:spChg>
      </pc:sldChg>
      <pc:sldChg chg="del">
        <pc:chgData name="Rudina Goxharaj" userId="4c7967008258634d" providerId="LiveId" clId="{38C3FFD3-CA61-4520-BFFD-650C7C4E7A1F}" dt="2023-01-09T15:03:35.744" v="281" actId="47"/>
        <pc:sldMkLst>
          <pc:docMk/>
          <pc:sldMk cId="0" sldId="397"/>
        </pc:sldMkLst>
      </pc:sldChg>
      <pc:sldChg chg="del">
        <pc:chgData name="Rudina Goxharaj" userId="4c7967008258634d" providerId="LiveId" clId="{38C3FFD3-CA61-4520-BFFD-650C7C4E7A1F}" dt="2023-01-09T11:51:38.107" v="268" actId="47"/>
        <pc:sldMkLst>
          <pc:docMk/>
          <pc:sldMk cId="0" sldId="400"/>
        </pc:sldMkLst>
      </pc:sldChg>
      <pc:sldChg chg="del">
        <pc:chgData name="Rudina Goxharaj" userId="4c7967008258634d" providerId="LiveId" clId="{38C3FFD3-CA61-4520-BFFD-650C7C4E7A1F}" dt="2023-01-09T11:51:38.984" v="269" actId="47"/>
        <pc:sldMkLst>
          <pc:docMk/>
          <pc:sldMk cId="0" sldId="401"/>
        </pc:sldMkLst>
      </pc:sldChg>
      <pc:sldChg chg="del">
        <pc:chgData name="Rudina Goxharaj" userId="4c7967008258634d" providerId="LiveId" clId="{38C3FFD3-CA61-4520-BFFD-650C7C4E7A1F}" dt="2023-01-09T11:51:39.594" v="270" actId="47"/>
        <pc:sldMkLst>
          <pc:docMk/>
          <pc:sldMk cId="0" sldId="402"/>
        </pc:sldMkLst>
      </pc:sldChg>
      <pc:sldChg chg="del">
        <pc:chgData name="Rudina Goxharaj" userId="4c7967008258634d" providerId="LiveId" clId="{38C3FFD3-CA61-4520-BFFD-650C7C4E7A1F}" dt="2023-01-09T11:51:40.630" v="271" actId="47"/>
        <pc:sldMkLst>
          <pc:docMk/>
          <pc:sldMk cId="0" sldId="406"/>
        </pc:sldMkLst>
      </pc:sldChg>
      <pc:sldChg chg="del">
        <pc:chgData name="Rudina Goxharaj" userId="4c7967008258634d" providerId="LiveId" clId="{38C3FFD3-CA61-4520-BFFD-650C7C4E7A1F}" dt="2023-01-09T15:03:29.863" v="279" actId="47"/>
        <pc:sldMkLst>
          <pc:docMk/>
          <pc:sldMk cId="0" sldId="413"/>
        </pc:sldMkLst>
      </pc:sldChg>
      <pc:sldChg chg="del">
        <pc:chgData name="Rudina Goxharaj" userId="4c7967008258634d" providerId="LiveId" clId="{38C3FFD3-CA61-4520-BFFD-650C7C4E7A1F}" dt="2023-01-09T15:03:39.168" v="283" actId="47"/>
        <pc:sldMkLst>
          <pc:docMk/>
          <pc:sldMk cId="0" sldId="414"/>
        </pc:sldMkLst>
      </pc:sldChg>
      <pc:sldChg chg="del">
        <pc:chgData name="Rudina Goxharaj" userId="4c7967008258634d" providerId="LiveId" clId="{38C3FFD3-CA61-4520-BFFD-650C7C4E7A1F}" dt="2023-01-09T11:51:47.733" v="272" actId="47"/>
        <pc:sldMkLst>
          <pc:docMk/>
          <pc:sldMk cId="0" sldId="415"/>
        </pc:sldMkLst>
      </pc:sldChg>
      <pc:sldChg chg="del">
        <pc:chgData name="Rudina Goxharaj" userId="4c7967008258634d" providerId="LiveId" clId="{38C3FFD3-CA61-4520-BFFD-650C7C4E7A1F}" dt="2023-01-09T15:03:31.715" v="280" actId="47"/>
        <pc:sldMkLst>
          <pc:docMk/>
          <pc:sldMk cId="0" sldId="416"/>
        </pc:sldMkLst>
      </pc:sldChg>
      <pc:sldChg chg="del">
        <pc:chgData name="Rudina Goxharaj" userId="4c7967008258634d" providerId="LiveId" clId="{38C3FFD3-CA61-4520-BFFD-650C7C4E7A1F}" dt="2023-01-12T06:10:51.834" v="661" actId="47"/>
        <pc:sldMkLst>
          <pc:docMk/>
          <pc:sldMk cId="0" sldId="417"/>
        </pc:sldMkLst>
      </pc:sldChg>
      <pc:sldChg chg="del">
        <pc:chgData name="Rudina Goxharaj" userId="4c7967008258634d" providerId="LiveId" clId="{38C3FFD3-CA61-4520-BFFD-650C7C4E7A1F}" dt="2023-01-09T15:03:37.133" v="282" actId="47"/>
        <pc:sldMkLst>
          <pc:docMk/>
          <pc:sldMk cId="1430378755" sldId="418"/>
        </pc:sldMkLst>
      </pc:sldChg>
      <pc:sldChg chg="del">
        <pc:chgData name="Rudina Goxharaj" userId="4c7967008258634d" providerId="LiveId" clId="{38C3FFD3-CA61-4520-BFFD-650C7C4E7A1F}" dt="2023-01-09T15:03:49.075" v="285" actId="47"/>
        <pc:sldMkLst>
          <pc:docMk/>
          <pc:sldMk cId="0" sldId="419"/>
        </pc:sldMkLst>
      </pc:sldChg>
      <pc:sldChg chg="add del">
        <pc:chgData name="Rudina Goxharaj" userId="4c7967008258634d" providerId="LiveId" clId="{38C3FFD3-CA61-4520-BFFD-650C7C4E7A1F}" dt="2023-01-12T06:16:48.100" v="666" actId="47"/>
        <pc:sldMkLst>
          <pc:docMk/>
          <pc:sldMk cId="0" sldId="420"/>
        </pc:sldMkLst>
      </pc:sldChg>
      <pc:sldChg chg="modSp add mod ord">
        <pc:chgData name="Rudina Goxharaj" userId="4c7967008258634d" providerId="LiveId" clId="{38C3FFD3-CA61-4520-BFFD-650C7C4E7A1F}" dt="2023-01-11T17:02:40.495" v="650" actId="20577"/>
        <pc:sldMkLst>
          <pc:docMk/>
          <pc:sldMk cId="0" sldId="421"/>
        </pc:sldMkLst>
        <pc:spChg chg="mod">
          <ac:chgData name="Rudina Goxharaj" userId="4c7967008258634d" providerId="LiveId" clId="{38C3FFD3-CA61-4520-BFFD-650C7C4E7A1F}" dt="2023-01-11T17:02:40.495" v="650" actId="20577"/>
          <ac:spMkLst>
            <pc:docMk/>
            <pc:sldMk cId="0" sldId="421"/>
            <ac:spMk id="9219" creationId="{886C61C2-D62A-78D4-9F00-10ED19785DB4}"/>
          </ac:spMkLst>
        </pc:spChg>
      </pc:sldChg>
      <pc:sldChg chg="modSp add del mod ord">
        <pc:chgData name="Rudina Goxharaj" userId="4c7967008258634d" providerId="LiveId" clId="{38C3FFD3-CA61-4520-BFFD-650C7C4E7A1F}" dt="2023-01-12T06:29:15.235" v="737" actId="5793"/>
        <pc:sldMkLst>
          <pc:docMk/>
          <pc:sldMk cId="0" sldId="422"/>
        </pc:sldMkLst>
        <pc:spChg chg="mod">
          <ac:chgData name="Rudina Goxharaj" userId="4c7967008258634d" providerId="LiveId" clId="{38C3FFD3-CA61-4520-BFFD-650C7C4E7A1F}" dt="2023-01-12T06:29:15.235" v="737" actId="5793"/>
          <ac:spMkLst>
            <pc:docMk/>
            <pc:sldMk cId="0" sldId="422"/>
            <ac:spMk id="2" creationId="{64411ECC-CD11-7761-BE56-F402C379EE8A}"/>
          </ac:spMkLst>
        </pc:spChg>
        <pc:spChg chg="mod">
          <ac:chgData name="Rudina Goxharaj" userId="4c7967008258634d" providerId="LiveId" clId="{38C3FFD3-CA61-4520-BFFD-650C7C4E7A1F}" dt="2023-01-12T06:17:23.013" v="678" actId="20577"/>
          <ac:spMkLst>
            <pc:docMk/>
            <pc:sldMk cId="0" sldId="422"/>
            <ac:spMk id="24577" creationId="{38A1B2A7-7E45-AB58-3131-56B1CFEF5AC8}"/>
          </ac:spMkLst>
        </pc:spChg>
      </pc:sldChg>
      <pc:sldChg chg="new del">
        <pc:chgData name="Rudina Goxharaj" userId="4c7967008258634d" providerId="LiveId" clId="{38C3FFD3-CA61-4520-BFFD-650C7C4E7A1F}" dt="2023-01-12T06:03:18.864" v="652" actId="680"/>
        <pc:sldMkLst>
          <pc:docMk/>
          <pc:sldMk cId="1419563633" sldId="422"/>
        </pc:sldMkLst>
      </pc:sldChg>
      <pc:sldChg chg="add del">
        <pc:chgData name="Rudina Goxharaj" userId="4c7967008258634d" providerId="LiveId" clId="{38C3FFD3-CA61-4520-BFFD-650C7C4E7A1F}" dt="2023-01-11T15:53:40.845" v="339"/>
        <pc:sldMkLst>
          <pc:docMk/>
          <pc:sldMk cId="0" sldId="423"/>
        </pc:sldMkLst>
      </pc:sldChg>
      <pc:sldChg chg="new del">
        <pc:chgData name="Rudina Goxharaj" userId="4c7967008258634d" providerId="LiveId" clId="{38C3FFD3-CA61-4520-BFFD-650C7C4E7A1F}" dt="2023-01-11T15:53:29.533" v="333" actId="680"/>
        <pc:sldMkLst>
          <pc:docMk/>
          <pc:sldMk cId="2149194569" sldId="424"/>
        </pc:sldMkLst>
      </pc:sldChg>
      <pc:sldMasterChg chg="delSldLayout">
        <pc:chgData name="Rudina Goxharaj" userId="4c7967008258634d" providerId="LiveId" clId="{38C3FFD3-CA61-4520-BFFD-650C7C4E7A1F}" dt="2023-01-09T15:03:29.863" v="279" actId="47"/>
        <pc:sldMasterMkLst>
          <pc:docMk/>
          <pc:sldMasterMk cId="0" sldId="2147483649"/>
        </pc:sldMasterMkLst>
        <pc:sldLayoutChg chg="del">
          <pc:chgData name="Rudina Goxharaj" userId="4c7967008258634d" providerId="LiveId" clId="{38C3FFD3-CA61-4520-BFFD-650C7C4E7A1F}" dt="2023-01-09T15:03:29.863" v="279" actId="47"/>
          <pc:sldLayoutMkLst>
            <pc:docMk/>
            <pc:sldMasterMk cId="0" sldId="2147483649"/>
            <pc:sldLayoutMk cId="2465621271" sldId="21474838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025143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513778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6185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16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Basic First Aid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49" y="40386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80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4" y="3333690"/>
            <a:ext cx="23209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07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16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019550"/>
            <a:ext cx="25747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Trevor &amp; Tami\Pictures\Tongue-blocking-airways.png">
            <a:extLst>
              <a:ext uri="{FF2B5EF4-FFF2-40B4-BE49-F238E27FC236}">
                <a16:creationId xmlns:a16="http://schemas.microsoft.com/office/drawing/2014/main" xmlns="" id="{F19A48AE-F94C-F960-45C4-D60309070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1800000"/>
            <a:ext cx="7638636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41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Align Spine and Airway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0A4CFA5-5A12-8022-2EA0-6BF63B2ED4AF}"/>
              </a:ext>
            </a:extLst>
          </p:cNvPr>
          <p:cNvSpPr/>
          <p:nvPr/>
        </p:nvSpPr>
        <p:spPr>
          <a:xfrm>
            <a:off x="720000" y="1800000"/>
            <a:ext cx="7966800" cy="4068806"/>
          </a:xfrm>
          <a:prstGeom prst="rect">
            <a:avLst/>
          </a:prstGeom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39688">
              <a:buSzPct val="100000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Align C-Spine</a:t>
            </a:r>
          </a:p>
          <a:p>
            <a:pPr marL="630238" indent="-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always suspected patients of having spinal injury until proven otherwise</a:t>
            </a:r>
          </a:p>
          <a:p>
            <a:pPr marL="630238" indent="-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excessive movement could worsen injury</a:t>
            </a:r>
          </a:p>
          <a:p>
            <a:pPr marL="630238" indent="-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gently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move the patient’s head and neck, </a:t>
            </a:r>
            <a:b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</a:b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get it into a neutral position</a:t>
            </a:r>
          </a:p>
          <a:p>
            <a:pPr marL="630238" indent="-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if patient is unable to do so themselves: </a:t>
            </a: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maintain support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</a:t>
            </a: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of the patient’s neck 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in a neutral position</a:t>
            </a:r>
          </a:p>
          <a:p>
            <a:pPr marL="630238" indent="-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avoid unnecessary movement!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41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Align Spine and Airway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4411ECC-CD11-7761-BE56-F402C379EE8A}"/>
              </a:ext>
            </a:extLst>
          </p:cNvPr>
          <p:cNvSpPr/>
          <p:nvPr/>
        </p:nvSpPr>
        <p:spPr>
          <a:xfrm>
            <a:off x="720000" y="1800000"/>
            <a:ext cx="77115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8" eaLnBrk="0" hangingPunct="0">
              <a:buSzPct val="100000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Airway</a:t>
            </a:r>
            <a:endParaRPr lang="en-US" altLang="de-DE" sz="28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30238" lvl="0" indent="-358775" eaLnBrk="0" hangingPunct="0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without an open airway, the patient will die</a:t>
            </a:r>
          </a:p>
          <a:p>
            <a:pPr marL="630238" lvl="0" indent="-358775" eaLnBrk="0" hangingPunct="0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open the airway if it is blocked</a:t>
            </a:r>
          </a:p>
          <a:p>
            <a:pPr marL="630238" indent="-358775" eaLnBrk="0" hangingPunct="0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most common cause for blocked airway: tongue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41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Align Spine and Airway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ED6259C-0F79-5B4E-E352-C279342FD357}"/>
              </a:ext>
            </a:extLst>
          </p:cNvPr>
          <p:cNvSpPr/>
          <p:nvPr/>
        </p:nvSpPr>
        <p:spPr>
          <a:xfrm>
            <a:off x="720000" y="180000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8" eaLnBrk="0" hangingPunct="0">
              <a:buSzPct val="100000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Assess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Look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Listen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Feel</a:t>
            </a:r>
          </a:p>
          <a:p>
            <a:pPr marL="39688" eaLnBrk="0" hangingPunct="0">
              <a:buSzPct val="100000"/>
            </a:pPr>
            <a:endParaRPr lang="en-US" altLang="de-DE" sz="24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9688" eaLnBrk="0" hangingPunct="0">
              <a:buSzPct val="100000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the patient is not breathing</a:t>
            </a:r>
          </a:p>
          <a:p>
            <a:pPr marL="673100" lvl="1" indent="-40322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 sure airways are open</a:t>
            </a:r>
          </a:p>
          <a:p>
            <a:pPr marL="673100" lvl="1" indent="-40322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they are still not breathing after opening airways: </a:t>
            </a:r>
            <a:b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move to the next patient!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41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Breathing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E44C724-175A-026A-CB75-7C3C1B1AF68B}"/>
              </a:ext>
            </a:extLst>
          </p:cNvPr>
          <p:cNvSpPr/>
          <p:nvPr/>
        </p:nvSpPr>
        <p:spPr>
          <a:xfrm>
            <a:off x="720001" y="1800000"/>
            <a:ext cx="7585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8" eaLnBrk="0" hangingPunct="0">
              <a:buSzPct val="100000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Blood Flow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there is no pulse, the patient is clinically dead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it can be difficult to detect a pulse, even for medical professionals</a:t>
            </a:r>
          </a:p>
          <a:p>
            <a:pPr marL="39688" eaLnBrk="0" hangingPunct="0">
              <a:buSzPct val="100000"/>
            </a:pPr>
            <a:r>
              <a:rPr lang="en-US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 </a:t>
            </a:r>
          </a:p>
          <a:p>
            <a:pPr marL="39688" eaLnBrk="0" hangingPunct="0">
              <a:buSzPct val="100000"/>
            </a:pPr>
            <a:r>
              <a:rPr lang="en-US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Bleeding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types of bleeding: arterial, venous, capillary</a:t>
            </a:r>
          </a:p>
          <a:p>
            <a:pPr marL="628650" lvl="1" indent="-358775" eaLnBrk="0" hangingPunct="0">
              <a:buSzPct val="100000"/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stop serious bleeding immediately</a:t>
            </a:r>
            <a:endParaRPr lang="en-US" altLang="de-DE" sz="24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9688" eaLnBrk="0" hangingPunct="0">
              <a:buSzPct val="100000"/>
            </a:pPr>
            <a:endParaRPr lang="en-US" altLang="de-DE" sz="2400" dirty="0">
              <a:solidFill>
                <a:srgbClr val="174C8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413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Circulation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5334000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Basic First Aid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5334000" cy="112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Patient assessment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First aid activities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3">
            <a:extLst>
              <a:ext uri="{FF2B5EF4-FFF2-40B4-BE49-F238E27FC236}">
                <a16:creationId xmlns:a16="http://schemas.microsoft.com/office/drawing/2014/main" xmlns="" id="{B2AB3AE2-8B73-47C3-D339-B4E5BA7D2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A111AC51-0532-2428-E0EA-27C0B843A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229600" cy="3873609"/>
          </a:xfrm>
        </p:spPr>
        <p:txBody>
          <a:bodyPr/>
          <a:lstStyle/>
          <a:p>
            <a:pPr marL="630238" indent="-358775">
              <a:buClrTx/>
              <a:buFont typeface="Wingdings" panose="05000000000000000000" pitchFamily="2" charset="2"/>
              <a:buChar char="q"/>
            </a:pP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do no harm</a:t>
            </a:r>
          </a:p>
          <a:p>
            <a:pPr marL="630238" indent="-358775">
              <a:buClrTx/>
              <a:buFont typeface="Wingdings" panose="05000000000000000000" pitchFamily="2" charset="2"/>
              <a:buChar char="q"/>
            </a:pP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attend a formal First Aid Course </a:t>
            </a:r>
            <a:b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</a:br>
            <a:r>
              <a:rPr lang="en-AU" sz="2400" dirty="0">
                <a:solidFill>
                  <a:srgbClr val="194C8D">
                    <a:alpha val="60000"/>
                  </a:srgbClr>
                </a:solidFill>
                <a:latin typeface="Arial"/>
                <a:cs typeface="Arial"/>
                <a:sym typeface="Times" charset="0"/>
              </a:rPr>
              <a:t>(this is no first aid course!)</a:t>
            </a:r>
          </a:p>
          <a:p>
            <a:pPr marL="630238" indent="-358775">
              <a:buClrTx/>
              <a:buFont typeface="Wingdings" panose="05000000000000000000" pitchFamily="2" charset="2"/>
              <a:buChar char="q"/>
            </a:pPr>
            <a:r>
              <a:rPr lang="en-AU" sz="2400" dirty="0" smtClean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community </a:t>
            </a: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responders cannot replace professional help </a:t>
            </a:r>
          </a:p>
          <a:p>
            <a:pPr marL="39688" indent="0">
              <a:spcBef>
                <a:spcPts val="2400"/>
              </a:spcBef>
              <a:spcAft>
                <a:spcPts val="1200"/>
              </a:spcAft>
              <a:buNone/>
              <a:defRPr/>
            </a:pP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Always ask if professional help is available and how long it will take them to arrive.  </a:t>
            </a:r>
          </a:p>
          <a:p>
            <a:pPr marL="39688" indent="0">
              <a:buNone/>
              <a:defRPr/>
            </a:pP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The session’s aim is to </a:t>
            </a:r>
            <a:r>
              <a:rPr lang="en-AU" sz="2400" b="1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provide basic knowledge </a:t>
            </a:r>
            <a:r>
              <a:rPr lang="en-AU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on how to handle a situation until help arrives.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622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Medical Rescue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3">
            <a:extLst>
              <a:ext uri="{FF2B5EF4-FFF2-40B4-BE49-F238E27FC236}">
                <a16:creationId xmlns:a16="http://schemas.microsoft.com/office/drawing/2014/main" xmlns="" id="{1A5C2F7E-C893-0520-493F-04C684AA0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9218" name="TextBox 1">
            <a:extLst>
              <a:ext uri="{FF2B5EF4-FFF2-40B4-BE49-F238E27FC236}">
                <a16:creationId xmlns:a16="http://schemas.microsoft.com/office/drawing/2014/main" xmlns="" id="{8AB0E472-EA35-B0C9-6D96-1E068BD0E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xmlns="" id="{886C61C2-D62A-78D4-9F00-10ED19785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229600" cy="4201180"/>
          </a:xfrm>
        </p:spPr>
        <p:txBody>
          <a:bodyPr/>
          <a:lstStyle/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steps: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patient approach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 a primary survey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and control catastrophic bleeding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airways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a patient in the recovery position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breathing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possible: First Aid and transport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professional medical help</a:t>
            </a:r>
          </a:p>
          <a:p>
            <a:pPr marL="395288" lvl="1" indent="0">
              <a:buNone/>
            </a:pPr>
            <a:endParaRPr lang="en-AU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3807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Assessment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>
            <a:extLst>
              <a:ext uri="{FF2B5EF4-FFF2-40B4-BE49-F238E27FC236}">
                <a16:creationId xmlns:a16="http://schemas.microsoft.com/office/drawing/2014/main" xmlns="" id="{AF1B4580-D6AB-8039-A043-3AD4647FE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3314" name="TextBox 1">
            <a:extLst>
              <a:ext uri="{FF2B5EF4-FFF2-40B4-BE49-F238E27FC236}">
                <a16:creationId xmlns:a16="http://schemas.microsoft.com/office/drawing/2014/main" xmlns="" id="{13B7A17A-2998-4DFE-1819-16DCD8D8D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DA5134D4-8CBD-4EF1-8FA7-302A8C3F0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662000" cy="3048000"/>
          </a:xfrm>
        </p:spPr>
        <p:txBody>
          <a:bodyPr/>
          <a:lstStyle/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azards?</a:t>
            </a:r>
          </a:p>
          <a:p>
            <a:pPr marL="39688" lvl="2" indent="0">
              <a:buClrTx/>
              <a:buNone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altLang="de-DE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it’s safe to approach patient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ello?</a:t>
            </a:r>
          </a:p>
          <a:p>
            <a:pPr marL="39688" lvl="2" indent="0">
              <a:buClrTx/>
              <a:buNone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altLang="de-DE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patient responsiveness and do first aid</a:t>
            </a:r>
          </a:p>
          <a:p>
            <a:pPr marL="630238" lvl="1" indent="-358775">
              <a:buClrTx/>
              <a:buFont typeface="Wingdings" panose="05000000000000000000" pitchFamily="2" charset="2"/>
              <a:buChar char="q"/>
            </a:pPr>
            <a:r>
              <a:rPr lang="en-AU" altLang="de-DE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elp!</a:t>
            </a:r>
          </a:p>
          <a:p>
            <a:pPr marL="39688" lvl="2" indent="0">
              <a:buClrTx/>
              <a:buNone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altLang="de-DE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professional help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9137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Approach to Patients – the three H’s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812" y="5224780"/>
            <a:ext cx="73343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ctr" eaLnBrk="1" hangingPunct="1">
              <a:buFont typeface="Times" panose="02020603050405020304" pitchFamily="18" charset="0"/>
              <a:buNone/>
            </a:pP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for non-medical </a:t>
            </a:r>
            <a:r>
              <a:rPr lang="en-US" altLang="de-DE" sz="2400" b="1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Responders</a:t>
            </a: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7EA5D71F-92D1-50AA-FD03-402FCBC0B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92EC80AD-C265-56B3-B192-8BB2A9C0A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280AA312-93EA-70DC-C37A-1E82D6BD9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1"/>
            <a:ext cx="8043000" cy="4296000"/>
          </a:xfrm>
        </p:spPr>
        <p:txBody>
          <a:bodyPr/>
          <a:lstStyle/>
          <a:p>
            <a:pPr marL="271463" lvl="1" indent="358775" defTabSz="806450">
              <a:buClrTx/>
              <a:buFont typeface="Wingdings" panose="05000000000000000000" pitchFamily="2" charset="2"/>
              <a:buChar char="q"/>
            </a:pPr>
            <a:r>
              <a:rPr lang="en-AU" altLang="de-DE" sz="2400" b="1" i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“Hello!”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observe patient: 	Are they awake?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Do they breath spontaneously?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Is there spontaneous movement?</a:t>
            </a:r>
          </a:p>
          <a:p>
            <a:pPr marL="271463" lvl="3" indent="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b="1" i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“Hello, this is the rescue, what happened?”</a:t>
            </a:r>
          </a:p>
          <a:p>
            <a:pPr marL="271463" lvl="3" indent="0"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patient answers clearly:	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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airways are okay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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breathing is okay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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circulation is okay</a:t>
            </a:r>
          </a:p>
          <a:p>
            <a:pPr marL="271463" lvl="3" indent="0"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patient does not:	immediately start primary </a:t>
            </a:r>
            <a:b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survey to find out why!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221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 to Patient: Responsiveness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C0BFD91D-B8AC-3DA4-787A-C85E182315DB}"/>
              </a:ext>
            </a:extLst>
          </p:cNvPr>
          <p:cNvSpPr txBox="1">
            <a:spLocks/>
          </p:cNvSpPr>
          <p:nvPr/>
        </p:nvSpPr>
        <p:spPr>
          <a:xfrm>
            <a:off x="720000" y="1800000"/>
            <a:ext cx="6976200" cy="3200400"/>
          </a:xfrm>
          <a:prstGeom prst="rect">
            <a:avLst/>
          </a:prstGeom>
        </p:spPr>
        <p:txBody>
          <a:bodyPr/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271463" indent="358775">
              <a:lnSpc>
                <a:spcPct val="150000"/>
              </a:lnSpc>
              <a:buClrTx/>
              <a:buFont typeface="Wingdings" panose="05000000000000000000" pitchFamily="2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catastrophic bleeding</a:t>
            </a:r>
          </a:p>
          <a:p>
            <a:pPr marL="271463" indent="358775">
              <a:lnSpc>
                <a:spcPct val="150000"/>
              </a:lnSpc>
              <a:buClrTx/>
              <a:buFont typeface="Wingdings" panose="05000000000000000000" pitchFamily="2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align spine &amp; airways</a:t>
            </a:r>
          </a:p>
          <a:p>
            <a:pPr marL="271463" indent="358775">
              <a:lnSpc>
                <a:spcPct val="150000"/>
              </a:lnSpc>
              <a:buClrTx/>
              <a:buFont typeface="Wingdings" panose="05000000000000000000" pitchFamily="2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breathing</a:t>
            </a:r>
          </a:p>
          <a:p>
            <a:pPr marL="271463" indent="358775">
              <a:lnSpc>
                <a:spcPct val="150000"/>
              </a:lnSpc>
              <a:buClrTx/>
              <a:buFont typeface="Wingdings" panose="05000000000000000000" pitchFamily="2" charset="2"/>
              <a:buChar char="q"/>
              <a:defRPr/>
            </a:pPr>
            <a:r>
              <a:rPr lang="en-AU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circulation</a:t>
            </a:r>
          </a:p>
          <a:p>
            <a:pPr>
              <a:defRPr/>
            </a:pPr>
            <a:endParaRPr lang="en-AU" sz="2800" dirty="0">
              <a:latin typeface="Arial"/>
              <a:cs typeface="Arial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6824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B314FD6B-7D6A-EF98-C418-94025B271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00" y="1800000"/>
            <a:ext cx="6865120" cy="2347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8001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39688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Characteristics of arterial bleeding</a:t>
            </a:r>
          </a:p>
          <a:p>
            <a:pPr marL="271463" lvl="1" indent="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pulsates</a:t>
            </a:r>
          </a:p>
          <a:p>
            <a:pPr marL="271463" lvl="1" indent="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a lot of blood</a:t>
            </a:r>
          </a:p>
          <a:p>
            <a:pPr marL="271463" lvl="1" indent="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bright red blood</a:t>
            </a:r>
          </a:p>
          <a:p>
            <a:pPr marL="271463" lvl="1" indent="358775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 difficult to stop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401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Catastrophic Bleeding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9A82D47A-7751-3D0E-440F-6101E8F5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00" y="1800000"/>
            <a:ext cx="7627120" cy="2347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9688" eaLnBrk="0" hangingPunct="0">
              <a:spcAft>
                <a:spcPts val="1200"/>
              </a:spcAft>
              <a:buSzPct val="100000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Controlling Catastrophic Bleeding</a:t>
            </a:r>
          </a:p>
          <a:p>
            <a:pPr marL="271463" lvl="1" indent="358775" eaLnBrk="0" hangingPunct="0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apply direct pressure by using clothes</a:t>
            </a:r>
          </a:p>
          <a:p>
            <a:pPr marL="271463" lvl="1" indent="358775" eaLnBrk="0" hangingPunct="0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use pressure points</a:t>
            </a:r>
          </a:p>
          <a:p>
            <a:pPr marL="271463" lvl="1" indent="358775" eaLnBrk="0" hangingPunct="0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elevate if possible (e.g. when on a limb)</a:t>
            </a:r>
          </a:p>
          <a:p>
            <a:pPr marL="271463" lvl="1" indent="358775" eaLnBrk="0" hangingPunct="0">
              <a:lnSpc>
                <a:spcPct val="12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not remove original clothing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401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Survey: Catastrophic Bleeding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6043E801ECD41A66A5AFD31B86233" ma:contentTypeVersion="16" ma:contentTypeDescription="Create a new document." ma:contentTypeScope="" ma:versionID="121387458f2ae338a5cbee273aedf244">
  <xsd:schema xmlns:xsd="http://www.w3.org/2001/XMLSchema" xmlns:xs="http://www.w3.org/2001/XMLSchema" xmlns:p="http://schemas.microsoft.com/office/2006/metadata/properties" xmlns:ns2="f154b4d9-7ec7-4b5e-b168-732fe2c0b380" xmlns:ns3="68230cab-cc78-4ac7-aee1-eaf700f54e1c" targetNamespace="http://schemas.microsoft.com/office/2006/metadata/properties" ma:root="true" ma:fieldsID="d174b98f52e87b7c70e193e45db16df2" ns2:_="" ns3:_="">
    <xsd:import namespace="f154b4d9-7ec7-4b5e-b168-732fe2c0b380"/>
    <xsd:import namespace="68230cab-cc78-4ac7-aee1-eaf700f54e1c"/>
    <xsd:element name="properties">
      <xsd:complexType>
        <xsd:sequence>
          <xsd:element name="documentManagement">
            <xsd:complexType>
              <xsd:all>
                <xsd:element ref="ns2:Content_x0020_Type_x0020_Group" minOccurs="0"/>
                <xsd:element ref="ns3:Branded_x0020_Template_x0020_Type" minOccurs="0"/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4b4d9-7ec7-4b5e-b168-732fe2c0b380" elementFormDefault="qualified">
    <xsd:import namespace="http://schemas.microsoft.com/office/2006/documentManagement/types"/>
    <xsd:import namespace="http://schemas.microsoft.com/office/infopath/2007/PartnerControls"/>
    <xsd:element name="Content_x0020_Type_x0020_Group" ma:index="8" nillable="true" ma:displayName="Content Type Group" ma:list="{412b606c-95d6-4214-b204-4aaaf20d7163}" ma:internalName="Content_x0020_Type_x0020_Group" ma:showField="Title" ma:web="f154b4d9-7ec7-4b5e-b168-732fe2c0b380">
      <xsd:simpleType>
        <xsd:restriction base="dms:Lookup"/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1f1de8b-89a0-4787-8e73-73fc7a8fdfb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10f3e123-e7af-4e8b-87c7-dc58a623ede4}" ma:internalName="TaxCatchAll" ma:showField="CatchAllData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10f3e123-e7af-4e8b-87c7-dc58a623ede4}" ma:internalName="TaxCatchAllLabel" ma:readOnly="true" ma:showField="CatchAllDataLabel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30cab-cc78-4ac7-aee1-eaf700f54e1c" elementFormDefault="qualified">
    <xsd:import namespace="http://schemas.microsoft.com/office/2006/documentManagement/types"/>
    <xsd:import namespace="http://schemas.microsoft.com/office/infopath/2007/PartnerControls"/>
    <xsd:element name="Branded_x0020_Template_x0020_Type" ma:index="9" nillable="true" ma:displayName="Template Type" ma:default="Documents/Presentations/Folder" ma:format="Dropdown" ma:internalName="Branded_x0020_Template_x0020_Type">
      <xsd:simpleType>
        <xsd:restriction base="dms:Choice">
          <xsd:enumeration value="Documents/Presentations/Folder"/>
          <xsd:enumeration value="Images/Logo"/>
          <xsd:enumeration value="Communications/Contac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3.xml><?xml version="1.0" encoding="utf-8"?>
<ds:datastoreItem xmlns:ds="http://schemas.openxmlformats.org/officeDocument/2006/customXml" ds:itemID="{BB02603D-E7E1-45D9-B3F1-F605978E94D6}"/>
</file>

<file path=customXml/itemProps4.xml><?xml version="1.0" encoding="utf-8"?>
<ds:datastoreItem xmlns:ds="http://schemas.openxmlformats.org/officeDocument/2006/customXml" ds:itemID="{5FE89A8F-B6BD-472A-8F4E-8E09856FE2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54b4d9-7ec7-4b5e-b168-732fe2c0b380"/>
    <ds:schemaRef ds:uri="68230cab-cc78-4ac7-aee1-eaf700f54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366</Words>
  <Characters>0</Characters>
  <Application>Microsoft Office PowerPoint</Application>
  <PresentationFormat>Bildschirmpräsentation (4:3)</PresentationFormat>
  <Lines>0</Lines>
  <Paragraphs>114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9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Wingdings 2</vt:lpstr>
      <vt:lpstr>ヒラギノ明朝 ProN W3</vt:lpstr>
      <vt:lpstr>1_Title &amp; Bullets</vt:lpstr>
      <vt:lpstr>PowerPoint-Präsentation</vt:lpstr>
      <vt:lpstr>Basic First Aid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344</cp:revision>
  <dcterms:created xsi:type="dcterms:W3CDTF">2009-07-08T19:39:17Z</dcterms:created>
  <dcterms:modified xsi:type="dcterms:W3CDTF">2024-05-06T10:57:14Z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