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6"/>
  </p:sldMasterIdLst>
  <p:notesMasterIdLst>
    <p:notesMasterId r:id="rId20"/>
  </p:notesMasterIdLst>
  <p:handoutMasterIdLst>
    <p:handoutMasterId r:id="rId21"/>
  </p:handoutMasterIdLst>
  <p:sldIdLst>
    <p:sldId id="369" r:id="rId7"/>
    <p:sldId id="341" r:id="rId8"/>
    <p:sldId id="372" r:id="rId9"/>
    <p:sldId id="386" r:id="rId10"/>
    <p:sldId id="385" r:id="rId11"/>
    <p:sldId id="390" r:id="rId12"/>
    <p:sldId id="391" r:id="rId13"/>
    <p:sldId id="395" r:id="rId14"/>
    <p:sldId id="388" r:id="rId15"/>
    <p:sldId id="396" r:id="rId16"/>
    <p:sldId id="398" r:id="rId17"/>
    <p:sldId id="370" r:id="rId18"/>
    <p:sldId id="36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C8D"/>
    <a:srgbClr val="174C8E"/>
    <a:srgbClr val="5F77AB"/>
    <a:srgbClr val="75E7EC"/>
    <a:srgbClr val="056CB6"/>
    <a:srgbClr val="E3E7F5"/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AEF46-BA20-4845-A882-2E4B97077BC1}" v="13" dt="2023-01-11T06:53:06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77" autoAdjust="0"/>
  </p:normalViewPr>
  <p:slideViewPr>
    <p:cSldViewPr>
      <p:cViewPr varScale="1">
        <p:scale>
          <a:sx n="63" d="100"/>
          <a:sy n="63" d="100"/>
        </p:scale>
        <p:origin x="1308" y="52"/>
      </p:cViewPr>
      <p:guideLst>
        <p:guide orient="horz" pos="72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267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7" Type="http://schemas.microsoft.com/office/2015/10/relationships/revisionInfo" Target="revisionInfo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ina Goxharaj" userId="4c7967008258634d" providerId="LiveId" clId="{E9FAEF46-BA20-4845-A882-2E4B97077BC1}"/>
    <pc:docChg chg="custSel addSld delSld modSld sldOrd">
      <pc:chgData name="Rudina Goxharaj" userId="4c7967008258634d" providerId="LiveId" clId="{E9FAEF46-BA20-4845-A882-2E4B97077BC1}" dt="2023-01-11T08:16:18.462" v="5198" actId="20577"/>
      <pc:docMkLst>
        <pc:docMk/>
      </pc:docMkLst>
      <pc:sldChg chg="modSp mod">
        <pc:chgData name="Rudina Goxharaj" userId="4c7967008258634d" providerId="LiveId" clId="{E9FAEF46-BA20-4845-A882-2E4B97077BC1}" dt="2023-01-11T06:25:46.020" v="1327" actId="6549"/>
        <pc:sldMkLst>
          <pc:docMk/>
          <pc:sldMk cId="0" sldId="341"/>
        </pc:sldMkLst>
        <pc:spChg chg="mod">
          <ac:chgData name="Rudina Goxharaj" userId="4c7967008258634d" providerId="LiveId" clId="{E9FAEF46-BA20-4845-A882-2E4B97077BC1}" dt="2023-01-11T06:25:20.013" v="1247" actId="20577"/>
          <ac:spMkLst>
            <pc:docMk/>
            <pc:sldMk cId="0" sldId="341"/>
            <ac:spMk id="7173" creationId="{F3C786C3-E9F6-B7C3-E910-039A4C9A002F}"/>
          </ac:spMkLst>
        </pc:spChg>
        <pc:spChg chg="mod">
          <ac:chgData name="Rudina Goxharaj" userId="4c7967008258634d" providerId="LiveId" clId="{E9FAEF46-BA20-4845-A882-2E4B97077BC1}" dt="2023-01-11T06:25:46.020" v="1327" actId="6549"/>
          <ac:spMkLst>
            <pc:docMk/>
            <pc:sldMk cId="0" sldId="341"/>
            <ac:spMk id="7174" creationId="{1CEE0E3D-4071-399A-3C49-9D90129E709C}"/>
          </ac:spMkLst>
        </pc:spChg>
      </pc:sldChg>
      <pc:sldChg chg="modSp mod">
        <pc:chgData name="Rudina Goxharaj" userId="4c7967008258634d" providerId="LiveId" clId="{E9FAEF46-BA20-4845-A882-2E4B97077BC1}" dt="2023-01-10T16:19:02.081" v="13" actId="20577"/>
        <pc:sldMkLst>
          <pc:docMk/>
          <pc:sldMk cId="0" sldId="369"/>
        </pc:sldMkLst>
        <pc:spChg chg="mod">
          <ac:chgData name="Rudina Goxharaj" userId="4c7967008258634d" providerId="LiveId" clId="{E9FAEF46-BA20-4845-A882-2E4B97077BC1}" dt="2023-01-10T16:19:02.081" v="13" actId="20577"/>
          <ac:spMkLst>
            <pc:docMk/>
            <pc:sldMk cId="0" sldId="369"/>
            <ac:spMk id="2" creationId="{3EE3F3B1-ABA9-5B26-C817-FEC7EC6FA4FE}"/>
          </ac:spMkLst>
        </pc:spChg>
      </pc:sldChg>
      <pc:sldChg chg="modSp mod">
        <pc:chgData name="Rudina Goxharaj" userId="4c7967008258634d" providerId="LiveId" clId="{E9FAEF46-BA20-4845-A882-2E4B97077BC1}" dt="2023-01-11T06:25:05.992" v="1234" actId="6549"/>
        <pc:sldMkLst>
          <pc:docMk/>
          <pc:sldMk cId="0" sldId="372"/>
        </pc:sldMkLst>
        <pc:spChg chg="mod">
          <ac:chgData name="Rudina Goxharaj" userId="4c7967008258634d" providerId="LiveId" clId="{E9FAEF46-BA20-4845-A882-2E4B97077BC1}" dt="2023-01-11T06:25:05.992" v="1234" actId="6549"/>
          <ac:spMkLst>
            <pc:docMk/>
            <pc:sldMk cId="0" sldId="372"/>
            <ac:spMk id="9218" creationId="{88F8B889-9380-6C9D-694B-8A6E7465E289}"/>
          </ac:spMkLst>
        </pc:spChg>
        <pc:spChg chg="mod">
          <ac:chgData name="Rudina Goxharaj" userId="4c7967008258634d" providerId="LiveId" clId="{E9FAEF46-BA20-4845-A882-2E4B97077BC1}" dt="2023-01-11T06:19:31.012" v="319" actId="6549"/>
          <ac:spMkLst>
            <pc:docMk/>
            <pc:sldMk cId="0" sldId="372"/>
            <ac:spMk id="10242" creationId="{1FEDAE6F-25A7-6D42-04F6-6D94B81D3432}"/>
          </ac:spMkLst>
        </pc:spChg>
      </pc:sldChg>
      <pc:sldChg chg="modSp mod modNotesTx">
        <pc:chgData name="Rudina Goxharaj" userId="4c7967008258634d" providerId="LiveId" clId="{E9FAEF46-BA20-4845-A882-2E4B97077BC1}" dt="2023-01-11T06:50:25.466" v="2308" actId="20577"/>
        <pc:sldMkLst>
          <pc:docMk/>
          <pc:sldMk cId="2841937235" sldId="384"/>
        </pc:sldMkLst>
        <pc:spChg chg="mod">
          <ac:chgData name="Rudina Goxharaj" userId="4c7967008258634d" providerId="LiveId" clId="{E9FAEF46-BA20-4845-A882-2E4B97077BC1}" dt="2023-01-11T06:50:25.466" v="2308" actId="20577"/>
          <ac:spMkLst>
            <pc:docMk/>
            <pc:sldMk cId="2841937235" sldId="384"/>
            <ac:spMk id="9218" creationId="{88F8B889-9380-6C9D-694B-8A6E7465E289}"/>
          </ac:spMkLst>
        </pc:spChg>
        <pc:spChg chg="mod">
          <ac:chgData name="Rudina Goxharaj" userId="4c7967008258634d" providerId="LiveId" clId="{E9FAEF46-BA20-4845-A882-2E4B97077BC1}" dt="2023-01-11T06:48:34.954" v="2015" actId="790"/>
          <ac:spMkLst>
            <pc:docMk/>
            <pc:sldMk cId="2841937235" sldId="384"/>
            <ac:spMk id="10242" creationId="{1FEDAE6F-25A7-6D42-04F6-6D94B81D3432}"/>
          </ac:spMkLst>
        </pc:spChg>
      </pc:sldChg>
      <pc:sldChg chg="addSp delSp modSp mod modNotesTx">
        <pc:chgData name="Rudina Goxharaj" userId="4c7967008258634d" providerId="LiveId" clId="{E9FAEF46-BA20-4845-A882-2E4B97077BC1}" dt="2023-01-11T06:53:38.950" v="2514" actId="20577"/>
        <pc:sldMkLst>
          <pc:docMk/>
          <pc:sldMk cId="2717395738" sldId="385"/>
        </pc:sldMkLst>
        <pc:spChg chg="add mod">
          <ac:chgData name="Rudina Goxharaj" userId="4c7967008258634d" providerId="LiveId" clId="{E9FAEF46-BA20-4845-A882-2E4B97077BC1}" dt="2023-01-11T06:53:38.950" v="2514" actId="20577"/>
          <ac:spMkLst>
            <pc:docMk/>
            <pc:sldMk cId="2717395738" sldId="385"/>
            <ac:spMk id="5" creationId="{200D8CA0-FA7F-C464-6536-C95A079CAD00}"/>
          </ac:spMkLst>
        </pc:spChg>
        <pc:spChg chg="add del mod">
          <ac:chgData name="Rudina Goxharaj" userId="4c7967008258634d" providerId="LiveId" clId="{E9FAEF46-BA20-4845-A882-2E4B97077BC1}" dt="2023-01-11T06:52:58.888" v="2482" actId="478"/>
          <ac:spMkLst>
            <pc:docMk/>
            <pc:sldMk cId="2717395738" sldId="385"/>
            <ac:spMk id="6" creationId="{13BA0E59-625E-5EB6-E33A-912538A4290C}"/>
          </ac:spMkLst>
        </pc:spChg>
        <pc:spChg chg="del mod">
          <ac:chgData name="Rudina Goxharaj" userId="4c7967008258634d" providerId="LiveId" clId="{E9FAEF46-BA20-4845-A882-2E4B97077BC1}" dt="2023-01-11T06:52:41.145" v="2480" actId="478"/>
          <ac:spMkLst>
            <pc:docMk/>
            <pc:sldMk cId="2717395738" sldId="385"/>
            <ac:spMk id="9218" creationId="{88F8B889-9380-6C9D-694B-8A6E7465E289}"/>
          </ac:spMkLst>
        </pc:spChg>
        <pc:spChg chg="mod">
          <ac:chgData name="Rudina Goxharaj" userId="4c7967008258634d" providerId="LiveId" clId="{E9FAEF46-BA20-4845-A882-2E4B97077BC1}" dt="2023-01-11T06:29:03.897" v="1431" actId="6549"/>
          <ac:spMkLst>
            <pc:docMk/>
            <pc:sldMk cId="2717395738" sldId="385"/>
            <ac:spMk id="10242" creationId="{1FEDAE6F-25A7-6D42-04F6-6D94B81D3432}"/>
          </ac:spMkLst>
        </pc:spChg>
      </pc:sldChg>
      <pc:sldChg chg="modSp mod">
        <pc:chgData name="Rudina Goxharaj" userId="4c7967008258634d" providerId="LiveId" clId="{E9FAEF46-BA20-4845-A882-2E4B97077BC1}" dt="2023-01-10T16:20:00.044" v="163" actId="20577"/>
        <pc:sldMkLst>
          <pc:docMk/>
          <pc:sldMk cId="985945502" sldId="386"/>
        </pc:sldMkLst>
        <pc:spChg chg="mod">
          <ac:chgData name="Rudina Goxharaj" userId="4c7967008258634d" providerId="LiveId" clId="{E9FAEF46-BA20-4845-A882-2E4B97077BC1}" dt="2023-01-10T16:20:00.044" v="163" actId="20577"/>
          <ac:spMkLst>
            <pc:docMk/>
            <pc:sldMk cId="985945502" sldId="386"/>
            <ac:spMk id="9218" creationId="{88F8B889-9380-6C9D-694B-8A6E7465E289}"/>
          </ac:spMkLst>
        </pc:spChg>
        <pc:spChg chg="mod">
          <ac:chgData name="Rudina Goxharaj" userId="4c7967008258634d" providerId="LiveId" clId="{E9FAEF46-BA20-4845-A882-2E4B97077BC1}" dt="2023-01-10T16:19:27.882" v="74" actId="6549"/>
          <ac:spMkLst>
            <pc:docMk/>
            <pc:sldMk cId="985945502" sldId="386"/>
            <ac:spMk id="10242" creationId="{1FEDAE6F-25A7-6D42-04F6-6D94B81D3432}"/>
          </ac:spMkLst>
        </pc:spChg>
      </pc:sldChg>
      <pc:sldChg chg="del">
        <pc:chgData name="Rudina Goxharaj" userId="4c7967008258634d" providerId="LiveId" clId="{E9FAEF46-BA20-4845-A882-2E4B97077BC1}" dt="2023-01-11T07:39:21.030" v="3592" actId="47"/>
        <pc:sldMkLst>
          <pc:docMk/>
          <pc:sldMk cId="166465545" sldId="387"/>
        </pc:sldMkLst>
      </pc:sldChg>
      <pc:sldChg chg="modSp mod modNotesTx">
        <pc:chgData name="Rudina Goxharaj" userId="4c7967008258634d" providerId="LiveId" clId="{E9FAEF46-BA20-4845-A882-2E4B97077BC1}" dt="2023-01-11T07:43:47.277" v="3716" actId="20577"/>
        <pc:sldMkLst>
          <pc:docMk/>
          <pc:sldMk cId="2946756777" sldId="388"/>
        </pc:sldMkLst>
        <pc:spChg chg="mod">
          <ac:chgData name="Rudina Goxharaj" userId="4c7967008258634d" providerId="LiveId" clId="{E9FAEF46-BA20-4845-A882-2E4B97077BC1}" dt="2023-01-11T07:39:28.514" v="3593" actId="20577"/>
          <ac:spMkLst>
            <pc:docMk/>
            <pc:sldMk cId="2946756777" sldId="388"/>
            <ac:spMk id="9218" creationId="{88F8B889-9380-6C9D-694B-8A6E7465E289}"/>
          </ac:spMkLst>
        </pc:spChg>
        <pc:spChg chg="mod">
          <ac:chgData name="Rudina Goxharaj" userId="4c7967008258634d" providerId="LiveId" clId="{E9FAEF46-BA20-4845-A882-2E4B97077BC1}" dt="2023-01-11T06:32:27.585" v="1566" actId="6549"/>
          <ac:spMkLst>
            <pc:docMk/>
            <pc:sldMk cId="2946756777" sldId="388"/>
            <ac:spMk id="10242" creationId="{1FEDAE6F-25A7-6D42-04F6-6D94B81D3432}"/>
          </ac:spMkLst>
        </pc:spChg>
      </pc:sldChg>
      <pc:sldChg chg="del">
        <pc:chgData name="Rudina Goxharaj" userId="4c7967008258634d" providerId="LiveId" clId="{E9FAEF46-BA20-4845-A882-2E4B97077BC1}" dt="2023-01-11T06:31:15.661" v="1502" actId="47"/>
        <pc:sldMkLst>
          <pc:docMk/>
          <pc:sldMk cId="798478176" sldId="389"/>
        </pc:sldMkLst>
      </pc:sldChg>
      <pc:sldChg chg="modSp mod">
        <pc:chgData name="Rudina Goxharaj" userId="4c7967008258634d" providerId="LiveId" clId="{E9FAEF46-BA20-4845-A882-2E4B97077BC1}" dt="2023-01-11T07:34:09.923" v="2784" actId="6549"/>
        <pc:sldMkLst>
          <pc:docMk/>
          <pc:sldMk cId="891451256" sldId="390"/>
        </pc:sldMkLst>
        <pc:spChg chg="mod">
          <ac:chgData name="Rudina Goxharaj" userId="4c7967008258634d" providerId="LiveId" clId="{E9FAEF46-BA20-4845-A882-2E4B97077BC1}" dt="2023-01-11T07:34:09.923" v="2784" actId="6549"/>
          <ac:spMkLst>
            <pc:docMk/>
            <pc:sldMk cId="891451256" sldId="390"/>
            <ac:spMk id="9218" creationId="{88F8B889-9380-6C9D-694B-8A6E7465E289}"/>
          </ac:spMkLst>
        </pc:spChg>
      </pc:sldChg>
      <pc:sldChg chg="addSp modSp mod">
        <pc:chgData name="Rudina Goxharaj" userId="4c7967008258634d" providerId="LiveId" clId="{E9FAEF46-BA20-4845-A882-2E4B97077BC1}" dt="2023-01-11T06:47:14.381" v="2001" actId="1076"/>
        <pc:sldMkLst>
          <pc:docMk/>
          <pc:sldMk cId="2715638400" sldId="391"/>
        </pc:sldMkLst>
        <pc:spChg chg="mod">
          <ac:chgData name="Rudina Goxharaj" userId="4c7967008258634d" providerId="LiveId" clId="{E9FAEF46-BA20-4845-A882-2E4B97077BC1}" dt="2023-01-11T06:45:25.438" v="1984" actId="790"/>
          <ac:spMkLst>
            <pc:docMk/>
            <pc:sldMk cId="2715638400" sldId="391"/>
            <ac:spMk id="9218" creationId="{88F8B889-9380-6C9D-694B-8A6E7465E289}"/>
          </ac:spMkLst>
        </pc:spChg>
        <pc:spChg chg="mod">
          <ac:chgData name="Rudina Goxharaj" userId="4c7967008258634d" providerId="LiveId" clId="{E9FAEF46-BA20-4845-A882-2E4B97077BC1}" dt="2023-01-11T06:45:42.214" v="1985" actId="790"/>
          <ac:spMkLst>
            <pc:docMk/>
            <pc:sldMk cId="2715638400" sldId="391"/>
            <ac:spMk id="10242" creationId="{1FEDAE6F-25A7-6D42-04F6-6D94B81D3432}"/>
          </ac:spMkLst>
        </pc:spChg>
        <pc:cxnChg chg="add mod">
          <ac:chgData name="Rudina Goxharaj" userId="4c7967008258634d" providerId="LiveId" clId="{E9FAEF46-BA20-4845-A882-2E4B97077BC1}" dt="2023-01-11T06:46:47.121" v="1995" actId="1076"/>
          <ac:cxnSpMkLst>
            <pc:docMk/>
            <pc:sldMk cId="2715638400" sldId="391"/>
            <ac:cxnSpMk id="15" creationId="{7A4BEC58-C176-8319-038E-3CAB4EDC0523}"/>
          </ac:cxnSpMkLst>
        </pc:cxnChg>
        <pc:cxnChg chg="add mod">
          <ac:chgData name="Rudina Goxharaj" userId="4c7967008258634d" providerId="LiveId" clId="{E9FAEF46-BA20-4845-A882-2E4B97077BC1}" dt="2023-01-11T06:46:18.772" v="1990" actId="1076"/>
          <ac:cxnSpMkLst>
            <pc:docMk/>
            <pc:sldMk cId="2715638400" sldId="391"/>
            <ac:cxnSpMk id="16" creationId="{F9ECB997-4DE6-A7E0-59F1-FA3ECE1135F5}"/>
          </ac:cxnSpMkLst>
        </pc:cxnChg>
        <pc:cxnChg chg="add mod">
          <ac:chgData name="Rudina Goxharaj" userId="4c7967008258634d" providerId="LiveId" clId="{E9FAEF46-BA20-4845-A882-2E4B97077BC1}" dt="2023-01-11T06:46:15.061" v="1989" actId="1076"/>
          <ac:cxnSpMkLst>
            <pc:docMk/>
            <pc:sldMk cId="2715638400" sldId="391"/>
            <ac:cxnSpMk id="17" creationId="{C7C128F0-61EB-4BE5-0C79-30A4FEAF4A89}"/>
          </ac:cxnSpMkLst>
        </pc:cxnChg>
        <pc:cxnChg chg="add mod">
          <ac:chgData name="Rudina Goxharaj" userId="4c7967008258634d" providerId="LiveId" clId="{E9FAEF46-BA20-4845-A882-2E4B97077BC1}" dt="2023-01-11T06:46:41.760" v="1994" actId="1076"/>
          <ac:cxnSpMkLst>
            <pc:docMk/>
            <pc:sldMk cId="2715638400" sldId="391"/>
            <ac:cxnSpMk id="19" creationId="{5E9E88C8-7194-0224-E822-4D5BF7CAAC8A}"/>
          </ac:cxnSpMkLst>
        </pc:cxnChg>
        <pc:cxnChg chg="add mod">
          <ac:chgData name="Rudina Goxharaj" userId="4c7967008258634d" providerId="LiveId" clId="{E9FAEF46-BA20-4845-A882-2E4B97077BC1}" dt="2023-01-11T06:47:14.381" v="2001" actId="1076"/>
          <ac:cxnSpMkLst>
            <pc:docMk/>
            <pc:sldMk cId="2715638400" sldId="391"/>
            <ac:cxnSpMk id="20" creationId="{3B677418-A533-8A2E-83B5-B4C591CD66E6}"/>
          </ac:cxnSpMkLst>
        </pc:cxnChg>
        <pc:cxnChg chg="add mod">
          <ac:chgData name="Rudina Goxharaj" userId="4c7967008258634d" providerId="LiveId" clId="{E9FAEF46-BA20-4845-A882-2E4B97077BC1}" dt="2023-01-11T06:47:09.929" v="2000" actId="1076"/>
          <ac:cxnSpMkLst>
            <pc:docMk/>
            <pc:sldMk cId="2715638400" sldId="391"/>
            <ac:cxnSpMk id="22" creationId="{DDC5F2A1-9A94-32A3-B6FD-A49B57CC663B}"/>
          </ac:cxnSpMkLst>
        </pc:cxnChg>
      </pc:sldChg>
      <pc:sldChg chg="del">
        <pc:chgData name="Rudina Goxharaj" userId="4c7967008258634d" providerId="LiveId" clId="{E9FAEF46-BA20-4845-A882-2E4B97077BC1}" dt="2023-01-11T06:31:09.548" v="1499" actId="47"/>
        <pc:sldMkLst>
          <pc:docMk/>
          <pc:sldMk cId="3966128022" sldId="392"/>
        </pc:sldMkLst>
      </pc:sldChg>
      <pc:sldChg chg="del">
        <pc:chgData name="Rudina Goxharaj" userId="4c7967008258634d" providerId="LiveId" clId="{E9FAEF46-BA20-4845-A882-2E4B97077BC1}" dt="2023-01-11T06:31:13.143" v="1501" actId="47"/>
        <pc:sldMkLst>
          <pc:docMk/>
          <pc:sldMk cId="1260847674" sldId="393"/>
        </pc:sldMkLst>
      </pc:sldChg>
      <pc:sldChg chg="del">
        <pc:chgData name="Rudina Goxharaj" userId="4c7967008258634d" providerId="LiveId" clId="{E9FAEF46-BA20-4845-A882-2E4B97077BC1}" dt="2023-01-11T06:31:11.496" v="1500" actId="47"/>
        <pc:sldMkLst>
          <pc:docMk/>
          <pc:sldMk cId="3571057916" sldId="394"/>
        </pc:sldMkLst>
      </pc:sldChg>
      <pc:sldChg chg="modSp add mod ord">
        <pc:chgData name="Rudina Goxharaj" userId="4c7967008258634d" providerId="LiveId" clId="{E9FAEF46-BA20-4845-A882-2E4B97077BC1}" dt="2023-01-11T07:39:18.929" v="3591"/>
        <pc:sldMkLst>
          <pc:docMk/>
          <pc:sldMk cId="0" sldId="395"/>
        </pc:sldMkLst>
        <pc:spChg chg="mod">
          <ac:chgData name="Rudina Goxharaj" userId="4c7967008258634d" providerId="LiveId" clId="{E9FAEF46-BA20-4845-A882-2E4B97077BC1}" dt="2023-01-11T07:39:08.963" v="3589" actId="20577"/>
          <ac:spMkLst>
            <pc:docMk/>
            <pc:sldMk cId="0" sldId="395"/>
            <ac:spMk id="9218" creationId="{88F8B889-9380-6C9D-694B-8A6E7465E289}"/>
          </ac:spMkLst>
        </pc:spChg>
        <pc:spChg chg="mod">
          <ac:chgData name="Rudina Goxharaj" userId="4c7967008258634d" providerId="LiveId" clId="{E9FAEF46-BA20-4845-A882-2E4B97077BC1}" dt="2023-01-11T06:33:40.888" v="1723" actId="20577"/>
          <ac:spMkLst>
            <pc:docMk/>
            <pc:sldMk cId="0" sldId="395"/>
            <ac:spMk id="10242" creationId="{1FEDAE6F-25A7-6D42-04F6-6D94B81D3432}"/>
          </ac:spMkLst>
        </pc:spChg>
      </pc:sldChg>
      <pc:sldChg chg="modSp add mod ord">
        <pc:chgData name="Rudina Goxharaj" userId="4c7967008258634d" providerId="LiveId" clId="{E9FAEF46-BA20-4845-A882-2E4B97077BC1}" dt="2023-01-11T08:06:36.091" v="4475" actId="20577"/>
        <pc:sldMkLst>
          <pc:docMk/>
          <pc:sldMk cId="352668971" sldId="396"/>
        </pc:sldMkLst>
        <pc:spChg chg="mod">
          <ac:chgData name="Rudina Goxharaj" userId="4c7967008258634d" providerId="LiveId" clId="{E9FAEF46-BA20-4845-A882-2E4B97077BC1}" dt="2023-01-11T08:06:36.091" v="4475" actId="20577"/>
          <ac:spMkLst>
            <pc:docMk/>
            <pc:sldMk cId="352668971" sldId="396"/>
            <ac:spMk id="9218" creationId="{88F8B889-9380-6C9D-694B-8A6E7465E289}"/>
          </ac:spMkLst>
        </pc:spChg>
        <pc:spChg chg="mod">
          <ac:chgData name="Rudina Goxharaj" userId="4c7967008258634d" providerId="LiveId" clId="{E9FAEF46-BA20-4845-A882-2E4B97077BC1}" dt="2023-01-11T07:54:56.733" v="3748" actId="20577"/>
          <ac:spMkLst>
            <pc:docMk/>
            <pc:sldMk cId="352668971" sldId="396"/>
            <ac:spMk id="10242" creationId="{1FEDAE6F-25A7-6D42-04F6-6D94B81D3432}"/>
          </ac:spMkLst>
        </pc:spChg>
      </pc:sldChg>
      <pc:sldChg chg="add del">
        <pc:chgData name="Rudina Goxharaj" userId="4c7967008258634d" providerId="LiveId" clId="{E9FAEF46-BA20-4845-A882-2E4B97077BC1}" dt="2023-01-11T08:08:02.187" v="4606" actId="47"/>
        <pc:sldMkLst>
          <pc:docMk/>
          <pc:sldMk cId="1325686406" sldId="397"/>
        </pc:sldMkLst>
      </pc:sldChg>
      <pc:sldChg chg="modSp add mod">
        <pc:chgData name="Rudina Goxharaj" userId="4c7967008258634d" providerId="LiveId" clId="{E9FAEF46-BA20-4845-A882-2E4B97077BC1}" dt="2023-01-11T08:16:18.462" v="5198" actId="20577"/>
        <pc:sldMkLst>
          <pc:docMk/>
          <pc:sldMk cId="3016369909" sldId="398"/>
        </pc:sldMkLst>
        <pc:spChg chg="mod">
          <ac:chgData name="Rudina Goxharaj" userId="4c7967008258634d" providerId="LiveId" clId="{E9FAEF46-BA20-4845-A882-2E4B97077BC1}" dt="2023-01-11T08:16:18.462" v="5198" actId="20577"/>
          <ac:spMkLst>
            <pc:docMk/>
            <pc:sldMk cId="3016369909" sldId="398"/>
            <ac:spMk id="9218" creationId="{88F8B889-9380-6C9D-694B-8A6E7465E289}"/>
          </ac:spMkLst>
        </pc:spChg>
        <pc:spChg chg="mod">
          <ac:chgData name="Rudina Goxharaj" userId="4c7967008258634d" providerId="LiveId" clId="{E9FAEF46-BA20-4845-A882-2E4B97077BC1}" dt="2023-01-11T08:07:00.026" v="4555" actId="20577"/>
          <ac:spMkLst>
            <pc:docMk/>
            <pc:sldMk cId="3016369909" sldId="398"/>
            <ac:spMk id="10242" creationId="{1FEDAE6F-25A7-6D42-04F6-6D94B81D343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3.xml"/><Relationship Id="rId4" Type="http://schemas.openxmlformats.org/officeDocument/2006/relationships/image" Target="../media/image6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B575A50-7F70-B857-674E-1780756CA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F4A336-3C43-5951-8D1C-97A8189C13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52400" y="8534400"/>
            <a:ext cx="2286000" cy="4572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D44CC2-E4B1-8AA3-95DC-FAF69A562B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57800" y="8382000"/>
            <a:ext cx="1446213" cy="6096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A3CB573C-DB2E-4CE2-81A7-C27ECD2C808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B1EE99A-9C25-91AC-66CE-D919DFD6C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5263" y="13335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AD36038-500C-82B4-961F-8E145E5F0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F10D1F7-8725-30E5-0864-7AC1E6C9C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821BB7-60ED-DC12-45A3-B730517358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578850"/>
            <a:ext cx="1738313" cy="341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622A2B-E3B3-4DBB-3BCF-4CF1CD85B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937125" y="8551863"/>
            <a:ext cx="1225550" cy="39528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29BB65D-1822-4F2D-A0C1-365FE21E897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79331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xmlns="" id="{C0EEAD30-676A-FFCD-89A9-B81928636D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8AFE95-1294-23CE-EEDE-A2AA7078A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04333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xmlns="" id="{5760FC98-6454-688C-5D01-D47A871DD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84291F04-412A-8DE1-2CDC-F32BA5CF28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35626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BB65D-1822-4F2D-A0C1-365FE21E897D}" type="slidenum">
              <a:rPr lang="en-US" altLang="de-DE" smtClean="0"/>
              <a:pPr/>
              <a:t>5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2925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noProof="0" dirty="0" smtClean="0"/>
              <a:t>Show the components on the screen while explaining</a:t>
            </a:r>
          </a:p>
          <a:p>
            <a:r>
              <a:rPr lang="en-IE" noProof="0" dirty="0" smtClean="0"/>
              <a:t>Ask 2 or 3 participants how much time this might need?</a:t>
            </a:r>
          </a:p>
          <a:p>
            <a:r>
              <a:rPr lang="en-IE" noProof="0" dirty="0" smtClean="0"/>
              <a:t>The answer is: minimum 30 minutes</a:t>
            </a:r>
            <a:endParaRPr lang="en-I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BB65D-1822-4F2D-A0C1-365FE21E897D}" type="slidenum">
              <a:rPr lang="en-US" altLang="de-DE" smtClean="0"/>
              <a:pPr/>
              <a:t>9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682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4992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cha-insarag-logo.jpg">
            <a:extLst>
              <a:ext uri="{FF2B5EF4-FFF2-40B4-BE49-F238E27FC236}">
                <a16:creationId xmlns:a16="http://schemas.microsoft.com/office/drawing/2014/main" xmlns="" id="{B387D0EA-4122-0704-3C24-3FC95D4F7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14400"/>
            <a:ext cx="8312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6200" y="0"/>
            <a:ext cx="9067800" cy="762000"/>
          </a:xfrm>
          <a:solidFill>
            <a:schemeClr val="bg1"/>
          </a:solidFill>
        </p:spPr>
        <p:txBody>
          <a:bodyPr/>
          <a:lstStyle>
            <a:lvl1pPr marL="39688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0" y="5943600"/>
            <a:ext cx="9144000" cy="914400"/>
          </a:xfrm>
          <a:solidFill>
            <a:schemeClr val="bg1"/>
          </a:solidFill>
        </p:spPr>
        <p:txBody>
          <a:bodyPr/>
          <a:lstStyle>
            <a:lvl5pPr marL="1766888" indent="0">
              <a:buNone/>
              <a:defRPr/>
            </a:lvl5pPr>
          </a:lstStyle>
          <a:p>
            <a:pPr lvl="4"/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97035539-C617-E89F-48C1-4CE634FF44CB}"/>
              </a:ext>
            </a:extLst>
          </p:cNvPr>
          <p:cNvSpPr txBox="1">
            <a:spLocks noGrp="1" noChangeArrowheads="1"/>
          </p:cNvSpPr>
          <p:nvPr>
            <p:ph type="sldNum" sz="quarter" idx="13"/>
          </p:nvPr>
        </p:nvSpPr>
        <p:spPr>
          <a:xfrm>
            <a:off x="7359650" y="6248400"/>
            <a:ext cx="292100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29575B-0792-4BB3-9938-B2CD5B3D667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71629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3897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66801"/>
            <a:ext cx="7772400" cy="33401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4502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4059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40188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76600"/>
            <a:ext cx="4041775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1810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2662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9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3008313" cy="3886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6964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80010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990600"/>
            <a:ext cx="8001000" cy="3736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80010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1089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92C59663-CF03-B5DC-ABBA-6A7CD6A38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758878E9-31FA-7379-0546-87F8D1911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Times" panose="02020603050405020304" pitchFamily="18" charset="0"/>
              </a:rPr>
              <a:t>Second level</a:t>
            </a:r>
          </a:p>
          <a:p>
            <a:pPr lvl="2"/>
            <a:r>
              <a:rPr lang="en-US" altLang="de-DE">
                <a:sym typeface="Times" panose="02020603050405020304" pitchFamily="18" charset="0"/>
              </a:rPr>
              <a:t>Third level</a:t>
            </a:r>
          </a:p>
          <a:p>
            <a:pPr lvl="3"/>
            <a:r>
              <a:rPr lang="en-US" altLang="de-DE">
                <a:sym typeface="Times" panose="02020603050405020304" pitchFamily="18" charset="0"/>
              </a:rPr>
              <a:t>Fourth level</a:t>
            </a:r>
          </a:p>
          <a:p>
            <a:pPr lvl="4"/>
            <a:r>
              <a:rPr lang="en-US" altLang="de-DE">
                <a:sym typeface="Times" panose="02020603050405020304" pitchFamily="18" charset="0"/>
              </a:rPr>
              <a:t>Fifth level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7BABB624-B4CB-5AE3-8BAB-A64DCD94F1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6670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9" name="Picture 18">
            <a:extLst>
              <a:ext uri="{FF2B5EF4-FFF2-40B4-BE49-F238E27FC236}">
                <a16:creationId xmlns:a16="http://schemas.microsoft.com/office/drawing/2014/main" xmlns="" id="{5568B5AC-12C6-2B87-4959-B873906E25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>
            <a:extLst>
              <a:ext uri="{FF2B5EF4-FFF2-40B4-BE49-F238E27FC236}">
                <a16:creationId xmlns:a16="http://schemas.microsoft.com/office/drawing/2014/main" xmlns="" id="{41EDC1C3-286D-1B13-593F-747AB63D0E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65838"/>
            <a:ext cx="1117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2">
            <a:extLst>
              <a:ext uri="{FF2B5EF4-FFF2-40B4-BE49-F238E27FC236}">
                <a16:creationId xmlns:a16="http://schemas.microsoft.com/office/drawing/2014/main" xmlns="" id="{B4383C99-33F5-2CED-A8D9-50402DD0157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325688" y="6300788"/>
            <a:ext cx="5562600" cy="0"/>
          </a:xfrm>
          <a:prstGeom prst="line">
            <a:avLst/>
          </a:prstGeom>
          <a:noFill/>
          <a:ln w="20320">
            <a:solidFill>
              <a:srgbClr val="174C8E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/>
          <a:ea typeface="+mj-ea"/>
          <a:cs typeface="Verdana"/>
          <a:sym typeface="Times" panose="02020603050405020304" pitchFamily="18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32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1pPr>
      <a:lvl2pPr marL="6810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8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2pPr>
      <a:lvl3pPr marL="10810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4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»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xmlns="" id="{2544C210-571C-E6F3-832C-CAED11D4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528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Presentation Title:  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xmlns="" id="{6F5699F8-327E-CEAB-7145-E74AA190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72276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Session13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4" name="TextBox 6">
            <a:extLst>
              <a:ext uri="{FF2B5EF4-FFF2-40B4-BE49-F238E27FC236}">
                <a16:creationId xmlns:a16="http://schemas.microsoft.com/office/drawing/2014/main" xmlns="" id="{67B0203A-424C-E30A-177D-0CCB4756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1955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Presenter/Instructor: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xmlns="" id="{47B9B72A-58F5-A9AF-F48D-6E9697EC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71A254FE-26ED-E93C-7336-DABC8C9D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508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First Responder 2.0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E3F3B1-ABA9-5B26-C817-FEC7EC6F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364" y="3352800"/>
            <a:ext cx="59596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 Shoring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0C4BE802-7BEC-6CF4-30FB-D03CA817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4032644"/>
            <a:ext cx="59596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&lt;Name&gt;</a:t>
            </a:r>
          </a:p>
        </p:txBody>
      </p:sp>
      <p:pic>
        <p:nvPicPr>
          <p:cNvPr id="10" name="Picture 3" descr="Overlay-2ColumnText.png">
            <a:extLst>
              <a:ext uri="{FF2B5EF4-FFF2-40B4-BE49-F238E27FC236}">
                <a16:creationId xmlns:a16="http://schemas.microsoft.com/office/drawing/2014/main" xmlns="" id="{03D2822D-951A-4C4F-30B8-78259D631D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6050" y="609600"/>
            <a:ext cx="2667000" cy="54864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47B9B72A-58F5-A9AF-F48D-6E9697EC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71A254FE-26ED-E93C-7336-DABC8C9D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508250" cy="18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 Responder 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2544C210-571C-E6F3-832C-CAED11D4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4" y="3333690"/>
            <a:ext cx="2311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Presentation Title:  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F5699F8-327E-CEAB-7145-E74AA190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72276"/>
            <a:ext cx="151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Session 13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67B0203A-424C-E30A-177D-0CCB4756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4019550"/>
            <a:ext cx="2574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Presenter/Instructor: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88F8B889-9380-6C9D-694B-8A6E7465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1"/>
            <a:ext cx="8001000" cy="2695799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shoring stabilizes the building and gives safety for the rescue workers. But it takes much time to build! </a:t>
            </a:r>
          </a:p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Because</a:t>
            </a:r>
            <a:r>
              <a:rPr lang="en-AU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safety first!</a:t>
            </a:r>
          </a:p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Rescuers spend as little time in the danger zone as possible. So the preparation of the shoring has to be done in the safe zone!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9B2B392-6DDF-4487-957F-5B1AAE650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3424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Shoring needs time</a:t>
            </a:r>
            <a:r>
              <a:rPr lang="en-GB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6689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88F8B889-9380-6C9D-694B-8A6E7465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0"/>
            <a:ext cx="8001000" cy="4267199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Responders three simple shorings make sense:</a:t>
            </a:r>
          </a:p>
          <a:p>
            <a:pPr marL="628650" lvl="0" indent="-358775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 shoring </a:t>
            </a:r>
            <a:r>
              <a:rPr lang="en-AU" altLang="de-DE" sz="2400" dirty="0">
                <a:solidFill>
                  <a:srgbClr val="174C8E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stabilise a ceiling)</a:t>
            </a:r>
          </a:p>
          <a:p>
            <a:pPr marL="628650" lvl="0" indent="-358775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shoring </a:t>
            </a:r>
            <a:r>
              <a:rPr lang="en-AU" altLang="de-DE" sz="2400" dirty="0">
                <a:solidFill>
                  <a:srgbClr val="174C8E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have save entry/exit)</a:t>
            </a:r>
          </a:p>
          <a:p>
            <a:pPr marL="628650" lvl="0" indent="-358775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shoring</a:t>
            </a:r>
          </a:p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practical session we will learn how to build these simple shoring that can improve safety for rescuers and victims.</a:t>
            </a:r>
          </a:p>
        </p:txBody>
      </p:sp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6043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Shoring for </a:t>
            </a:r>
            <a:r>
              <a:rPr lang="en-AU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AU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Responders:</a:t>
            </a:r>
          </a:p>
        </p:txBody>
      </p:sp>
    </p:spTree>
    <p:extLst>
      <p:ext uri="{BB962C8B-B14F-4D97-AF65-F5344CB8AC3E}">
        <p14:creationId xmlns:p14="http://schemas.microsoft.com/office/powerpoint/2010/main" val="30163699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xmlns="" id="{50FA9281-C2E2-A51D-F3F6-7CA705F4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82588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de-DE" altLang="de-DE" sz="4000">
              <a:solidFill>
                <a:srgbClr val="056CB6"/>
              </a:solidFill>
              <a:latin typeface="Arial" panose="020B0604020202020204" pitchFamily="34" charset="0"/>
              <a:sym typeface="Times" panose="02020603050405020304" pitchFamily="18" charset="0"/>
            </a:endParaRPr>
          </a:p>
        </p:txBody>
      </p:sp>
      <p:sp>
        <p:nvSpPr>
          <p:cNvPr id="20482" name="TextBox 1">
            <a:extLst>
              <a:ext uri="{FF2B5EF4-FFF2-40B4-BE49-F238E27FC236}">
                <a16:creationId xmlns:a16="http://schemas.microsoft.com/office/drawing/2014/main" xmlns="" id="{D7ACCAC8-8347-05CF-B5AD-C3F81A784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0483" name="Picture 1" descr="background.png">
            <a:extLst>
              <a:ext uri="{FF2B5EF4-FFF2-40B4-BE49-F238E27FC236}">
                <a16:creationId xmlns:a16="http://schemas.microsoft.com/office/drawing/2014/main" xmlns="" id="{80B22D96-9945-7CAE-59B7-6C63F7AB0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>
            <a:extLst>
              <a:ext uri="{FF2B5EF4-FFF2-40B4-BE49-F238E27FC236}">
                <a16:creationId xmlns:a16="http://schemas.microsoft.com/office/drawing/2014/main" xmlns="" id="{51CFF117-7C45-DD74-111E-6ADC406A7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2388"/>
            <a:ext cx="2819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4400">
                <a:solidFill>
                  <a:schemeClr val="bg1"/>
                </a:solidFill>
                <a:latin typeface="Avenir Medium" charset="0"/>
              </a:rPr>
              <a:t>Questions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xmlns="" id="{0220458D-E254-8916-858C-44163A33331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26682" y="3358356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Cuestión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xmlns="" id="{532E104D-CF06-1D26-2516-0BBE0D3E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676400"/>
            <a:ext cx="1798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La question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xmlns="" id="{6DEF34C9-2E72-5187-13BF-0F23AFBB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82863"/>
            <a:ext cx="1543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ar-SA" altLang="de-DE" sz="4400">
                <a:solidFill>
                  <a:srgbClr val="FFFFFF"/>
                </a:solidFill>
              </a:rPr>
              <a:t>الأسئلة</a:t>
            </a:r>
            <a:endParaRPr lang="en-US" altLang="de-DE" sz="4400">
              <a:solidFill>
                <a:srgbClr val="FFFFFF"/>
              </a:solidFill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xmlns="" id="{ADB7A9F4-B3A6-84D0-D315-96B3D206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00400"/>
            <a:ext cx="180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bg-BG" altLang="de-DE" sz="3600">
                <a:solidFill>
                  <a:srgbClr val="FFFFFF"/>
                </a:solidFill>
              </a:rPr>
              <a:t>въпроси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xmlns="" id="{6584C284-55EE-14AF-691D-6CE9E465A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764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FFFFFF"/>
                </a:solidFill>
              </a:rPr>
              <a:t>问题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xmlns="" id="{2C7A1733-B1E9-7B6C-2565-DB7E340D6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429000"/>
            <a:ext cx="109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otázky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xmlns="" id="{737E4BC9-916D-5BED-C205-802E096E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3886200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spørgsmål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xmlns="" id="{444BA777-F339-C21E-AE1A-F779F91C827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7856" y="2267744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vragen</a:t>
            </a: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xmlns="" id="{D3D0BC9C-A0F2-A4D6-0809-A69137213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küsimused</a:t>
            </a: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xmlns="" id="{4EE42A7B-36CF-1E35-04AC-208307FFD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09800"/>
            <a:ext cx="178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kysymykset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xmlns="" id="{63130D9D-FBED-369A-9718-7DF89A7B498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47624" y="2201862"/>
            <a:ext cx="165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600">
                <a:solidFill>
                  <a:srgbClr val="FFFFFF"/>
                </a:solidFill>
                <a:latin typeface="Avenir Medium" charset="0"/>
              </a:rPr>
              <a:t>Fragen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xmlns="" id="{AA0B3C49-C4E2-CF83-D168-10F44E2C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667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497" name="Rectangle 18">
            <a:extLst>
              <a:ext uri="{FF2B5EF4-FFF2-40B4-BE49-F238E27FC236}">
                <a16:creationId xmlns:a16="http://schemas.microsoft.com/office/drawing/2014/main" xmlns="" id="{B7205F27-7EE9-C240-ED23-6E829231C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195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सवालों के जवाब</a:t>
            </a:r>
          </a:p>
        </p:txBody>
      </p:sp>
      <p:sp>
        <p:nvSpPr>
          <p:cNvPr id="20498" name="Rectangle 19">
            <a:extLst>
              <a:ext uri="{FF2B5EF4-FFF2-40B4-BE49-F238E27FC236}">
                <a16:creationId xmlns:a16="http://schemas.microsoft.com/office/drawing/2014/main" xmlns="" id="{06BA601D-BC17-E1AE-3B30-D14A9593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226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pertanyaan</a:t>
            </a:r>
          </a:p>
        </p:txBody>
      </p:sp>
      <p:sp>
        <p:nvSpPr>
          <p:cNvPr id="20499" name="Rectangle 20">
            <a:extLst>
              <a:ext uri="{FF2B5EF4-FFF2-40B4-BE49-F238E27FC236}">
                <a16:creationId xmlns:a16="http://schemas.microsoft.com/office/drawing/2014/main" xmlns="" id="{55AE9407-68B6-4AED-AFB3-6EC119E32FB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95788" y="2279650"/>
            <a:ext cx="1728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domande</a:t>
            </a:r>
          </a:p>
        </p:txBody>
      </p:sp>
      <p:sp>
        <p:nvSpPr>
          <p:cNvPr id="20500" name="Rectangle 21">
            <a:extLst>
              <a:ext uri="{FF2B5EF4-FFF2-40B4-BE49-F238E27FC236}">
                <a16:creationId xmlns:a16="http://schemas.microsoft.com/office/drawing/2014/main" xmlns="" id="{C315A102-A1D7-E4E8-4DD6-B90228CB8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FFFFFF"/>
                </a:solidFill>
              </a:rPr>
              <a:t>質問</a:t>
            </a:r>
            <a:endParaRPr lang="en-US" altLang="de-DE" sz="3200">
              <a:solidFill>
                <a:srgbClr val="FFFFFF"/>
              </a:solidFill>
            </a:endParaRPr>
          </a:p>
        </p:txBody>
      </p:sp>
      <p:sp>
        <p:nvSpPr>
          <p:cNvPr id="20501" name="Rectangle 22">
            <a:extLst>
              <a:ext uri="{FF2B5EF4-FFF2-40B4-BE49-F238E27FC236}">
                <a16:creationId xmlns:a16="http://schemas.microsoft.com/office/drawing/2014/main" xmlns="" id="{D2129767-F3F1-4995-35D3-ADA9F119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159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perguntas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61B093B-DA43-A00E-EFE2-83265C7ED85A}"/>
              </a:ext>
            </a:extLst>
          </p:cNvPr>
          <p:cNvSpPr/>
          <p:nvPr/>
        </p:nvSpPr>
        <p:spPr>
          <a:xfrm>
            <a:off x="2130425" y="1600200"/>
            <a:ext cx="1377950" cy="46196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Times" panose="02020603050405020304" pitchFamily="18" charset="0"/>
              </a:rPr>
              <a:t>вопросов</a:t>
            </a:r>
          </a:p>
        </p:txBody>
      </p:sp>
      <p:sp>
        <p:nvSpPr>
          <p:cNvPr id="20503" name="Rectangle 24">
            <a:extLst>
              <a:ext uri="{FF2B5EF4-FFF2-40B4-BE49-F238E27FC236}">
                <a16:creationId xmlns:a16="http://schemas.microsoft.com/office/drawing/2014/main" xmlns="" id="{792599E6-96D5-7314-5E7C-24CCD0818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360738"/>
            <a:ext cx="113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sorular</a:t>
            </a:r>
          </a:p>
        </p:txBody>
      </p:sp>
      <p:sp>
        <p:nvSpPr>
          <p:cNvPr id="20504" name="TextBox 25">
            <a:extLst>
              <a:ext uri="{FF2B5EF4-FFF2-40B4-BE49-F238E27FC236}">
                <a16:creationId xmlns:a16="http://schemas.microsoft.com/office/drawing/2014/main" xmlns="" id="{74F3DFB5-2849-E4B6-9982-13C1F442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371600"/>
            <a:ext cx="1524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19900">
                <a:solidFill>
                  <a:srgbClr val="FFFFFF"/>
                </a:solidFill>
                <a:latin typeface="Avenir Medium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2ColumnText.png">
            <a:extLst>
              <a:ext uri="{FF2B5EF4-FFF2-40B4-BE49-F238E27FC236}">
                <a16:creationId xmlns:a16="http://schemas.microsoft.com/office/drawing/2014/main" xmlns="" id="{E123EDB8-6DD8-60DA-8687-96A7B738BE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6114047" y="609600"/>
            <a:ext cx="2819400" cy="51816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7170" name="AutoShape 5">
            <a:extLst>
              <a:ext uri="{FF2B5EF4-FFF2-40B4-BE49-F238E27FC236}">
                <a16:creationId xmlns:a16="http://schemas.microsoft.com/office/drawing/2014/main" xmlns="" id="{7D05E2CF-AFE3-1892-E14E-A2FBC3B16D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775" y="358775"/>
            <a:ext cx="35988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FF740725-D13D-8F42-D2B4-1EE8A1BF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49" y="685800"/>
            <a:ext cx="275489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 Responder 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7172" name="TextBox 2">
            <a:extLst>
              <a:ext uri="{FF2B5EF4-FFF2-40B4-BE49-F238E27FC236}">
                <a16:creationId xmlns:a16="http://schemas.microsoft.com/office/drawing/2014/main" xmlns="" id="{82937912-97D2-573D-4315-758CBF4A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975" y="4953001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 dirty="0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7173" name="Title 5">
            <a:extLst>
              <a:ext uri="{FF2B5EF4-FFF2-40B4-BE49-F238E27FC236}">
                <a16:creationId xmlns:a16="http://schemas.microsoft.com/office/drawing/2014/main" xmlns="" id="{F3C786C3-E9F6-B7C3-E910-039A4C9A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903" y="1295400"/>
            <a:ext cx="5334000" cy="1470025"/>
          </a:xfrm>
        </p:spPr>
        <p:txBody>
          <a:bodyPr/>
          <a:lstStyle/>
          <a:p>
            <a:pPr marL="0" indent="0"/>
            <a:r>
              <a:rPr lang="en-US" altLang="de-DE" dirty="0">
                <a:solidFill>
                  <a:srgbClr val="194C8D"/>
                </a:solidFill>
                <a:latin typeface="Avenir Medium" charset="0"/>
              </a:rPr>
              <a:t>Shoring</a:t>
            </a:r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xmlns="" id="{1CEE0E3D-4071-399A-3C49-9D90129E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03" y="3429000"/>
            <a:ext cx="53340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0" lvl="1" algn="ctr">
              <a:lnSpc>
                <a:spcPct val="120000"/>
              </a:lnSpc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Basic shoring for</a:t>
            </a:r>
            <a:b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</a:b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doors and windows</a:t>
            </a:r>
            <a:endParaRPr lang="en-AU" altLang="de-DE" sz="2800" dirty="0">
              <a:solidFill>
                <a:srgbClr val="194C8D"/>
              </a:solidFill>
              <a:latin typeface="Avenir Medium" charset="0"/>
              <a:sym typeface="Times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88F8B889-9380-6C9D-694B-8A6E7465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3886200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GB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an earthquake the </a:t>
            </a:r>
            <a:r>
              <a:rPr lang="en-GB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structure is unstable. </a:t>
            </a:r>
            <a:r>
              <a:rPr lang="en-GB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Aftershocks can cause additional damage to the structure, even the collapse of the building.</a:t>
            </a:r>
          </a:p>
          <a:p>
            <a:pPr marL="39688" indent="0">
              <a:buFont typeface="Times" panose="02020603050405020304" pitchFamily="18" charset="0"/>
              <a:buNone/>
            </a:pPr>
            <a:r>
              <a:rPr lang="en-GB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rescue teams have many options to shore a building while working inside. But </a:t>
            </a:r>
            <a:r>
              <a:rPr lang="en-GB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shorings</a:t>
            </a:r>
            <a:r>
              <a:rPr lang="en-GB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only effective if they are </a:t>
            </a:r>
            <a:r>
              <a:rPr lang="en-GB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exactly according to their function</a:t>
            </a:r>
            <a:r>
              <a:rPr lang="en-GB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9688" indent="0">
              <a:buFont typeface="Times" panose="02020603050405020304" pitchFamily="18" charset="0"/>
              <a:buNone/>
            </a:pPr>
            <a:r>
              <a:rPr lang="en-GB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makes the use of shorings difficult.</a:t>
            </a:r>
          </a:p>
        </p:txBody>
      </p:sp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47647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I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shorings good for?</a:t>
            </a:r>
            <a:endParaRPr lang="en-IE" altLang="de-DE" sz="28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88F8B889-9380-6C9D-694B-8A6E7465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3" y="4180788"/>
            <a:ext cx="8001000" cy="1381812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Sidewall-Shoring                        Buildingwall-Shoring</a:t>
            </a:r>
            <a:endParaRPr lang="en-IE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E9474A3-7CED-40B2-C4CF-5204E5835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28" y="1828800"/>
            <a:ext cx="3759200" cy="2114550"/>
          </a:xfrm>
          <a:prstGeom prst="rect">
            <a:avLst/>
          </a:prstGeom>
        </p:spPr>
      </p:pic>
      <p:pic>
        <p:nvPicPr>
          <p:cNvPr id="5" name="Grafik 4" descr="Ein Bild, das Person, Arbeitskleidung enthält.&#10;&#10;Automatisch generierte Beschreibung">
            <a:extLst>
              <a:ext uri="{FF2B5EF4-FFF2-40B4-BE49-F238E27FC236}">
                <a16:creationId xmlns:a16="http://schemas.microsoft.com/office/drawing/2014/main" xmlns="" id="{580A9CFB-D60F-B5FF-EED6-B857EBF21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0" y="1828800"/>
            <a:ext cx="3759200" cy="211455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I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shorings look like?</a:t>
            </a:r>
            <a:endParaRPr lang="en-IE" altLang="de-DE" sz="28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455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2663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GB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No. 1: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4BE573F-2BE9-BAC1-F870-CE94569AA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880000"/>
            <a:ext cx="5166939" cy="2906403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8CF86634-6117-0AB6-EE66-91A0DE2C2A97}"/>
              </a:ext>
            </a:extLst>
          </p:cNvPr>
          <p:cNvCxnSpPr/>
          <p:nvPr/>
        </p:nvCxnSpPr>
        <p:spPr bwMode="auto">
          <a:xfrm>
            <a:off x="2423088" y="3516004"/>
            <a:ext cx="1905000" cy="0"/>
          </a:xfrm>
          <a:prstGeom prst="straightConnector1">
            <a:avLst/>
          </a:prstGeom>
          <a:solidFill>
            <a:srgbClr val="00CC99"/>
          </a:solidFill>
          <a:ln w="111125" cap="flat" cmpd="sng" algn="ctr">
            <a:solidFill>
              <a:srgbClr val="FF0000">
                <a:alpha val="82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00D8CA0-FA7F-C464-6536-C95A079CAD00}"/>
              </a:ext>
            </a:extLst>
          </p:cNvPr>
          <p:cNvSpPr txBox="1">
            <a:spLocks/>
          </p:cNvSpPr>
          <p:nvPr/>
        </p:nvSpPr>
        <p:spPr bwMode="auto">
          <a:xfrm>
            <a:off x="720000" y="1800000"/>
            <a:ext cx="8001000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1pPr>
            <a:lvl2pPr marL="681038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2pPr>
            <a:lvl3pPr marL="10810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3pPr>
            <a:lvl4pPr marL="1538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4pPr>
            <a:lvl5pPr marL="19954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5pPr>
            <a:lvl6pPr marL="2452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6pPr>
            <a:lvl7pPr marL="2909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7pPr>
            <a:lvl8pPr marL="3367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8pPr>
            <a:lvl9pPr marL="3824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9pPr>
          </a:lstStyle>
          <a:p>
            <a:pPr marL="39688" indent="0">
              <a:buFont typeface="Times" panose="02020603050405020304" pitchFamily="18" charset="0"/>
              <a:buNone/>
            </a:pPr>
            <a:r>
              <a:rPr lang="en-US" altLang="de-DE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shoring takes the load, meaning it gives stability by supporting the structure via the complete load taking in an aftershock</a:t>
            </a:r>
          </a:p>
        </p:txBody>
      </p:sp>
    </p:spTree>
    <p:extLst>
      <p:ext uri="{BB962C8B-B14F-4D97-AF65-F5344CB8AC3E}">
        <p14:creationId xmlns:p14="http://schemas.microsoft.com/office/powerpoint/2010/main" val="27173957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88F8B889-9380-6C9D-694B-8A6E7465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0"/>
            <a:ext cx="8001000" cy="1600199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de-DE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shoring transports the taken load in its structure without damaging the structure itself</a:t>
            </a:r>
            <a:endParaRPr lang="de-DE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2663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I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No. 2:</a:t>
            </a:r>
            <a:endParaRPr lang="en-IE" altLang="de-DE" sz="28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4BE573F-2BE9-BAC1-F870-CE94569AA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880000"/>
            <a:ext cx="5166939" cy="2906403"/>
          </a:xfrm>
          <a:prstGeom prst="rect">
            <a:avLst/>
          </a:prstGeom>
        </p:spPr>
      </p:pic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xmlns="" id="{769ABE4F-814D-239D-67A3-09B7F738D0F6}"/>
              </a:ext>
            </a:extLst>
          </p:cNvPr>
          <p:cNvCxnSpPr>
            <a:cxnSpLocks/>
          </p:cNvCxnSpPr>
          <p:nvPr/>
        </p:nvCxnSpPr>
        <p:spPr bwMode="auto">
          <a:xfrm>
            <a:off x="4861812" y="3048000"/>
            <a:ext cx="624912" cy="1447800"/>
          </a:xfrm>
          <a:prstGeom prst="straightConnector1">
            <a:avLst/>
          </a:prstGeom>
          <a:solidFill>
            <a:srgbClr val="00CC99"/>
          </a:solidFill>
          <a:ln w="111125" cap="flat" cmpd="sng" algn="ctr">
            <a:solidFill>
              <a:srgbClr val="FF0000">
                <a:alpha val="82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914512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88F8B889-9380-6C9D-694B-8A6E7465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0"/>
            <a:ext cx="8001000" cy="1600199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shoring gives the load away safely without any damage to the shoring structure</a:t>
            </a:r>
          </a:p>
        </p:txBody>
      </p:sp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2663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GB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No. 3: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4BE573F-2BE9-BAC1-F870-CE94569AA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880000"/>
            <a:ext cx="5166939" cy="2906403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C86886C8-BD7A-7270-5ED3-F7AAD996B38A}"/>
              </a:ext>
            </a:extLst>
          </p:cNvPr>
          <p:cNvCxnSpPr>
            <a:cxnSpLocks/>
          </p:cNvCxnSpPr>
          <p:nvPr/>
        </p:nvCxnSpPr>
        <p:spPr bwMode="auto">
          <a:xfrm>
            <a:off x="6553200" y="5175120"/>
            <a:ext cx="0" cy="300477"/>
          </a:xfrm>
          <a:prstGeom prst="straightConnector1">
            <a:avLst/>
          </a:prstGeom>
          <a:solidFill>
            <a:srgbClr val="00CC99"/>
          </a:solidFill>
          <a:ln w="57150" cap="flat" cmpd="sng" algn="ctr">
            <a:solidFill>
              <a:srgbClr val="FF0000">
                <a:alpha val="82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xmlns="" id="{3A7E8744-11E9-9702-4C37-B5533C7CB62E}"/>
              </a:ext>
            </a:extLst>
          </p:cNvPr>
          <p:cNvCxnSpPr>
            <a:cxnSpLocks/>
          </p:cNvCxnSpPr>
          <p:nvPr/>
        </p:nvCxnSpPr>
        <p:spPr bwMode="auto">
          <a:xfrm>
            <a:off x="4920006" y="3165247"/>
            <a:ext cx="624912" cy="1447800"/>
          </a:xfrm>
          <a:prstGeom prst="straightConnector1">
            <a:avLst/>
          </a:prstGeom>
          <a:solidFill>
            <a:srgbClr val="00CC99"/>
          </a:solidFill>
          <a:ln w="111125" cap="flat" cmpd="sng" algn="ctr">
            <a:solidFill>
              <a:srgbClr val="FF0000">
                <a:alpha val="82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xmlns="" id="{F9F01A7F-C1CB-CE7E-4DED-DA87CF074777}"/>
              </a:ext>
            </a:extLst>
          </p:cNvPr>
          <p:cNvCxnSpPr>
            <a:cxnSpLocks/>
          </p:cNvCxnSpPr>
          <p:nvPr/>
        </p:nvCxnSpPr>
        <p:spPr bwMode="auto">
          <a:xfrm>
            <a:off x="3429000" y="3570597"/>
            <a:ext cx="746688" cy="0"/>
          </a:xfrm>
          <a:prstGeom prst="straightConnector1">
            <a:avLst/>
          </a:prstGeom>
          <a:solidFill>
            <a:srgbClr val="00CC99"/>
          </a:solidFill>
          <a:ln w="76200" cap="flat" cmpd="sng" algn="ctr">
            <a:solidFill>
              <a:srgbClr val="FF0000">
                <a:alpha val="82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xmlns="" id="{DC410738-5E1E-CCEF-455E-17160312B53D}"/>
              </a:ext>
            </a:extLst>
          </p:cNvPr>
          <p:cNvCxnSpPr>
            <a:cxnSpLocks/>
          </p:cNvCxnSpPr>
          <p:nvPr/>
        </p:nvCxnSpPr>
        <p:spPr bwMode="auto">
          <a:xfrm>
            <a:off x="5544918" y="4765447"/>
            <a:ext cx="912147" cy="371425"/>
          </a:xfrm>
          <a:prstGeom prst="straightConnector1">
            <a:avLst/>
          </a:prstGeom>
          <a:solidFill>
            <a:srgbClr val="00CC99"/>
          </a:solidFill>
          <a:ln w="111125" cap="flat" cmpd="sng" algn="ctr">
            <a:solidFill>
              <a:srgbClr val="FF0000">
                <a:alpha val="82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xmlns="" id="{F9ECB997-4DE6-A7E0-59F1-FA3ECE1135F5}"/>
              </a:ext>
            </a:extLst>
          </p:cNvPr>
          <p:cNvCxnSpPr>
            <a:cxnSpLocks/>
          </p:cNvCxnSpPr>
          <p:nvPr/>
        </p:nvCxnSpPr>
        <p:spPr bwMode="auto">
          <a:xfrm>
            <a:off x="3429000" y="4027797"/>
            <a:ext cx="705053" cy="0"/>
          </a:xfrm>
          <a:prstGeom prst="straightConnector1">
            <a:avLst/>
          </a:prstGeom>
          <a:solidFill>
            <a:srgbClr val="00CC99"/>
          </a:solidFill>
          <a:ln w="76200" cap="flat" cmpd="sng" algn="ctr">
            <a:solidFill>
              <a:srgbClr val="FF0000">
                <a:alpha val="82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xmlns="" id="{C7C128F0-61EB-4BE5-0C79-30A4FEAF4A89}"/>
              </a:ext>
            </a:extLst>
          </p:cNvPr>
          <p:cNvCxnSpPr>
            <a:cxnSpLocks/>
          </p:cNvCxnSpPr>
          <p:nvPr/>
        </p:nvCxnSpPr>
        <p:spPr bwMode="auto">
          <a:xfrm>
            <a:off x="3429000" y="4561197"/>
            <a:ext cx="705053" cy="0"/>
          </a:xfrm>
          <a:prstGeom prst="straightConnector1">
            <a:avLst/>
          </a:prstGeom>
          <a:solidFill>
            <a:srgbClr val="00CC99"/>
          </a:solidFill>
          <a:ln w="76200" cap="flat" cmpd="sng" algn="ctr">
            <a:solidFill>
              <a:srgbClr val="FF0000">
                <a:alpha val="82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xmlns="" id="{3B677418-A533-8A2E-83B5-B4C591CD66E6}"/>
              </a:ext>
            </a:extLst>
          </p:cNvPr>
          <p:cNvCxnSpPr>
            <a:cxnSpLocks/>
          </p:cNvCxnSpPr>
          <p:nvPr/>
        </p:nvCxnSpPr>
        <p:spPr bwMode="auto">
          <a:xfrm flipH="1">
            <a:off x="5878649" y="5388593"/>
            <a:ext cx="436712" cy="208117"/>
          </a:xfrm>
          <a:prstGeom prst="straightConnector1">
            <a:avLst/>
          </a:prstGeom>
          <a:solidFill>
            <a:srgbClr val="00CC99"/>
          </a:solidFill>
          <a:ln w="57150" cap="flat" cmpd="sng" algn="ctr">
            <a:solidFill>
              <a:srgbClr val="FF0000">
                <a:alpha val="82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xmlns="" id="{C72DB27E-BD39-40F7-894F-57271B430751}"/>
              </a:ext>
            </a:extLst>
          </p:cNvPr>
          <p:cNvCxnSpPr>
            <a:cxnSpLocks/>
          </p:cNvCxnSpPr>
          <p:nvPr/>
        </p:nvCxnSpPr>
        <p:spPr bwMode="auto">
          <a:xfrm flipV="1">
            <a:off x="6748894" y="5075754"/>
            <a:ext cx="411734" cy="181577"/>
          </a:xfrm>
          <a:prstGeom prst="straightConnector1">
            <a:avLst/>
          </a:prstGeom>
          <a:solidFill>
            <a:srgbClr val="00CC99"/>
          </a:solidFill>
          <a:ln w="57150" cap="flat" cmpd="sng" algn="ctr">
            <a:solidFill>
              <a:srgbClr val="FF0000">
                <a:alpha val="82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xmlns="" id="{AA59E99B-1F74-4324-B1ED-48482D2101D5}"/>
              </a:ext>
            </a:extLst>
          </p:cNvPr>
          <p:cNvCxnSpPr>
            <a:cxnSpLocks/>
          </p:cNvCxnSpPr>
          <p:nvPr/>
        </p:nvCxnSpPr>
        <p:spPr bwMode="auto">
          <a:xfrm>
            <a:off x="4952207" y="4724400"/>
            <a:ext cx="0" cy="300477"/>
          </a:xfrm>
          <a:prstGeom prst="straightConnector1">
            <a:avLst/>
          </a:prstGeom>
          <a:solidFill>
            <a:srgbClr val="00CC99"/>
          </a:solidFill>
          <a:ln w="57150" cap="flat" cmpd="sng" algn="ctr">
            <a:solidFill>
              <a:srgbClr val="FF0000">
                <a:alpha val="82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xmlns="" id="{DE50A2CF-C0DA-4152-BBA0-E0879F74868B}"/>
              </a:ext>
            </a:extLst>
          </p:cNvPr>
          <p:cNvCxnSpPr>
            <a:cxnSpLocks/>
          </p:cNvCxnSpPr>
          <p:nvPr/>
        </p:nvCxnSpPr>
        <p:spPr bwMode="auto">
          <a:xfrm flipH="1">
            <a:off x="4552733" y="5050250"/>
            <a:ext cx="335534" cy="315604"/>
          </a:xfrm>
          <a:prstGeom prst="straightConnector1">
            <a:avLst/>
          </a:prstGeom>
          <a:solidFill>
            <a:srgbClr val="00CC99"/>
          </a:solidFill>
          <a:ln w="57150" cap="flat" cmpd="sng" algn="ctr">
            <a:solidFill>
              <a:srgbClr val="FF0000">
                <a:alpha val="82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xmlns="" id="{EC0D6673-CB6D-47F2-AEB5-464EBE03708D}"/>
              </a:ext>
            </a:extLst>
          </p:cNvPr>
          <p:cNvCxnSpPr>
            <a:cxnSpLocks/>
          </p:cNvCxnSpPr>
          <p:nvPr/>
        </p:nvCxnSpPr>
        <p:spPr bwMode="auto">
          <a:xfrm>
            <a:off x="5164106" y="5075754"/>
            <a:ext cx="478525" cy="249604"/>
          </a:xfrm>
          <a:prstGeom prst="straightConnector1">
            <a:avLst/>
          </a:prstGeom>
          <a:solidFill>
            <a:srgbClr val="00CC99"/>
          </a:solidFill>
          <a:ln w="57150" cap="flat" cmpd="sng" algn="ctr">
            <a:solidFill>
              <a:srgbClr val="FF0000">
                <a:alpha val="82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156384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88F8B889-9380-6C9D-694B-8A6E7465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0"/>
            <a:ext cx="8001000" cy="4158000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safe load transmission a shoring must be build correctly and </a:t>
            </a:r>
            <a:r>
              <a:rPr lang="en-AU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full contact with the building structure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9688" indent="0"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no full contact, the structure won’t take the load correctly and its transmission does not work. The shoring will start moving in an aftershock. </a:t>
            </a:r>
          </a:p>
          <a:p>
            <a:pPr marL="39688" indent="0"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shoring will collapse because the force is too strong which leads to the collapse of the building structure.</a:t>
            </a:r>
          </a:p>
        </p:txBody>
      </p:sp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2563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No. 4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88F8B889-9380-6C9D-694B-8A6E7465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1"/>
            <a:ext cx="8001000" cy="3838800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 </a:t>
            </a:r>
          </a:p>
          <a:p>
            <a:pPr marL="628650" indent="-358775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pieces of timber</a:t>
            </a:r>
          </a:p>
          <a:p>
            <a:pPr marL="628650" indent="-358775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wedges </a:t>
            </a:r>
          </a:p>
          <a:p>
            <a:pPr marL="628650" indent="-358775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blinds</a:t>
            </a:r>
          </a:p>
          <a:p>
            <a:pPr marL="39688" indent="0">
              <a:buFont typeface="Times" panose="02020603050405020304" pitchFamily="18" charset="0"/>
              <a:buNone/>
            </a:pPr>
            <a:endParaRPr lang="en-US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8" indent="0">
              <a:buFont typeface="Times" panose="02020603050405020304" pitchFamily="18" charset="0"/>
              <a:buNone/>
            </a:pPr>
            <a:endParaRPr lang="en-US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8" indent="0">
              <a:buFont typeface="Times" panose="02020603050405020304" pitchFamily="18" charset="0"/>
              <a:buNone/>
            </a:pPr>
            <a:endParaRPr lang="en-US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8" indent="0">
              <a:buFont typeface="Times" panose="02020603050405020304" pitchFamily="18" charset="0"/>
              <a:buNone/>
            </a:pPr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think, how long does it take?</a:t>
            </a:r>
          </a:p>
        </p:txBody>
      </p:sp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3424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Shoring needs time</a:t>
            </a:r>
            <a:r>
              <a:rPr lang="en-GB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" name="Grafik 1" descr="Ein Bild, das Person, Arbeitskleidung enthält.&#10;&#10;Automatisch generierte Beschreibung">
            <a:extLst>
              <a:ext uri="{FF2B5EF4-FFF2-40B4-BE49-F238E27FC236}">
                <a16:creationId xmlns:a16="http://schemas.microsoft.com/office/drawing/2014/main" xmlns="" id="{5E27C2AB-EA7F-DC4E-901F-38D26B36C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14600"/>
            <a:ext cx="37592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567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solidFill>
          <a:srgbClr val="00CC99"/>
        </a:solidFill>
        <a:ln w="19050" cap="flat" cmpd="sng" algn="ctr">
          <a:solidFill>
            <a:srgbClr val="174C8E">
              <a:alpha val="84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_Flow_SignoffStatus xmlns="f1bae91e-3907-439b-bcc8-55e41ee05a99" xsi:nil="true"/>
    <lcf76f155ced4ddcb4097134ff3c332f xmlns="f1bae91e-3907-439b-bcc8-55e41ee05a9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7C7DF9AA3604DBA9EFFD7647AF866" ma:contentTypeVersion="21" ma:contentTypeDescription="Create a new document." ma:contentTypeScope="" ma:versionID="c0abb2763dea8ea4c2baa7ca59b13893">
  <xsd:schema xmlns:xsd="http://www.w3.org/2001/XMLSchema" xmlns:xs="http://www.w3.org/2001/XMLSchema" xmlns:p="http://schemas.microsoft.com/office/2006/metadata/properties" xmlns:ns2="f1bae91e-3907-439b-bcc8-55e41ee05a99" xmlns:ns3="1f53fade-b7a2-46aa-9ff1-583a0afc40b4" xmlns:ns4="985ec44e-1bab-4c0b-9df0-6ba128686fc9" targetNamespace="http://schemas.microsoft.com/office/2006/metadata/properties" ma:root="true" ma:fieldsID="5389443d29b57e271e872c84a7ae4db3" ns2:_="" ns3:_="" ns4:_="">
    <xsd:import namespace="f1bae91e-3907-439b-bcc8-55e41ee05a99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ae91e-3907-439b-bcc8-55e41ee05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6043E801ECD41A66A5AFD31B86233" ma:contentTypeVersion="16" ma:contentTypeDescription="Create a new document." ma:contentTypeScope="" ma:versionID="121387458f2ae338a5cbee273aedf244">
  <xsd:schema xmlns:xsd="http://www.w3.org/2001/XMLSchema" xmlns:xs="http://www.w3.org/2001/XMLSchema" xmlns:p="http://schemas.microsoft.com/office/2006/metadata/properties" xmlns:ns2="f154b4d9-7ec7-4b5e-b168-732fe2c0b380" xmlns:ns3="68230cab-cc78-4ac7-aee1-eaf700f54e1c" targetNamespace="http://schemas.microsoft.com/office/2006/metadata/properties" ma:root="true" ma:fieldsID="d174b98f52e87b7c70e193e45db16df2" ns2:_="" ns3:_="">
    <xsd:import namespace="f154b4d9-7ec7-4b5e-b168-732fe2c0b380"/>
    <xsd:import namespace="68230cab-cc78-4ac7-aee1-eaf700f54e1c"/>
    <xsd:element name="properties">
      <xsd:complexType>
        <xsd:sequence>
          <xsd:element name="documentManagement">
            <xsd:complexType>
              <xsd:all>
                <xsd:element ref="ns2:Content_x0020_Type_x0020_Group" minOccurs="0"/>
                <xsd:element ref="ns3:Branded_x0020_Template_x0020_Typ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4b4d9-7ec7-4b5e-b168-732fe2c0b380" elementFormDefault="qualified">
    <xsd:import namespace="http://schemas.microsoft.com/office/2006/documentManagement/types"/>
    <xsd:import namespace="http://schemas.microsoft.com/office/infopath/2007/PartnerControls"/>
    <xsd:element name="Content_x0020_Type_x0020_Group" ma:index="8" nillable="true" ma:displayName="Content Type Group" ma:list="{412b606c-95d6-4214-b204-4aaaf20d7163}" ma:internalName="Content_x0020_Type_x0020_Group" ma:showField="Title" ma:web="f154b4d9-7ec7-4b5e-b168-732fe2c0b380">
      <xsd:simpleType>
        <xsd:restriction base="dms:Lookup"/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1f1de8b-89a0-4787-8e73-73fc7a8fdfb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10f3e123-e7af-4e8b-87c7-dc58a623ede4}" ma:internalName="TaxCatchAll" ma:showField="CatchAllData" ma:web="f154b4d9-7ec7-4b5e-b168-732fe2c0b3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10f3e123-e7af-4e8b-87c7-dc58a623ede4}" ma:internalName="TaxCatchAllLabel" ma:readOnly="true" ma:showField="CatchAllDataLabel" ma:web="f154b4d9-7ec7-4b5e-b168-732fe2c0b3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30cab-cc78-4ac7-aee1-eaf700f54e1c" elementFormDefault="qualified">
    <xsd:import namespace="http://schemas.microsoft.com/office/2006/documentManagement/types"/>
    <xsd:import namespace="http://schemas.microsoft.com/office/infopath/2007/PartnerControls"/>
    <xsd:element name="Branded_x0020_Template_x0020_Type" ma:index="9" nillable="true" ma:displayName="Template Type" ma:default="Documents/Presentations/Folder" ma:format="Dropdown" ma:internalName="Branded_x0020_Template_x0020_Type">
      <xsd:simpleType>
        <xsd:restriction base="dms:Choice">
          <xsd:enumeration value="Documents/Presentations/Folder"/>
          <xsd:enumeration value="Images/Logo"/>
          <xsd:enumeration value="Communications/Contac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B60236D-BF27-45AE-893E-EBB68286E0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318707-021B-46DE-A829-29F2C5D1879E}">
  <ds:schemaRefs>
    <ds:schemaRef ds:uri="http://schemas.microsoft.com/office/2006/metadata/properties"/>
    <ds:schemaRef ds:uri="http://schemas.microsoft.com/office/infopath/2007/PartnerControls"/>
    <ds:schemaRef ds:uri="f154b4d9-7ec7-4b5e-b168-732fe2c0b380"/>
    <ds:schemaRef ds:uri="68230cab-cc78-4ac7-aee1-eaf700f54e1c"/>
  </ds:schemaRefs>
</ds:datastoreItem>
</file>

<file path=customXml/itemProps3.xml><?xml version="1.0" encoding="utf-8"?>
<ds:datastoreItem xmlns:ds="http://schemas.openxmlformats.org/officeDocument/2006/customXml" ds:itemID="{BEB0C7AC-E8CC-4DB6-A9ED-7CC688E219EF}"/>
</file>

<file path=customXml/itemProps4.xml><?xml version="1.0" encoding="utf-8"?>
<ds:datastoreItem xmlns:ds="http://schemas.openxmlformats.org/officeDocument/2006/customXml" ds:itemID="{5FE89A8F-B6BD-472A-8F4E-8E09856FE2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4b4d9-7ec7-4b5e-b168-732fe2c0b380"/>
    <ds:schemaRef ds:uri="68230cab-cc78-4ac7-aee1-eaf700f54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2A5456E-B4ED-4410-9F74-F8D690C3EA6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0</TotalTime>
  <Pages>0</Pages>
  <Words>449</Words>
  <Characters>0</Characters>
  <Application>Microsoft Office PowerPoint</Application>
  <PresentationFormat>Bildschirmpräsentation (4:3)</PresentationFormat>
  <Lines>0</Lines>
  <Paragraphs>77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5" baseType="lpstr">
      <vt:lpstr>ＭＳ ゴシック</vt:lpstr>
      <vt:lpstr>MS PGothic</vt:lpstr>
      <vt:lpstr>MS PGothic</vt:lpstr>
      <vt:lpstr>Arial</vt:lpstr>
      <vt:lpstr>Avenir Medium</vt:lpstr>
      <vt:lpstr>Calibri</vt:lpstr>
      <vt:lpstr>Times</vt:lpstr>
      <vt:lpstr>Times New Roman</vt:lpstr>
      <vt:lpstr>Verdana</vt:lpstr>
      <vt:lpstr>Wingdings</vt:lpstr>
      <vt:lpstr>ヒラギノ明朝 ProN W3</vt:lpstr>
      <vt:lpstr>1_Title &amp; Bullets</vt:lpstr>
      <vt:lpstr>PowerPoint-Präsentation</vt:lpstr>
      <vt:lpstr>Shoring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OCHA Powerpoint Presentation_white</dc:title>
  <dc:creator>Peter Goxharaj</dc:creator>
  <cp:lastModifiedBy>Microsoft-Konto</cp:lastModifiedBy>
  <cp:revision>344</cp:revision>
  <dcterms:created xsi:type="dcterms:W3CDTF">2009-07-08T19:39:17Z</dcterms:created>
  <dcterms:modified xsi:type="dcterms:W3CDTF">2024-05-06T10:54:48Z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der">
    <vt:lpwstr>2400.00000000000</vt:lpwstr>
  </property>
  <property fmtid="{D5CDD505-2E9C-101B-9397-08002B2CF9AE}" pid="4" name="_dlc_DocId">
    <vt:lpwstr>OCHANET-296-24</vt:lpwstr>
  </property>
  <property fmtid="{D5CDD505-2E9C-101B-9397-08002B2CF9AE}" pid="5" name="_dlc_DocIdItemGuid">
    <vt:lpwstr>5b94cdea-a054-4aa5-90ae-22d7b016bbf1</vt:lpwstr>
  </property>
  <property fmtid="{D5CDD505-2E9C-101B-9397-08002B2CF9AE}" pid="6" name="_dlc_DocIdUrl">
    <vt:lpwstr>https://ochanet.unocha.org/OS/HQ_Branches_Offices/CISB/OCHA_Templates/_layouts/DocIdRedir.aspx?ID=OCHANET-296-24, OCHANET-296-24</vt:lpwstr>
  </property>
  <property fmtid="{D5CDD505-2E9C-101B-9397-08002B2CF9AE}" pid="7" name="ContentTypeId">
    <vt:lpwstr>0x010100AFB7C7DF9AA3604DBA9EFFD7647AF866</vt:lpwstr>
  </property>
</Properties>
</file>