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6"/>
  </p:sldMasterIdLst>
  <p:notesMasterIdLst>
    <p:notesMasterId r:id="rId20"/>
  </p:notesMasterIdLst>
  <p:handoutMasterIdLst>
    <p:handoutMasterId r:id="rId21"/>
  </p:handoutMasterIdLst>
  <p:sldIdLst>
    <p:sldId id="369" r:id="rId7"/>
    <p:sldId id="341" r:id="rId8"/>
    <p:sldId id="408" r:id="rId9"/>
    <p:sldId id="385" r:id="rId10"/>
    <p:sldId id="384" r:id="rId11"/>
    <p:sldId id="409" r:id="rId12"/>
    <p:sldId id="382" r:id="rId13"/>
    <p:sldId id="386" r:id="rId14"/>
    <p:sldId id="406" r:id="rId15"/>
    <p:sldId id="402" r:id="rId16"/>
    <p:sldId id="407" r:id="rId17"/>
    <p:sldId id="370" r:id="rId18"/>
    <p:sldId id="36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74C8E"/>
    <a:srgbClr val="75E7EC"/>
    <a:srgbClr val="194C8D"/>
    <a:srgbClr val="5F77AB"/>
    <a:srgbClr val="056CB6"/>
    <a:srgbClr val="E3E7F5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08" y="60"/>
      </p:cViewPr>
      <p:guideLst>
        <p:guide orient="horz" pos="72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-267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ina Goxharaj" userId="4c7967008258634d" providerId="LiveId" clId="{08BBE68F-0F74-4C0A-BBDF-E11FBB4528FB}"/>
    <pc:docChg chg="addSld delSld modSld sldOrd">
      <pc:chgData name="Rudina Goxharaj" userId="4c7967008258634d" providerId="LiveId" clId="{08BBE68F-0F74-4C0A-BBDF-E11FBB4528FB}" dt="2023-01-10T07:24:55.155" v="382" actId="20577"/>
      <pc:docMkLst>
        <pc:docMk/>
      </pc:docMkLst>
      <pc:sldChg chg="modSp mod">
        <pc:chgData name="Rudina Goxharaj" userId="4c7967008258634d" providerId="LiveId" clId="{08BBE68F-0F74-4C0A-BBDF-E11FBB4528FB}" dt="2023-01-09T21:14:50.192" v="163" actId="6549"/>
        <pc:sldMkLst>
          <pc:docMk/>
          <pc:sldMk cId="0" sldId="341"/>
        </pc:sldMkLst>
        <pc:spChg chg="mod">
          <ac:chgData name="Rudina Goxharaj" userId="4c7967008258634d" providerId="LiveId" clId="{08BBE68F-0F74-4C0A-BBDF-E11FBB4528FB}" dt="2023-01-09T21:13:56.764" v="64" actId="6549"/>
          <ac:spMkLst>
            <pc:docMk/>
            <pc:sldMk cId="0" sldId="341"/>
            <ac:spMk id="7173" creationId="{F3C786C3-E9F6-B7C3-E910-039A4C9A002F}"/>
          </ac:spMkLst>
        </pc:spChg>
        <pc:spChg chg="mod">
          <ac:chgData name="Rudina Goxharaj" userId="4c7967008258634d" providerId="LiveId" clId="{08BBE68F-0F74-4C0A-BBDF-E11FBB4528FB}" dt="2023-01-09T21:14:50.192" v="163" actId="6549"/>
          <ac:spMkLst>
            <pc:docMk/>
            <pc:sldMk cId="0" sldId="341"/>
            <ac:spMk id="7174" creationId="{1CEE0E3D-4071-399A-3C49-9D90129E709C}"/>
          </ac:spMkLst>
        </pc:spChg>
      </pc:sldChg>
      <pc:sldChg chg="modSp mod">
        <pc:chgData name="Rudina Goxharaj" userId="4c7967008258634d" providerId="LiveId" clId="{08BBE68F-0F74-4C0A-BBDF-E11FBB4528FB}" dt="2023-01-09T21:13:43.254" v="34" actId="6549"/>
        <pc:sldMkLst>
          <pc:docMk/>
          <pc:sldMk cId="0" sldId="369"/>
        </pc:sldMkLst>
        <pc:spChg chg="mod">
          <ac:chgData name="Rudina Goxharaj" userId="4c7967008258634d" providerId="LiveId" clId="{08BBE68F-0F74-4C0A-BBDF-E11FBB4528FB}" dt="2023-01-09T21:13:43.254" v="34" actId="6549"/>
          <ac:spMkLst>
            <pc:docMk/>
            <pc:sldMk cId="0" sldId="369"/>
            <ac:spMk id="2" creationId="{3EE3F3B1-ABA9-5B26-C817-FEC7EC6FA4FE}"/>
          </ac:spMkLst>
        </pc:spChg>
        <pc:spChg chg="mod">
          <ac:chgData name="Rudina Goxharaj" userId="4c7967008258634d" providerId="LiveId" clId="{08BBE68F-0F74-4C0A-BBDF-E11FBB4528FB}" dt="2023-01-09T21:13:24.984" v="4" actId="20577"/>
          <ac:spMkLst>
            <pc:docMk/>
            <pc:sldMk cId="0" sldId="369"/>
            <ac:spMk id="5123" creationId="{6F5699F8-327E-CEAB-7145-E74AA1908E2B}"/>
          </ac:spMkLst>
        </pc:spChg>
      </pc:sldChg>
      <pc:sldChg chg="del">
        <pc:chgData name="Rudina Goxharaj" userId="4c7967008258634d" providerId="LiveId" clId="{08BBE68F-0F74-4C0A-BBDF-E11FBB4528FB}" dt="2023-01-10T07:06:57.931" v="189" actId="47"/>
        <pc:sldMkLst>
          <pc:docMk/>
          <pc:sldMk cId="0" sldId="372"/>
        </pc:sldMkLst>
      </pc:sldChg>
      <pc:sldChg chg="del">
        <pc:chgData name="Rudina Goxharaj" userId="4c7967008258634d" providerId="LiveId" clId="{08BBE68F-0F74-4C0A-BBDF-E11FBB4528FB}" dt="2023-01-10T07:13:52.381" v="222" actId="47"/>
        <pc:sldMkLst>
          <pc:docMk/>
          <pc:sldMk cId="1400427510" sldId="373"/>
        </pc:sldMkLst>
      </pc:sldChg>
      <pc:sldChg chg="del">
        <pc:chgData name="Rudina Goxharaj" userId="4c7967008258634d" providerId="LiveId" clId="{08BBE68F-0F74-4C0A-BBDF-E11FBB4528FB}" dt="2023-01-10T07:14:02.103" v="230" actId="47"/>
        <pc:sldMkLst>
          <pc:docMk/>
          <pc:sldMk cId="3292271206" sldId="374"/>
        </pc:sldMkLst>
      </pc:sldChg>
      <pc:sldChg chg="del">
        <pc:chgData name="Rudina Goxharaj" userId="4c7967008258634d" providerId="LiveId" clId="{08BBE68F-0F74-4C0A-BBDF-E11FBB4528FB}" dt="2023-01-10T07:13:53.794" v="223" actId="47"/>
        <pc:sldMkLst>
          <pc:docMk/>
          <pc:sldMk cId="3794609091" sldId="375"/>
        </pc:sldMkLst>
      </pc:sldChg>
      <pc:sldChg chg="del">
        <pc:chgData name="Rudina Goxharaj" userId="4c7967008258634d" providerId="LiveId" clId="{08BBE68F-0F74-4C0A-BBDF-E11FBB4528FB}" dt="2023-01-10T07:13:55.004" v="224" actId="47"/>
        <pc:sldMkLst>
          <pc:docMk/>
          <pc:sldMk cId="2413403506" sldId="376"/>
        </pc:sldMkLst>
      </pc:sldChg>
      <pc:sldChg chg="del">
        <pc:chgData name="Rudina Goxharaj" userId="4c7967008258634d" providerId="LiveId" clId="{08BBE68F-0F74-4C0A-BBDF-E11FBB4528FB}" dt="2023-01-10T07:13:55.931" v="225" actId="47"/>
        <pc:sldMkLst>
          <pc:docMk/>
          <pc:sldMk cId="4277777635" sldId="377"/>
        </pc:sldMkLst>
      </pc:sldChg>
      <pc:sldChg chg="del">
        <pc:chgData name="Rudina Goxharaj" userId="4c7967008258634d" providerId="LiveId" clId="{08BBE68F-0F74-4C0A-BBDF-E11FBB4528FB}" dt="2023-01-10T07:13:56.545" v="226" actId="47"/>
        <pc:sldMkLst>
          <pc:docMk/>
          <pc:sldMk cId="2138802699" sldId="378"/>
        </pc:sldMkLst>
      </pc:sldChg>
      <pc:sldChg chg="del">
        <pc:chgData name="Rudina Goxharaj" userId="4c7967008258634d" providerId="LiveId" clId="{08BBE68F-0F74-4C0A-BBDF-E11FBB4528FB}" dt="2023-01-10T07:13:57.660" v="227" actId="47"/>
        <pc:sldMkLst>
          <pc:docMk/>
          <pc:sldMk cId="1135611390" sldId="379"/>
        </pc:sldMkLst>
      </pc:sldChg>
      <pc:sldChg chg="del">
        <pc:chgData name="Rudina Goxharaj" userId="4c7967008258634d" providerId="LiveId" clId="{08BBE68F-0F74-4C0A-BBDF-E11FBB4528FB}" dt="2023-01-10T07:13:58.592" v="228" actId="47"/>
        <pc:sldMkLst>
          <pc:docMk/>
          <pc:sldMk cId="961669475" sldId="380"/>
        </pc:sldMkLst>
      </pc:sldChg>
      <pc:sldChg chg="del">
        <pc:chgData name="Rudina Goxharaj" userId="4c7967008258634d" providerId="LiveId" clId="{08BBE68F-0F74-4C0A-BBDF-E11FBB4528FB}" dt="2023-01-10T07:14:00.481" v="229" actId="47"/>
        <pc:sldMkLst>
          <pc:docMk/>
          <pc:sldMk cId="1818401720" sldId="381"/>
        </pc:sldMkLst>
      </pc:sldChg>
      <pc:sldChg chg="addSp delSp modSp mod ord">
        <pc:chgData name="Rudina Goxharaj" userId="4c7967008258634d" providerId="LiveId" clId="{08BBE68F-0F74-4C0A-BBDF-E11FBB4528FB}" dt="2023-01-10T07:23:07.560" v="259" actId="14100"/>
        <pc:sldMkLst>
          <pc:docMk/>
          <pc:sldMk cId="2649972319" sldId="382"/>
        </pc:sldMkLst>
        <pc:spChg chg="add mod">
          <ac:chgData name="Rudina Goxharaj" userId="4c7967008258634d" providerId="LiveId" clId="{08BBE68F-0F74-4C0A-BBDF-E11FBB4528FB}" dt="2023-01-10T07:23:07.560" v="259" actId="14100"/>
          <ac:spMkLst>
            <pc:docMk/>
            <pc:sldMk cId="2649972319" sldId="382"/>
            <ac:spMk id="4" creationId="{820357B9-26D7-5730-7132-F182F4FA247F}"/>
          </ac:spMkLst>
        </pc:spChg>
        <pc:spChg chg="del mod">
          <ac:chgData name="Rudina Goxharaj" userId="4c7967008258634d" providerId="LiveId" clId="{08BBE68F-0F74-4C0A-BBDF-E11FBB4528FB}" dt="2023-01-10T07:02:50.229" v="165" actId="478"/>
          <ac:spMkLst>
            <pc:docMk/>
            <pc:sldMk cId="2649972319" sldId="382"/>
            <ac:spMk id="10242" creationId="{1FEDAE6F-25A7-6D42-04F6-6D94B81D3432}"/>
          </ac:spMkLst>
        </pc:spChg>
        <pc:picChg chg="add mod">
          <ac:chgData name="Rudina Goxharaj" userId="4c7967008258634d" providerId="LiveId" clId="{08BBE68F-0F74-4C0A-BBDF-E11FBB4528FB}" dt="2023-01-10T07:22:35.075" v="253"/>
          <ac:picMkLst>
            <pc:docMk/>
            <pc:sldMk cId="2649972319" sldId="382"/>
            <ac:picMk id="2" creationId="{AA5DCA23-1883-5F57-EA8D-BE4ABF15C7D9}"/>
          </ac:picMkLst>
        </pc:picChg>
      </pc:sldChg>
      <pc:sldChg chg="del">
        <pc:chgData name="Rudina Goxharaj" userId="4c7967008258634d" providerId="LiveId" clId="{08BBE68F-0F74-4C0A-BBDF-E11FBB4528FB}" dt="2023-01-10T07:06:59.205" v="190" actId="47"/>
        <pc:sldMkLst>
          <pc:docMk/>
          <pc:sldMk cId="633706777" sldId="383"/>
        </pc:sldMkLst>
      </pc:sldChg>
      <pc:sldChg chg="addSp modSp add">
        <pc:chgData name="Rudina Goxharaj" userId="4c7967008258634d" providerId="LiveId" clId="{08BBE68F-0F74-4C0A-BBDF-E11FBB4528FB}" dt="2023-01-10T07:06:16.247" v="185" actId="1076"/>
        <pc:sldMkLst>
          <pc:docMk/>
          <pc:sldMk cId="317755607" sldId="384"/>
        </pc:sldMkLst>
        <pc:spChg chg="add mod">
          <ac:chgData name="Rudina Goxharaj" userId="4c7967008258634d" providerId="LiveId" clId="{08BBE68F-0F74-4C0A-BBDF-E11FBB4528FB}" dt="2023-01-10T07:05:49.069" v="181"/>
          <ac:spMkLst>
            <pc:docMk/>
            <pc:sldMk cId="317755607" sldId="384"/>
            <ac:spMk id="3" creationId="{E978EF5F-2CAF-C0B0-75F5-A3C48501A724}"/>
          </ac:spMkLst>
        </pc:spChg>
        <pc:spChg chg="add mod">
          <ac:chgData name="Rudina Goxharaj" userId="4c7967008258634d" providerId="LiveId" clId="{08BBE68F-0F74-4C0A-BBDF-E11FBB4528FB}" dt="2023-01-10T07:05:49.069" v="181"/>
          <ac:spMkLst>
            <pc:docMk/>
            <pc:sldMk cId="317755607" sldId="384"/>
            <ac:spMk id="4" creationId="{C0AF03AE-E4D2-6163-C504-DAD99AB19364}"/>
          </ac:spMkLst>
        </pc:spChg>
        <pc:spChg chg="add mod">
          <ac:chgData name="Rudina Goxharaj" userId="4c7967008258634d" providerId="LiveId" clId="{08BBE68F-0F74-4C0A-BBDF-E11FBB4528FB}" dt="2023-01-10T07:06:16.247" v="185" actId="1076"/>
          <ac:spMkLst>
            <pc:docMk/>
            <pc:sldMk cId="317755607" sldId="384"/>
            <ac:spMk id="5" creationId="{C813EAD3-7AA1-9FB1-3F7C-BE1F9B53CAE3}"/>
          </ac:spMkLst>
        </pc:spChg>
        <pc:picChg chg="add mod">
          <ac:chgData name="Rudina Goxharaj" userId="4c7967008258634d" providerId="LiveId" clId="{08BBE68F-0F74-4C0A-BBDF-E11FBB4528FB}" dt="2023-01-10T07:05:49.069" v="181"/>
          <ac:picMkLst>
            <pc:docMk/>
            <pc:sldMk cId="317755607" sldId="384"/>
            <ac:picMk id="2" creationId="{5672CFD8-243E-8BE5-E940-4A4C0504B9C6}"/>
          </ac:picMkLst>
        </pc:picChg>
      </pc:sldChg>
      <pc:sldChg chg="addSp delSp modSp add mod">
        <pc:chgData name="Rudina Goxharaj" userId="4c7967008258634d" providerId="LiveId" clId="{08BBE68F-0F74-4C0A-BBDF-E11FBB4528FB}" dt="2023-01-10T07:05:06.686" v="179" actId="1076"/>
        <pc:sldMkLst>
          <pc:docMk/>
          <pc:sldMk cId="176484087" sldId="385"/>
        </pc:sldMkLst>
        <pc:spChg chg="add del mod">
          <ac:chgData name="Rudina Goxharaj" userId="4c7967008258634d" providerId="LiveId" clId="{08BBE68F-0F74-4C0A-BBDF-E11FBB4528FB}" dt="2023-01-10T07:03:31.758" v="169" actId="478"/>
          <ac:spMkLst>
            <pc:docMk/>
            <pc:sldMk cId="176484087" sldId="385"/>
            <ac:spMk id="2" creationId="{7E796039-7D34-68D6-57CE-450FF6E6D74D}"/>
          </ac:spMkLst>
        </pc:spChg>
        <pc:spChg chg="add del mod">
          <ac:chgData name="Rudina Goxharaj" userId="4c7967008258634d" providerId="LiveId" clId="{08BBE68F-0F74-4C0A-BBDF-E11FBB4528FB}" dt="2023-01-10T07:03:31.758" v="169" actId="478"/>
          <ac:spMkLst>
            <pc:docMk/>
            <pc:sldMk cId="176484087" sldId="385"/>
            <ac:spMk id="4" creationId="{C04B7A9C-E0F6-3CD6-B9D7-4D52AC2BE94D}"/>
          </ac:spMkLst>
        </pc:spChg>
        <pc:spChg chg="add del mod">
          <ac:chgData name="Rudina Goxharaj" userId="4c7967008258634d" providerId="LiveId" clId="{08BBE68F-0F74-4C0A-BBDF-E11FBB4528FB}" dt="2023-01-10T07:03:31.758" v="169" actId="478"/>
          <ac:spMkLst>
            <pc:docMk/>
            <pc:sldMk cId="176484087" sldId="385"/>
            <ac:spMk id="5" creationId="{73C6216B-826A-2B53-EE9E-FCAA38A370F5}"/>
          </ac:spMkLst>
        </pc:spChg>
        <pc:spChg chg="add del mod">
          <ac:chgData name="Rudina Goxharaj" userId="4c7967008258634d" providerId="LiveId" clId="{08BBE68F-0F74-4C0A-BBDF-E11FBB4528FB}" dt="2023-01-10T07:03:31.758" v="169" actId="478"/>
          <ac:spMkLst>
            <pc:docMk/>
            <pc:sldMk cId="176484087" sldId="385"/>
            <ac:spMk id="7" creationId="{8857674E-4BD4-3737-55A5-E549E7EF71AA}"/>
          </ac:spMkLst>
        </pc:spChg>
        <pc:spChg chg="add del mod">
          <ac:chgData name="Rudina Goxharaj" userId="4c7967008258634d" providerId="LiveId" clId="{08BBE68F-0F74-4C0A-BBDF-E11FBB4528FB}" dt="2023-01-10T07:03:54.758" v="171" actId="478"/>
          <ac:spMkLst>
            <pc:docMk/>
            <pc:sldMk cId="176484087" sldId="385"/>
            <ac:spMk id="8" creationId="{81C09DFD-3695-D84F-9524-596F4C1A45B7}"/>
          </ac:spMkLst>
        </pc:spChg>
        <pc:spChg chg="add mod">
          <ac:chgData name="Rudina Goxharaj" userId="4c7967008258634d" providerId="LiveId" clId="{08BBE68F-0F74-4C0A-BBDF-E11FBB4528FB}" dt="2023-01-10T07:05:06.686" v="179" actId="1076"/>
          <ac:spMkLst>
            <pc:docMk/>
            <pc:sldMk cId="176484087" sldId="385"/>
            <ac:spMk id="10" creationId="{26E5D7FF-FF3B-B9C8-05E2-C2E9E1692B51}"/>
          </ac:spMkLst>
        </pc:spChg>
        <pc:picChg chg="add del mod">
          <ac:chgData name="Rudina Goxharaj" userId="4c7967008258634d" providerId="LiveId" clId="{08BBE68F-0F74-4C0A-BBDF-E11FBB4528FB}" dt="2023-01-10T07:03:31.758" v="169" actId="478"/>
          <ac:picMkLst>
            <pc:docMk/>
            <pc:sldMk cId="176484087" sldId="385"/>
            <ac:picMk id="3" creationId="{AECECB98-D4CD-CA60-6125-0F8DF3CFD91A}"/>
          </ac:picMkLst>
        </pc:picChg>
        <pc:picChg chg="add del mod">
          <ac:chgData name="Rudina Goxharaj" userId="4c7967008258634d" providerId="LiveId" clId="{08BBE68F-0F74-4C0A-BBDF-E11FBB4528FB}" dt="2023-01-10T07:03:31.758" v="169" actId="478"/>
          <ac:picMkLst>
            <pc:docMk/>
            <pc:sldMk cId="176484087" sldId="385"/>
            <ac:picMk id="6" creationId="{0EFE1979-EF42-2E2C-4EFF-7341A09A0C1B}"/>
          </ac:picMkLst>
        </pc:picChg>
        <pc:picChg chg="add mod">
          <ac:chgData name="Rudina Goxharaj" userId="4c7967008258634d" providerId="LiveId" clId="{08BBE68F-0F74-4C0A-BBDF-E11FBB4528FB}" dt="2023-01-10T07:05:03.262" v="178" actId="1076"/>
          <ac:picMkLst>
            <pc:docMk/>
            <pc:sldMk cId="176484087" sldId="385"/>
            <ac:picMk id="9" creationId="{D0FF4D80-6424-216A-559A-A9394F46BE40}"/>
          </ac:picMkLst>
        </pc:picChg>
      </pc:sldChg>
      <pc:sldChg chg="addSp modSp add">
        <pc:chgData name="Rudina Goxharaj" userId="4c7967008258634d" providerId="LiveId" clId="{08BBE68F-0F74-4C0A-BBDF-E11FBB4528FB}" dt="2023-01-10T07:13:30.390" v="218" actId="1076"/>
        <pc:sldMkLst>
          <pc:docMk/>
          <pc:sldMk cId="3232369065" sldId="386"/>
        </pc:sldMkLst>
        <pc:spChg chg="add mod">
          <ac:chgData name="Rudina Goxharaj" userId="4c7967008258634d" providerId="LiveId" clId="{08BBE68F-0F74-4C0A-BBDF-E11FBB4528FB}" dt="2023-01-10T07:13:30.390" v="218" actId="1076"/>
          <ac:spMkLst>
            <pc:docMk/>
            <pc:sldMk cId="3232369065" sldId="386"/>
            <ac:spMk id="2" creationId="{333815F7-F1BD-0C94-CC7C-768F3D9C13B9}"/>
          </ac:spMkLst>
        </pc:spChg>
      </pc:sldChg>
      <pc:sldChg chg="add modNotesTx">
        <pc:chgData name="Rudina Goxharaj" userId="4c7967008258634d" providerId="LiveId" clId="{08BBE68F-0F74-4C0A-BBDF-E11FBB4528FB}" dt="2023-01-10T07:24:55.155" v="382" actId="20577"/>
        <pc:sldMkLst>
          <pc:docMk/>
          <pc:sldMk cId="0" sldId="401"/>
        </pc:sldMkLst>
      </pc:sldChg>
      <pc:sldChg chg="addSp modSp add mod modNotesTx">
        <pc:chgData name="Rudina Goxharaj" userId="4c7967008258634d" providerId="LiveId" clId="{08BBE68F-0F74-4C0A-BBDF-E11FBB4528FB}" dt="2023-01-10T07:24:05.612" v="321" actId="20577"/>
        <pc:sldMkLst>
          <pc:docMk/>
          <pc:sldMk cId="897175600" sldId="402"/>
        </pc:sldMkLst>
        <pc:spChg chg="add mod">
          <ac:chgData name="Rudina Goxharaj" userId="4c7967008258634d" providerId="LiveId" clId="{08BBE68F-0F74-4C0A-BBDF-E11FBB4528FB}" dt="2023-01-10T07:19:51.202" v="235" actId="2711"/>
          <ac:spMkLst>
            <pc:docMk/>
            <pc:sldMk cId="897175600" sldId="402"/>
            <ac:spMk id="2" creationId="{866AF571-8E22-08AC-D4AA-6EBFCFA1C06E}"/>
          </ac:spMkLst>
        </pc:spChg>
        <pc:spChg chg="add mod">
          <ac:chgData name="Rudina Goxharaj" userId="4c7967008258634d" providerId="LiveId" clId="{08BBE68F-0F74-4C0A-BBDF-E11FBB4528FB}" dt="2023-01-10T07:20:37.335" v="241"/>
          <ac:spMkLst>
            <pc:docMk/>
            <pc:sldMk cId="897175600" sldId="402"/>
            <ac:spMk id="4" creationId="{2CB1271C-359E-E4A0-9070-2D3BB04FD930}"/>
          </ac:spMkLst>
        </pc:spChg>
        <pc:picChg chg="add mod">
          <ac:chgData name="Rudina Goxharaj" userId="4c7967008258634d" providerId="LiveId" clId="{08BBE68F-0F74-4C0A-BBDF-E11FBB4528FB}" dt="2023-01-10T07:20:27.443" v="240"/>
          <ac:picMkLst>
            <pc:docMk/>
            <pc:sldMk cId="897175600" sldId="402"/>
            <ac:picMk id="3" creationId="{136E8188-7B84-B809-8567-3AFB117DD1EC}"/>
          </ac:picMkLst>
        </pc:picChg>
      </pc:sldChg>
      <pc:sldChg chg="addSp modSp add mod ord">
        <pc:chgData name="Rudina Goxharaj" userId="4c7967008258634d" providerId="LiveId" clId="{08BBE68F-0F74-4C0A-BBDF-E11FBB4528FB}" dt="2023-01-10T07:09:39.149" v="213" actId="20577"/>
        <pc:sldMkLst>
          <pc:docMk/>
          <pc:sldMk cId="3733038051" sldId="403"/>
        </pc:sldMkLst>
        <pc:spChg chg="add mod">
          <ac:chgData name="Rudina Goxharaj" userId="4c7967008258634d" providerId="LiveId" clId="{08BBE68F-0F74-4C0A-BBDF-E11FBB4528FB}" dt="2023-01-10T07:09:39.149" v="213" actId="20577"/>
          <ac:spMkLst>
            <pc:docMk/>
            <pc:sldMk cId="3733038051" sldId="403"/>
            <ac:spMk id="2" creationId="{68EF1401-9A99-70DE-5081-367FA9A06B08}"/>
          </ac:spMkLst>
        </pc:spChg>
        <pc:picChg chg="add mod">
          <ac:chgData name="Rudina Goxharaj" userId="4c7967008258634d" providerId="LiveId" clId="{08BBE68F-0F74-4C0A-BBDF-E11FBB4528FB}" dt="2023-01-10T07:09:22.154" v="204" actId="1076"/>
          <ac:picMkLst>
            <pc:docMk/>
            <pc:sldMk cId="3733038051" sldId="403"/>
            <ac:picMk id="3" creationId="{3DE79323-69A8-9970-3D1A-BF96B0947B26}"/>
          </ac:picMkLst>
        </pc:picChg>
      </pc:sldChg>
      <pc:sldChg chg="add del">
        <pc:chgData name="Rudina Goxharaj" userId="4c7967008258634d" providerId="LiveId" clId="{08BBE68F-0F74-4C0A-BBDF-E11FBB4528FB}" dt="2023-01-10T07:20:07.483" v="239" actId="47"/>
        <pc:sldMkLst>
          <pc:docMk/>
          <pc:sldMk cId="3314471680" sldId="404"/>
        </pc:sldMkLst>
      </pc:sldChg>
      <pc:sldChg chg="add del">
        <pc:chgData name="Rudina Goxharaj" userId="4c7967008258634d" providerId="LiveId" clId="{08BBE68F-0F74-4C0A-BBDF-E11FBB4528FB}" dt="2023-01-10T07:20:06.207" v="238" actId="47"/>
        <pc:sldMkLst>
          <pc:docMk/>
          <pc:sldMk cId="1757191328" sldId="405"/>
        </pc:sldMkLst>
      </pc:sldChg>
      <pc:sldChg chg="add del">
        <pc:chgData name="Rudina Goxharaj" userId="4c7967008258634d" providerId="LiveId" clId="{08BBE68F-0F74-4C0A-BBDF-E11FBB4528FB}" dt="2023-01-10T07:13:50.892" v="221" actId="47"/>
        <pc:sldMkLst>
          <pc:docMk/>
          <pc:sldMk cId="3349464911" sldId="405"/>
        </pc:sldMkLst>
      </pc:sldChg>
      <pc:sldChg chg="addSp delSp modSp add ord">
        <pc:chgData name="Rudina Goxharaj" userId="4c7967008258634d" providerId="LiveId" clId="{08BBE68F-0F74-4C0A-BBDF-E11FBB4528FB}" dt="2023-01-10T07:22:02.374" v="250"/>
        <pc:sldMkLst>
          <pc:docMk/>
          <pc:sldMk cId="841039206" sldId="406"/>
        </pc:sldMkLst>
        <pc:spChg chg="add mod">
          <ac:chgData name="Rudina Goxharaj" userId="4c7967008258634d" providerId="LiveId" clId="{08BBE68F-0F74-4C0A-BBDF-E11FBB4528FB}" dt="2023-01-10T07:21:22.392" v="248" actId="2711"/>
          <ac:spMkLst>
            <pc:docMk/>
            <pc:sldMk cId="841039206" sldId="406"/>
            <ac:spMk id="4" creationId="{97FCDBA3-D985-E178-AD1B-D8085142C41B}"/>
          </ac:spMkLst>
        </pc:spChg>
        <pc:picChg chg="add mod">
          <ac:chgData name="Rudina Goxharaj" userId="4c7967008258634d" providerId="LiveId" clId="{08BBE68F-0F74-4C0A-BBDF-E11FBB4528FB}" dt="2023-01-10T07:20:55.018" v="244"/>
          <ac:picMkLst>
            <pc:docMk/>
            <pc:sldMk cId="841039206" sldId="406"/>
            <ac:picMk id="3" creationId="{748C23A8-B3FA-324D-24A0-EBFBAE2EB534}"/>
          </ac:picMkLst>
        </pc:picChg>
        <pc:picChg chg="add del mod">
          <ac:chgData name="Rudina Goxharaj" userId="4c7967008258634d" providerId="LiveId" clId="{08BBE68F-0F74-4C0A-BBDF-E11FBB4528FB}" dt="2023-01-10T07:22:02.374" v="250"/>
          <ac:picMkLst>
            <pc:docMk/>
            <pc:sldMk cId="841039206" sldId="406"/>
            <ac:picMk id="5" creationId="{2BD56CDE-A437-AD28-3AA3-3BCAF46AB3A0}"/>
          </ac:picMkLst>
        </pc:picChg>
      </pc:sldChg>
      <pc:sldChg chg="addSp modSp add">
        <pc:chgData name="Rudina Goxharaj" userId="4c7967008258634d" providerId="LiveId" clId="{08BBE68F-0F74-4C0A-BBDF-E11FBB4528FB}" dt="2023-01-10T07:22:16.328" v="252"/>
        <pc:sldMkLst>
          <pc:docMk/>
          <pc:sldMk cId="3895606591" sldId="407"/>
        </pc:sldMkLst>
        <pc:spChg chg="add mod">
          <ac:chgData name="Rudina Goxharaj" userId="4c7967008258634d" providerId="LiveId" clId="{08BBE68F-0F74-4C0A-BBDF-E11FBB4528FB}" dt="2023-01-10T07:22:16.328" v="252"/>
          <ac:spMkLst>
            <pc:docMk/>
            <pc:sldMk cId="3895606591" sldId="407"/>
            <ac:spMk id="4" creationId="{6D4A30F8-E796-6033-A86F-39197D1F54B3}"/>
          </ac:spMkLst>
        </pc:spChg>
        <pc:picChg chg="add mod">
          <ac:chgData name="Rudina Goxharaj" userId="4c7967008258634d" providerId="LiveId" clId="{08BBE68F-0F74-4C0A-BBDF-E11FBB4528FB}" dt="2023-01-10T07:22:06.937" v="251"/>
          <ac:picMkLst>
            <pc:docMk/>
            <pc:sldMk cId="3895606591" sldId="407"/>
            <ac:picMk id="3" creationId="{1408E1F2-8577-7088-45CF-5CF2DA9CACF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theme" Target="../theme/theme3.xml"/><Relationship Id="rId4" Type="http://schemas.openxmlformats.org/officeDocument/2006/relationships/image" Target="../media/image6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B575A50-7F70-B857-674E-1780756CA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2971800" cy="45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F4A336-3C43-5951-8D1C-97A8189C13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52400" y="8534400"/>
            <a:ext cx="2286000" cy="4572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D44CC2-E4B1-8AA3-95DC-FAF69A562B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57800" y="8382000"/>
            <a:ext cx="1446213" cy="6096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A3CB573C-DB2E-4CE2-81A7-C27ECD2C808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B1EE99A-9C25-91AC-66CE-D919DFD6C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95263" y="133350"/>
            <a:ext cx="2971800" cy="45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ヒラギノ明朝 ProN W3" charset="-128"/>
                <a:cs typeface="+mn-cs"/>
                <a:sym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8AD36038-500C-82B4-961F-8E145E5F0D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FF10D1F7-8725-30E5-0864-7AC1E6C9C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821BB7-60ED-DC12-45A3-B730517358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578850"/>
            <a:ext cx="1738313" cy="3413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ヒラギノ明朝 ProN W3" charset="-128"/>
                <a:cs typeface="+mn-cs"/>
                <a:sym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622A2B-E3B3-4DBB-3BCF-4CF1CD85B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937125" y="8551863"/>
            <a:ext cx="1225550" cy="39528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29BB65D-1822-4F2D-A0C1-365FE21E897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53820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xmlns="" id="{C0EEAD30-676A-FFCD-89A9-B81928636D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8AFE95-1294-23CE-EEDE-A2AA7078A2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78651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xmlns="" id="{5760FC98-6454-688C-5D01-D47A871DD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xmlns="" id="{84291F04-412A-8DE1-2CDC-F32BA5CF28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9291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Use a </a:t>
            </a:r>
            <a:r>
              <a:rPr lang="de-DE" dirty="0" err="1"/>
              <a:t>folding</a:t>
            </a:r>
            <a:r>
              <a:rPr lang="de-DE" dirty="0"/>
              <a:t>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demonstrate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dimensions</a:t>
            </a:r>
            <a:r>
              <a:rPr lang="de-DE" dirty="0"/>
              <a:t> </a:t>
            </a:r>
            <a:r>
              <a:rPr lang="de-DE" dirty="0" err="1"/>
              <a:t>are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BB65D-1822-4F2D-A0C1-365FE21E897D}" type="slidenum">
              <a:rPr lang="en-US" altLang="de-DE" smtClean="0"/>
              <a:pPr/>
              <a:t>10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8982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4992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ocha-insarag-logo.jpg">
            <a:extLst>
              <a:ext uri="{FF2B5EF4-FFF2-40B4-BE49-F238E27FC236}">
                <a16:creationId xmlns:a16="http://schemas.microsoft.com/office/drawing/2014/main" xmlns="" id="{B387D0EA-4122-0704-3C24-3FC95D4F7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14400"/>
            <a:ext cx="83121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6200" y="0"/>
            <a:ext cx="9067800" cy="762000"/>
          </a:xfrm>
          <a:solidFill>
            <a:schemeClr val="bg1"/>
          </a:solidFill>
        </p:spPr>
        <p:txBody>
          <a:bodyPr/>
          <a:lstStyle>
            <a:lvl1pPr marL="39688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0" y="5943600"/>
            <a:ext cx="9144000" cy="914400"/>
          </a:xfrm>
          <a:solidFill>
            <a:schemeClr val="bg1"/>
          </a:solidFill>
        </p:spPr>
        <p:txBody>
          <a:bodyPr/>
          <a:lstStyle>
            <a:lvl5pPr marL="1766888" indent="0">
              <a:buNone/>
              <a:defRPr/>
            </a:lvl5pPr>
          </a:lstStyle>
          <a:p>
            <a:pPr lvl="4"/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97035539-C617-E89F-48C1-4CE634FF44CB}"/>
              </a:ext>
            </a:extLst>
          </p:cNvPr>
          <p:cNvSpPr txBox="1">
            <a:spLocks noGrp="1" noChangeArrowheads="1"/>
          </p:cNvSpPr>
          <p:nvPr>
            <p:ph type="sldNum" sz="quarter" idx="13"/>
          </p:nvPr>
        </p:nvSpPr>
        <p:spPr>
          <a:xfrm>
            <a:off x="7359650" y="6248400"/>
            <a:ext cx="292100" cy="330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929575B-0792-4BB3-9938-B2CD5B3D667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716295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3897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66801"/>
            <a:ext cx="7772400" cy="33401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4502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4059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8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040188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08238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76600"/>
            <a:ext cx="4041775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1810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2662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9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 anchor="b"/>
          <a:lstStyle>
            <a:lvl1pPr algn="l">
              <a:defRPr sz="20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1"/>
            <a:ext cx="51117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3008313" cy="3886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6964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8001000" cy="457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990600"/>
            <a:ext cx="8001000" cy="3736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80010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1089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92C59663-CF03-B5DC-ABBA-6A7CD6A38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Times" panose="02020603050405020304" pitchFamily="18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758878E9-31FA-7379-0546-87F8D1911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Times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de-DE">
                <a:sym typeface="Times" panose="02020603050405020304" pitchFamily="18" charset="0"/>
              </a:rPr>
              <a:t>Second level</a:t>
            </a:r>
          </a:p>
          <a:p>
            <a:pPr lvl="2"/>
            <a:r>
              <a:rPr lang="en-US" altLang="de-DE">
                <a:sym typeface="Times" panose="02020603050405020304" pitchFamily="18" charset="0"/>
              </a:rPr>
              <a:t>Third level</a:t>
            </a:r>
          </a:p>
          <a:p>
            <a:pPr lvl="3"/>
            <a:r>
              <a:rPr lang="en-US" altLang="de-DE">
                <a:sym typeface="Times" panose="02020603050405020304" pitchFamily="18" charset="0"/>
              </a:rPr>
              <a:t>Fourth level</a:t>
            </a:r>
          </a:p>
          <a:p>
            <a:pPr lvl="4"/>
            <a:r>
              <a:rPr lang="en-US" altLang="de-DE">
                <a:sym typeface="Times" panose="02020603050405020304" pitchFamily="18" charset="0"/>
              </a:rPr>
              <a:t>Fifth level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7BABB624-B4CB-5AE3-8BAB-A64DCD94F1F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6670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9" name="Picture 18">
            <a:extLst>
              <a:ext uri="{FF2B5EF4-FFF2-40B4-BE49-F238E27FC236}">
                <a16:creationId xmlns:a16="http://schemas.microsoft.com/office/drawing/2014/main" xmlns="" id="{5568B5AC-12C6-2B87-4959-B873906E25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>
            <a:extLst>
              <a:ext uri="{FF2B5EF4-FFF2-40B4-BE49-F238E27FC236}">
                <a16:creationId xmlns:a16="http://schemas.microsoft.com/office/drawing/2014/main" xmlns="" id="{41EDC1C3-286D-1B13-593F-747AB63D0E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65838"/>
            <a:ext cx="1117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2">
            <a:extLst>
              <a:ext uri="{FF2B5EF4-FFF2-40B4-BE49-F238E27FC236}">
                <a16:creationId xmlns:a16="http://schemas.microsoft.com/office/drawing/2014/main" xmlns="" id="{B4383C99-33F5-2CED-A8D9-50402DD0157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325688" y="6300788"/>
            <a:ext cx="5562600" cy="0"/>
          </a:xfrm>
          <a:prstGeom prst="line">
            <a:avLst/>
          </a:prstGeom>
          <a:noFill/>
          <a:ln w="20320">
            <a:solidFill>
              <a:srgbClr val="174C8E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/>
          <a:ea typeface="+mj-ea"/>
          <a:cs typeface="Verdana"/>
          <a:sym typeface="Times" panose="02020603050405020304" pitchFamily="18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32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1pPr>
      <a:lvl2pPr marL="6810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–"/>
        <a:defRPr sz="28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2pPr>
      <a:lvl3pPr marL="10810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4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3pPr>
      <a:lvl4pPr marL="1538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–"/>
        <a:defRPr sz="20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4pPr>
      <a:lvl5pPr marL="19954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»"/>
        <a:defRPr sz="20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5pPr>
      <a:lvl6pPr marL="2452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6pPr>
      <a:lvl7pPr marL="2909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7pPr>
      <a:lvl8pPr marL="3367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8pPr>
      <a:lvl9pPr marL="382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xmlns="" id="{2544C210-571C-E6F3-832C-CAED11D45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528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Presentation Title:  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5123" name="TextBox 5">
            <a:extLst>
              <a:ext uri="{FF2B5EF4-FFF2-40B4-BE49-F238E27FC236}">
                <a16:creationId xmlns:a16="http://schemas.microsoft.com/office/drawing/2014/main" xmlns="" id="{6F5699F8-327E-CEAB-7145-E74AA190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772276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Session11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5124" name="TextBox 6">
            <a:extLst>
              <a:ext uri="{FF2B5EF4-FFF2-40B4-BE49-F238E27FC236}">
                <a16:creationId xmlns:a16="http://schemas.microsoft.com/office/drawing/2014/main" xmlns="" id="{67B0203A-424C-E30A-177D-0CCB4756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19550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Presenter/Instructor: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xmlns="" id="{47B9B72A-58F5-A9AF-F48D-6E9697EC7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880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71A254FE-26ED-E93C-7336-DABC8C9D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2508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First Responder 2.0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E3F3B1-ABA9-5B26-C817-FEC7EC6F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600" y="3352800"/>
            <a:ext cx="59596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194C8D"/>
                </a:solidFill>
                <a:latin typeface="Avenir Medium" charset="0"/>
              </a:rPr>
              <a:t>Breaking/Cutting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0C4BE802-7BEC-6CF4-30FB-D03CA8177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4032644"/>
            <a:ext cx="59596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194C8D"/>
                </a:solidFill>
                <a:latin typeface="Avenir Medium" charset="0"/>
              </a:rPr>
              <a:t>&lt;Name&gt;</a:t>
            </a:r>
          </a:p>
        </p:txBody>
      </p:sp>
      <p:pic>
        <p:nvPicPr>
          <p:cNvPr id="10" name="Picture 3" descr="Overlay-2ColumnText.png">
            <a:extLst>
              <a:ext uri="{FF2B5EF4-FFF2-40B4-BE49-F238E27FC236}">
                <a16:creationId xmlns:a16="http://schemas.microsoft.com/office/drawing/2014/main" xmlns="" id="{03D2822D-951A-4C4F-30B8-78259D631D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6050" y="609600"/>
            <a:ext cx="2667000" cy="5486400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47B9B72A-58F5-A9AF-F48D-6E9697EC7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880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xmlns="" id="{71A254FE-26ED-E93C-7336-DABC8C9D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2498564" cy="178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Community Responder Training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2544C210-571C-E6F3-832C-CAED11D45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4" y="3333690"/>
            <a:ext cx="2322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Presentation Title:  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6F5699F8-327E-CEAB-7145-E74AA190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772276"/>
            <a:ext cx="1507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Session 11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67B0203A-424C-E30A-177D-0CCB4756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4019550"/>
            <a:ext cx="25827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Presenter/Instructor: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136E8188-7B84-B809-8567-3AFB117D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"/>
          <a:stretch>
            <a:fillRect/>
          </a:stretch>
        </p:blipFill>
        <p:spPr bwMode="auto">
          <a:xfrm>
            <a:off x="4038600" y="2314575"/>
            <a:ext cx="434617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CB1271C-359E-E4A0-9070-2D3BB04FD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1738302"/>
            <a:ext cx="4216400" cy="3416320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pPr marL="355600" indent="-355600"/>
            <a:r>
              <a:rPr lang="en-US" altLang="de-DE" sz="2400" u="sng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stretcher</a:t>
            </a:r>
          </a:p>
          <a:p>
            <a:pPr marL="355600"/>
            <a: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victim is injured and needs a </a:t>
            </a:r>
            <a:r>
              <a:rPr lang="en-US" altLang="de-DE" sz="2400" b="1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stretcher for transportation</a:t>
            </a:r>
            <a: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minimum size of the </a:t>
            </a:r>
            <a:r>
              <a:rPr lang="en-US" altLang="de-DE" sz="2400" b="1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 hole is</a:t>
            </a:r>
            <a: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55600" indent="-355600"/>
            <a: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40 cm (hight) </a:t>
            </a:r>
            <a:b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60 cm (width) </a:t>
            </a:r>
          </a:p>
          <a:p>
            <a: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866AF571-8E22-08AC-D4AA-6EBFCFA1C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000" y="900000"/>
            <a:ext cx="7035800" cy="581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marL="0" indent="0" algn="l">
              <a:spcBef>
                <a:spcPts val="8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None/>
            </a:pPr>
            <a:r>
              <a:rPr lang="en-IE" altLang="de-DE" sz="2800" dirty="0" smtClean="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Entering the Building / Void</a:t>
            </a:r>
            <a:endParaRPr lang="en-IE" altLang="de-DE" sz="2800" dirty="0">
              <a:solidFill>
                <a:srgbClr val="174C8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756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xmlns="" id="{1408E1F2-8577-7088-45CF-5CF2DA9CA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" b="-79"/>
          <a:stretch>
            <a:fillRect/>
          </a:stretch>
        </p:blipFill>
        <p:spPr bwMode="auto">
          <a:xfrm>
            <a:off x="4211639" y="1628775"/>
            <a:ext cx="4398962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6D4A30F8-E796-6033-A86F-39197D1F5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4495800"/>
            <a:ext cx="5452200" cy="830997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lang="en-US" altLang="de-DE" sz="2400" u="sng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Careful: </a:t>
            </a:r>
          </a:p>
          <a:p>
            <a:pPr marL="355600"/>
            <a: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are minimum dimension!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6D4A30F8-E796-6033-A86F-39197D1F5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1800000"/>
            <a:ext cx="3683000" cy="2308324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lang="en-US" altLang="de-DE" sz="2400" u="sng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Bigger victim / tool:</a:t>
            </a:r>
          </a:p>
          <a:p>
            <a:pPr marL="355600"/>
            <a: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special rescue tools or larger victims the rescue hole must be: 	45 cm (hight)</a:t>
            </a:r>
            <a:b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70 cm (width)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866AF571-8E22-08AC-D4AA-6EBFCFA1C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000" y="900000"/>
            <a:ext cx="7035800" cy="581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marL="0" indent="0" algn="l">
              <a:spcBef>
                <a:spcPts val="8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None/>
            </a:pPr>
            <a:r>
              <a:rPr lang="en-IE" altLang="de-DE" sz="2800" dirty="0" smtClean="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Entering the Building / Void</a:t>
            </a:r>
            <a:endParaRPr lang="en-IE" altLang="de-DE" sz="2800" dirty="0">
              <a:solidFill>
                <a:srgbClr val="174C8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065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>
            <a:extLst>
              <a:ext uri="{FF2B5EF4-FFF2-40B4-BE49-F238E27FC236}">
                <a16:creationId xmlns:a16="http://schemas.microsoft.com/office/drawing/2014/main" xmlns="" id="{50FA9281-C2E2-A51D-F3F6-7CA705F41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82588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de-DE" altLang="de-DE" sz="4000">
              <a:solidFill>
                <a:srgbClr val="056CB6"/>
              </a:solidFill>
              <a:latin typeface="Arial" panose="020B0604020202020204" pitchFamily="34" charset="0"/>
              <a:sym typeface="Times" panose="02020603050405020304" pitchFamily="18" charset="0"/>
            </a:endParaRPr>
          </a:p>
        </p:txBody>
      </p:sp>
      <p:sp>
        <p:nvSpPr>
          <p:cNvPr id="20482" name="TextBox 1">
            <a:extLst>
              <a:ext uri="{FF2B5EF4-FFF2-40B4-BE49-F238E27FC236}">
                <a16:creationId xmlns:a16="http://schemas.microsoft.com/office/drawing/2014/main" xmlns="" id="{D7ACCAC8-8347-05CF-B5AD-C3F81A784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0483" name="Picture 1" descr="background.png">
            <a:extLst>
              <a:ext uri="{FF2B5EF4-FFF2-40B4-BE49-F238E27FC236}">
                <a16:creationId xmlns:a16="http://schemas.microsoft.com/office/drawing/2014/main" xmlns="" id="{80B22D96-9945-7CAE-59B7-6C63F7AB0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">
            <a:extLst>
              <a:ext uri="{FF2B5EF4-FFF2-40B4-BE49-F238E27FC236}">
                <a16:creationId xmlns:a16="http://schemas.microsoft.com/office/drawing/2014/main" xmlns="" id="{51CFF117-7C45-DD74-111E-6ADC406A7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92388"/>
            <a:ext cx="2819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4400">
                <a:solidFill>
                  <a:schemeClr val="bg1"/>
                </a:solidFill>
                <a:latin typeface="Avenir Medium" charset="0"/>
              </a:rPr>
              <a:t>Questions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xmlns="" id="{0220458D-E254-8916-858C-44163A33331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926682" y="3358356"/>
            <a:ext cx="175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Cuestión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xmlns="" id="{532E104D-CF06-1D26-2516-0BBE0D3E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676400"/>
            <a:ext cx="1798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La question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xmlns="" id="{6DEF34C9-2E72-5187-13BF-0F23AFBB9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82863"/>
            <a:ext cx="1543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ar-SA" altLang="de-DE" sz="4400">
                <a:solidFill>
                  <a:srgbClr val="FFFFFF"/>
                </a:solidFill>
              </a:rPr>
              <a:t>الأسئلة</a:t>
            </a:r>
            <a:endParaRPr lang="en-US" altLang="de-DE" sz="4400">
              <a:solidFill>
                <a:srgbClr val="FFFFFF"/>
              </a:solidFill>
            </a:endParaRP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xmlns="" id="{ADB7A9F4-B3A6-84D0-D315-96B3D2069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00400"/>
            <a:ext cx="180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bg-BG" altLang="de-DE" sz="3600">
                <a:solidFill>
                  <a:srgbClr val="FFFFFF"/>
                </a:solidFill>
              </a:rPr>
              <a:t>въпроси</a:t>
            </a:r>
            <a:endParaRPr lang="en-US" altLang="de-DE" sz="3600">
              <a:solidFill>
                <a:srgbClr val="FFFFFF"/>
              </a:solidFill>
            </a:endParaRP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xmlns="" id="{6584C284-55EE-14AF-691D-6CE9E465A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6764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zh-TW" altLang="en-US" sz="3600">
                <a:solidFill>
                  <a:srgbClr val="FFFFFF"/>
                </a:solidFill>
              </a:rPr>
              <a:t>问题</a:t>
            </a:r>
            <a:endParaRPr lang="en-US" altLang="de-DE" sz="3600">
              <a:solidFill>
                <a:srgbClr val="FFFFFF"/>
              </a:solidFill>
            </a:endParaRP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xmlns="" id="{2C7A1733-B1E9-7B6C-2565-DB7E340D6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429000"/>
            <a:ext cx="109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otázky</a:t>
            </a: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xmlns="" id="{737E4BC9-916D-5BED-C205-802E096E7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0" y="3886200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spørgsmål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xmlns="" id="{444BA777-F339-C21E-AE1A-F779F91C827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7856" y="2267744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200">
                <a:solidFill>
                  <a:srgbClr val="FFFFFF"/>
                </a:solidFill>
                <a:latin typeface="Avenir Medium" charset="0"/>
              </a:rPr>
              <a:t>vragen</a:t>
            </a:r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xmlns="" id="{D3D0BC9C-A0F2-A4D6-0809-A69137213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küsimused</a:t>
            </a:r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xmlns="" id="{4EE42A7B-36CF-1E35-04AC-208307FFD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09800"/>
            <a:ext cx="1785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kysymykset</a:t>
            </a: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xmlns="" id="{63130D9D-FBED-369A-9718-7DF89A7B498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47624" y="2201862"/>
            <a:ext cx="1655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600">
                <a:solidFill>
                  <a:srgbClr val="FFFFFF"/>
                </a:solidFill>
                <a:latin typeface="Avenir Medium" charset="0"/>
              </a:rPr>
              <a:t>Fragen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xmlns="" id="{AA0B3C49-C4E2-CF83-D168-10F44E2C2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667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497" name="Rectangle 18">
            <a:extLst>
              <a:ext uri="{FF2B5EF4-FFF2-40B4-BE49-F238E27FC236}">
                <a16:creationId xmlns:a16="http://schemas.microsoft.com/office/drawing/2014/main" xmlns="" id="{B7205F27-7EE9-C240-ED23-6E829231C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33600"/>
            <a:ext cx="1954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</a:rPr>
              <a:t>सवालों के जवाब</a:t>
            </a:r>
          </a:p>
        </p:txBody>
      </p:sp>
      <p:sp>
        <p:nvSpPr>
          <p:cNvPr id="20498" name="Rectangle 19">
            <a:extLst>
              <a:ext uri="{FF2B5EF4-FFF2-40B4-BE49-F238E27FC236}">
                <a16:creationId xmlns:a16="http://schemas.microsoft.com/office/drawing/2014/main" xmlns="" id="{06BA601D-BC17-E1AE-3B30-D14A9593D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2266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200">
                <a:solidFill>
                  <a:srgbClr val="FFFFFF"/>
                </a:solidFill>
                <a:latin typeface="Avenir Medium" charset="0"/>
              </a:rPr>
              <a:t>pertanyaan</a:t>
            </a:r>
          </a:p>
        </p:txBody>
      </p:sp>
      <p:sp>
        <p:nvSpPr>
          <p:cNvPr id="20499" name="Rectangle 20">
            <a:extLst>
              <a:ext uri="{FF2B5EF4-FFF2-40B4-BE49-F238E27FC236}">
                <a16:creationId xmlns:a16="http://schemas.microsoft.com/office/drawing/2014/main" xmlns="" id="{55AE9407-68B6-4AED-AFB3-6EC119E32FB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95788" y="2279650"/>
            <a:ext cx="1728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domande</a:t>
            </a:r>
          </a:p>
        </p:txBody>
      </p:sp>
      <p:sp>
        <p:nvSpPr>
          <p:cNvPr id="20500" name="Rectangle 21">
            <a:extLst>
              <a:ext uri="{FF2B5EF4-FFF2-40B4-BE49-F238E27FC236}">
                <a16:creationId xmlns:a16="http://schemas.microsoft.com/office/drawing/2014/main" xmlns="" id="{C315A102-A1D7-E4E8-4DD6-B90228CB8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FFFFFF"/>
                </a:solidFill>
              </a:rPr>
              <a:t>質問</a:t>
            </a:r>
            <a:endParaRPr lang="en-US" altLang="de-DE" sz="3200">
              <a:solidFill>
                <a:srgbClr val="FFFFFF"/>
              </a:solidFill>
            </a:endParaRPr>
          </a:p>
        </p:txBody>
      </p:sp>
      <p:sp>
        <p:nvSpPr>
          <p:cNvPr id="20501" name="Rectangle 22">
            <a:extLst>
              <a:ext uri="{FF2B5EF4-FFF2-40B4-BE49-F238E27FC236}">
                <a16:creationId xmlns:a16="http://schemas.microsoft.com/office/drawing/2014/main" xmlns="" id="{D2129767-F3F1-4995-35D3-ADA9F1195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159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perguntas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61B093B-DA43-A00E-EFE2-83265C7ED85A}"/>
              </a:ext>
            </a:extLst>
          </p:cNvPr>
          <p:cNvSpPr/>
          <p:nvPr/>
        </p:nvSpPr>
        <p:spPr>
          <a:xfrm>
            <a:off x="2130425" y="1600200"/>
            <a:ext cx="1377950" cy="461963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Times" panose="02020603050405020304" pitchFamily="18" charset="0"/>
              </a:rPr>
              <a:t>вопросов</a:t>
            </a:r>
          </a:p>
        </p:txBody>
      </p:sp>
      <p:sp>
        <p:nvSpPr>
          <p:cNvPr id="20503" name="Rectangle 24">
            <a:extLst>
              <a:ext uri="{FF2B5EF4-FFF2-40B4-BE49-F238E27FC236}">
                <a16:creationId xmlns:a16="http://schemas.microsoft.com/office/drawing/2014/main" xmlns="" id="{792599E6-96D5-7314-5E7C-24CCD0818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360738"/>
            <a:ext cx="113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sorular</a:t>
            </a:r>
          </a:p>
        </p:txBody>
      </p:sp>
      <p:sp>
        <p:nvSpPr>
          <p:cNvPr id="20504" name="TextBox 25">
            <a:extLst>
              <a:ext uri="{FF2B5EF4-FFF2-40B4-BE49-F238E27FC236}">
                <a16:creationId xmlns:a16="http://schemas.microsoft.com/office/drawing/2014/main" xmlns="" id="{74F3DFB5-2849-E4B6-9982-13C1F442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371600"/>
            <a:ext cx="1524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19900">
                <a:solidFill>
                  <a:srgbClr val="FFFFFF"/>
                </a:solidFill>
                <a:latin typeface="Avenir Medium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2ColumnText.png">
            <a:extLst>
              <a:ext uri="{FF2B5EF4-FFF2-40B4-BE49-F238E27FC236}">
                <a16:creationId xmlns:a16="http://schemas.microsoft.com/office/drawing/2014/main" xmlns="" id="{E123EDB8-6DD8-60DA-8687-96A7B738BE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0800000">
            <a:off x="6114047" y="609600"/>
            <a:ext cx="2819400" cy="5181600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7170" name="AutoShape 5">
            <a:extLst>
              <a:ext uri="{FF2B5EF4-FFF2-40B4-BE49-F238E27FC236}">
                <a16:creationId xmlns:a16="http://schemas.microsoft.com/office/drawing/2014/main" xmlns="" id="{7D05E2CF-AFE3-1892-E14E-A2FBC3B16D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775" y="358775"/>
            <a:ext cx="35988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FF740725-D13D-8F42-D2B4-1EE8A1BFD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49" y="685800"/>
            <a:ext cx="275489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Community Responder Training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7172" name="TextBox 2">
            <a:extLst>
              <a:ext uri="{FF2B5EF4-FFF2-40B4-BE49-F238E27FC236}">
                <a16:creationId xmlns:a16="http://schemas.microsoft.com/office/drawing/2014/main" xmlns="" id="{82937912-97D2-573D-4315-758CBF4A4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975" y="4953001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 dirty="0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7173" name="Title 5">
            <a:extLst>
              <a:ext uri="{FF2B5EF4-FFF2-40B4-BE49-F238E27FC236}">
                <a16:creationId xmlns:a16="http://schemas.microsoft.com/office/drawing/2014/main" xmlns="" id="{F3C786C3-E9F6-B7C3-E910-039A4C9A0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5334000" cy="1470025"/>
          </a:xfrm>
        </p:spPr>
        <p:txBody>
          <a:bodyPr/>
          <a:lstStyle/>
          <a:p>
            <a:pPr marL="0" indent="0"/>
            <a:r>
              <a:rPr lang="en-US" altLang="de-DE">
                <a:solidFill>
                  <a:srgbClr val="194C8D"/>
                </a:solidFill>
                <a:latin typeface="Avenir Medium" charset="0"/>
              </a:rPr>
              <a:t>Breaking / Cutting</a:t>
            </a:r>
            <a:endParaRPr lang="en-US" altLang="de-DE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xmlns="" id="{1CEE0E3D-4071-399A-3C49-9D90129E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429000"/>
            <a:ext cx="5181600" cy="160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0" lvl="1" algn="ctr">
              <a:lnSpc>
                <a:spcPct val="120000"/>
              </a:lnSpc>
            </a:pPr>
            <a: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How to break through debris</a:t>
            </a:r>
          </a:p>
          <a:p>
            <a:pPr marL="0" lvl="1" algn="ctr">
              <a:lnSpc>
                <a:spcPct val="120000"/>
              </a:lnSpc>
            </a:pPr>
            <a: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Effect on the debris</a:t>
            </a:r>
          </a:p>
          <a:p>
            <a:pPr marL="0" lvl="1" algn="ctr">
              <a:lnSpc>
                <a:spcPct val="120000"/>
              </a:lnSpc>
            </a:pPr>
            <a: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Working in </a:t>
            </a:r>
            <a:r>
              <a:rPr lang="en-GB" altLang="de-DE" sz="280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confined space</a:t>
            </a:r>
            <a:endParaRPr lang="en-AU" altLang="de-DE" sz="2800" dirty="0">
              <a:solidFill>
                <a:srgbClr val="194C8D"/>
              </a:solidFill>
              <a:latin typeface="Avenir Medium" charset="0"/>
              <a:sym typeface="Times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2">
            <a:extLst>
              <a:ext uri="{FF2B5EF4-FFF2-40B4-BE49-F238E27FC236}">
                <a16:creationId xmlns:a16="http://schemas.microsoft.com/office/drawing/2014/main" xmlns="" id="{AA6C7BDA-81D2-353D-BF6B-86967522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8229600" cy="533400"/>
          </a:xfrm>
        </p:spPr>
        <p:txBody>
          <a:bodyPr lIns="90000"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 and Breaking Operations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xmlns="" id="{CD7F4F3E-8CB5-1445-2BC8-E39B63EE3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1800000"/>
            <a:ext cx="758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bIns="46800"/>
          <a:lstStyle>
            <a:lvl1pPr marL="21113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628650" indent="-358775"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2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Avoid </a:t>
            </a:r>
          </a:p>
          <a:p>
            <a:pPr marL="803275" indent="-261938" eaLnBrk="1" hangingPunct="1">
              <a:spcBef>
                <a:spcPts val="0"/>
              </a:spcBef>
              <a:buSzPct val="100000"/>
              <a:buFont typeface="Symbol" panose="05050102010706020507" pitchFamily="18" charset="2"/>
              <a:buChar char="-"/>
            </a:pPr>
            <a:r>
              <a:rPr lang="en-US" altLang="de-DE" sz="2000" dirty="0">
                <a:solidFill>
                  <a:srgbClr val="194C8D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move around, under or over the debris </a:t>
            </a:r>
          </a:p>
          <a:p>
            <a:pPr marL="803275" indent="-261938" eaLnBrk="1" hangingPunct="1">
              <a:spcBef>
                <a:spcPts val="0"/>
              </a:spcBef>
              <a:buSzPct val="100000"/>
              <a:buFont typeface="Symbol" panose="05050102010706020507" pitchFamily="18" charset="2"/>
              <a:buChar char="-"/>
            </a:pPr>
            <a:r>
              <a:rPr lang="en-US" altLang="de-DE" sz="2000" dirty="0">
                <a:solidFill>
                  <a:srgbClr val="194C8D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if unstable, keep everyone at a safe distance</a:t>
            </a:r>
          </a:p>
          <a:p>
            <a:pPr marL="628650" indent="-358775"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2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Move </a:t>
            </a:r>
          </a:p>
          <a:p>
            <a:pPr marL="803275" indent="-261938" eaLnBrk="1" hangingPunct="1">
              <a:spcBef>
                <a:spcPts val="0"/>
              </a:spcBef>
              <a:buSzPct val="100000"/>
              <a:buFont typeface="Symbol" panose="05050102010706020507" pitchFamily="18" charset="2"/>
              <a:buChar char="-"/>
            </a:pPr>
            <a:r>
              <a:rPr lang="en-US" altLang="de-DE" sz="2000" dirty="0">
                <a:solidFill>
                  <a:srgbClr val="194C8D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if you can</a:t>
            </a:r>
            <a:r>
              <a:rPr lang="en-US" altLang="en-US" sz="2000" dirty="0">
                <a:solidFill>
                  <a:srgbClr val="194C8D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’</a:t>
            </a:r>
            <a:r>
              <a:rPr lang="en-US" altLang="de-DE" sz="2000" dirty="0">
                <a:solidFill>
                  <a:srgbClr val="194C8D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t avoid it, move the debris</a:t>
            </a:r>
          </a:p>
          <a:p>
            <a:pPr marL="803275" indent="-261938" eaLnBrk="1" hangingPunct="1">
              <a:spcBef>
                <a:spcPts val="0"/>
              </a:spcBef>
              <a:buSzPct val="100000"/>
              <a:buFont typeface="Symbol" panose="05050102010706020507" pitchFamily="18" charset="2"/>
              <a:buChar char="-"/>
            </a:pPr>
            <a:r>
              <a:rPr lang="en-US" altLang="de-DE" sz="2000" dirty="0">
                <a:solidFill>
                  <a:srgbClr val="194C8D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use gravity and the terrain to assist </a:t>
            </a:r>
          </a:p>
          <a:p>
            <a:pPr marL="628650" lvl="0" indent="-358775"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  <a:tabLst>
                <a:tab pos="812800" algn="l"/>
              </a:tabLst>
            </a:pPr>
            <a:r>
              <a:rPr lang="en-US" altLang="de-DE" sz="22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Cut / Break </a:t>
            </a:r>
          </a:p>
          <a:p>
            <a:pPr marL="803275" lvl="0" indent="-261938" eaLnBrk="1" hangingPunct="1">
              <a:spcBef>
                <a:spcPts val="0"/>
              </a:spcBef>
              <a:buSzPct val="100000"/>
              <a:buFont typeface="Symbol" panose="05050102010706020507" pitchFamily="18" charset="2"/>
              <a:buChar char="-"/>
              <a:tabLst>
                <a:tab pos="812800" algn="l"/>
              </a:tabLst>
            </a:pPr>
            <a:r>
              <a:rPr lang="en-US" altLang="de-DE" sz="2000" dirty="0">
                <a:solidFill>
                  <a:srgbClr val="194C8D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only if you cannot safely avoid / move the debris </a:t>
            </a:r>
          </a:p>
          <a:p>
            <a:pPr marL="803275" lvl="0" indent="-261938" eaLnBrk="1" hangingPunct="1">
              <a:spcBef>
                <a:spcPts val="0"/>
              </a:spcBef>
              <a:buSzPct val="100000"/>
              <a:buFont typeface="Symbol" panose="05050102010706020507" pitchFamily="18" charset="2"/>
              <a:buChar char="-"/>
              <a:tabLst>
                <a:tab pos="812800" algn="l"/>
              </a:tabLst>
            </a:pPr>
            <a:r>
              <a:rPr lang="en-US" altLang="de-DE" sz="2000" dirty="0">
                <a:solidFill>
                  <a:srgbClr val="194C8D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measure and assemble props / shores in a safe place </a:t>
            </a:r>
          </a:p>
          <a:p>
            <a:pPr marL="803275" lvl="0" indent="-261938" eaLnBrk="1" hangingPunct="1">
              <a:spcBef>
                <a:spcPts val="0"/>
              </a:spcBef>
              <a:buSzPct val="100000"/>
              <a:buFont typeface="Symbol" panose="05050102010706020507" pitchFamily="18" charset="2"/>
              <a:buChar char="-"/>
              <a:tabLst>
                <a:tab pos="812800" algn="l"/>
              </a:tabLst>
            </a:pPr>
            <a:r>
              <a:rPr lang="en-US" altLang="de-DE" sz="2000" dirty="0">
                <a:solidFill>
                  <a:srgbClr val="194C8D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secure the debris as you lift </a:t>
            </a:r>
          </a:p>
          <a:p>
            <a:pPr marL="803275" lvl="0" indent="-261938" eaLnBrk="1" hangingPunct="1">
              <a:spcBef>
                <a:spcPts val="0"/>
              </a:spcBef>
              <a:buSzPct val="100000"/>
              <a:buFont typeface="Symbol" panose="05050102010706020507" pitchFamily="18" charset="2"/>
              <a:buChar char="-"/>
              <a:tabLst>
                <a:tab pos="812800" algn="l"/>
              </a:tabLst>
            </a:pPr>
            <a:r>
              <a:rPr lang="en-US" altLang="de-DE" sz="2000" dirty="0">
                <a:solidFill>
                  <a:srgbClr val="194C8D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use tools to develop the line of weakness until material breaks</a:t>
            </a:r>
          </a:p>
        </p:txBody>
      </p:sp>
    </p:spTree>
    <p:extLst>
      <p:ext uri="{BB962C8B-B14F-4D97-AF65-F5344CB8AC3E}">
        <p14:creationId xmlns:p14="http://schemas.microsoft.com/office/powerpoint/2010/main" val="7944581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D0FF4D80-6424-216A-559A-A9394F46B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"/>
          <a:stretch>
            <a:fillRect/>
          </a:stretch>
        </p:blipFill>
        <p:spPr bwMode="auto">
          <a:xfrm>
            <a:off x="4953000" y="4845480"/>
            <a:ext cx="3352800" cy="16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6E5D7FF-FF3B-B9C8-05E2-C2E9E1692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1800000"/>
            <a:ext cx="7867650" cy="35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defPPr>
              <a:defRPr lang="en-US"/>
            </a:defPPr>
            <a:lvl1pPr marL="211138" eaLnBrk="0" hangingPunct="0">
              <a:spcBef>
                <a:spcPts val="800"/>
              </a:spcBef>
              <a:buSzPct val="100000"/>
              <a:defRPr sz="240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628650" indent="-358775"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de-DE" sz="2200" dirty="0"/>
              <a:t>breach on an </a:t>
            </a:r>
            <a:r>
              <a:rPr lang="en-US" altLang="de-DE" sz="2200" b="1" dirty="0"/>
              <a:t>entry point </a:t>
            </a:r>
            <a:r>
              <a:rPr lang="en-US" altLang="de-DE" sz="2200" dirty="0"/>
              <a:t>where the work will go quick, without big efforts. </a:t>
            </a:r>
          </a:p>
          <a:p>
            <a:pPr marL="628650" indent="-358775"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de-DE" b="1" dirty="0"/>
              <a:t>enter with a stretcher </a:t>
            </a:r>
          </a:p>
          <a:p>
            <a:pPr marL="628650" indent="-358775"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de-DE" dirty="0"/>
              <a:t>make sure that the breaching work could be done at a brick row deeper if needed</a:t>
            </a:r>
          </a:p>
          <a:p>
            <a:pPr marL="628650" indent="-358775"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de-DE" dirty="0"/>
              <a:t>be </a:t>
            </a:r>
            <a:r>
              <a:rPr lang="en-US" altLang="de-DE" b="1" dirty="0"/>
              <a:t>careful</a:t>
            </a:r>
            <a:r>
              <a:rPr lang="en-US" altLang="de-DE" dirty="0"/>
              <a:t> when loosing the first bricks </a:t>
            </a:r>
          </a:p>
          <a:p>
            <a:pPr marL="628650" indent="-358775"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de-DE" dirty="0"/>
              <a:t>avoid parts from </a:t>
            </a:r>
            <a:r>
              <a:rPr lang="en-US" altLang="de-DE" b="1" dirty="0"/>
              <a:t>falling inside </a:t>
            </a:r>
            <a:r>
              <a:rPr lang="en-US" altLang="de-DE" dirty="0"/>
              <a:t>the opening (could be a risk for the victim)</a:t>
            </a:r>
          </a:p>
          <a:p>
            <a:endParaRPr lang="de-DE" altLang="de-D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A6C7BDA-81D2-353D-BF6B-86967522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5181600" cy="533400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764840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C813EAD3-7AA1-9FB1-3F7C-BE1F9B53C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1800000"/>
            <a:ext cx="7509600" cy="16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9688" indent="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None/>
              <a:defRPr sz="280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" panose="02020603050405020304" pitchFamily="18" charset="0"/>
              </a:defRPr>
            </a:lvl1pPr>
            <a:lvl2pPr marL="681038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latin typeface="Verdana"/>
                <a:ea typeface="+mn-ea"/>
                <a:cs typeface="Verdana"/>
                <a:sym typeface="Times" panose="02020603050405020304" pitchFamily="18" charset="0"/>
              </a:defRPr>
            </a:lvl2pPr>
            <a:lvl3pPr marL="1081088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latin typeface="Verdana"/>
                <a:ea typeface="+mn-ea"/>
                <a:cs typeface="Verdana"/>
                <a:sym typeface="Times" panose="02020603050405020304" pitchFamily="18" charset="0"/>
              </a:defRPr>
            </a:lvl3pPr>
            <a:lvl4pPr marL="1538288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latin typeface="Verdana"/>
                <a:ea typeface="+mn-ea"/>
                <a:cs typeface="Verdana"/>
                <a:sym typeface="Times" panose="02020603050405020304" pitchFamily="18" charset="0"/>
              </a:defRPr>
            </a:lvl4pPr>
            <a:lvl5pPr marL="1995488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latin typeface="Verdana"/>
                <a:ea typeface="+mn-ea"/>
                <a:cs typeface="Verdana"/>
                <a:sym typeface="Times" panose="02020603050405020304" pitchFamily="18" charset="0"/>
              </a:defRPr>
            </a:lvl5pPr>
            <a:lvl6pPr marL="2452688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latin typeface="+mn-lt"/>
                <a:ea typeface="+mn-ea"/>
                <a:sym typeface="Times" charset="0"/>
              </a:defRPr>
            </a:lvl6pPr>
            <a:lvl7pPr marL="2909888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latin typeface="+mn-lt"/>
                <a:ea typeface="+mn-ea"/>
                <a:sym typeface="Times" charset="0"/>
              </a:defRPr>
            </a:lvl7pPr>
            <a:lvl8pPr marL="3367088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latin typeface="+mn-lt"/>
                <a:ea typeface="+mn-ea"/>
                <a:sym typeface="Times" charset="0"/>
              </a:defRPr>
            </a:lvl8pPr>
            <a:lvl9pPr marL="3824288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latin typeface="+mn-lt"/>
                <a:ea typeface="+mn-ea"/>
                <a:sym typeface="Times" charset="0"/>
              </a:defRPr>
            </a:lvl9pPr>
          </a:lstStyle>
          <a:p>
            <a:pPr marL="712788" indent="-350838">
              <a:buClr>
                <a:srgbClr val="174C8E"/>
              </a:buClr>
              <a:buFont typeface="+mj-lt"/>
              <a:buAutoNum type="arabicPeriod"/>
            </a:pPr>
            <a:r>
              <a:rPr lang="en-IE" altLang="de-DE" sz="2400" dirty="0"/>
              <a:t>Always start with a </a:t>
            </a:r>
            <a:r>
              <a:rPr lang="en-IE" altLang="de-DE" sz="2400" b="1" dirty="0"/>
              <a:t>stretcher course </a:t>
            </a:r>
            <a:r>
              <a:rPr lang="en-IE" altLang="de-DE" sz="2400" dirty="0"/>
              <a:t>and with the </a:t>
            </a:r>
            <a:r>
              <a:rPr lang="en-IE" altLang="de-DE" sz="2400" b="1" dirty="0"/>
              <a:t>middle brick </a:t>
            </a:r>
            <a:r>
              <a:rPr lang="en-IE" altLang="de-DE" sz="2400" dirty="0"/>
              <a:t>of that stretcher course. The stretcher course are the lengthways bricks.</a:t>
            </a:r>
            <a:endParaRPr lang="en-IE" altLang="de-D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A6C7BDA-81D2-353D-BF6B-86967522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5181600" cy="533400"/>
          </a:xfrm>
        </p:spPr>
        <p:txBody>
          <a:bodyPr/>
          <a:lstStyle/>
          <a:p>
            <a:pPr marL="39688" indent="0"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Breaching Process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6327D877-8627-489C-A757-B79EA797F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00400"/>
            <a:ext cx="3714750" cy="176212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xmlns="" id="{D9ADDD72-34E7-4AD2-8E34-34E74CBDF050}"/>
              </a:ext>
            </a:extLst>
          </p:cNvPr>
          <p:cNvCxnSpPr>
            <a:cxnSpLocks/>
          </p:cNvCxnSpPr>
          <p:nvPr/>
        </p:nvCxnSpPr>
        <p:spPr bwMode="auto">
          <a:xfrm>
            <a:off x="2590800" y="3733800"/>
            <a:ext cx="3601200" cy="246698"/>
          </a:xfrm>
          <a:prstGeom prst="line">
            <a:avLst/>
          </a:prstGeom>
          <a:solidFill>
            <a:srgbClr val="00CC99"/>
          </a:solidFill>
          <a:ln w="22225" cap="flat" cmpd="sng" algn="ctr">
            <a:solidFill>
              <a:srgbClr val="FFC000">
                <a:alpha val="8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xmlns="" id="{9D9454D4-61FF-4170-860F-BDE26C54E236}"/>
              </a:ext>
            </a:extLst>
          </p:cNvPr>
          <p:cNvCxnSpPr>
            <a:cxnSpLocks/>
          </p:cNvCxnSpPr>
          <p:nvPr/>
        </p:nvCxnSpPr>
        <p:spPr bwMode="auto">
          <a:xfrm>
            <a:off x="2571000" y="4003200"/>
            <a:ext cx="3636000" cy="246698"/>
          </a:xfrm>
          <a:prstGeom prst="line">
            <a:avLst/>
          </a:prstGeom>
          <a:solidFill>
            <a:srgbClr val="00CC99"/>
          </a:solidFill>
          <a:ln w="22225" cap="flat" cmpd="sng" algn="ctr">
            <a:solidFill>
              <a:srgbClr val="FFC000">
                <a:alpha val="8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xmlns="" id="{48E52B1E-566D-4023-992B-0C3F49ECC54C}"/>
              </a:ext>
            </a:extLst>
          </p:cNvPr>
          <p:cNvCxnSpPr>
            <a:cxnSpLocks/>
          </p:cNvCxnSpPr>
          <p:nvPr/>
        </p:nvCxnSpPr>
        <p:spPr bwMode="auto">
          <a:xfrm>
            <a:off x="2362200" y="3690000"/>
            <a:ext cx="3636000" cy="246698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174C8E">
                <a:alpha val="8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xmlns="" id="{72B0E7DF-C31C-4B4E-B5F9-21D2B97B174F}"/>
              </a:ext>
            </a:extLst>
          </p:cNvPr>
          <p:cNvCxnSpPr>
            <a:cxnSpLocks/>
          </p:cNvCxnSpPr>
          <p:nvPr/>
        </p:nvCxnSpPr>
        <p:spPr bwMode="auto">
          <a:xfrm>
            <a:off x="2362200" y="3402000"/>
            <a:ext cx="3636000" cy="246698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174C8E">
                <a:alpha val="8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xmlns="" id="{9853EF21-84C6-439E-9A4C-061004B7CEE8}"/>
              </a:ext>
            </a:extLst>
          </p:cNvPr>
          <p:cNvCxnSpPr>
            <a:cxnSpLocks/>
          </p:cNvCxnSpPr>
          <p:nvPr/>
        </p:nvCxnSpPr>
        <p:spPr bwMode="auto">
          <a:xfrm>
            <a:off x="6210000" y="4248000"/>
            <a:ext cx="1257600" cy="1898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FFC000">
                <a:alpha val="8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xmlns="" id="{7D89B39B-F132-4AAD-B82A-2D2C3E282997}"/>
              </a:ext>
            </a:extLst>
          </p:cNvPr>
          <p:cNvCxnSpPr/>
          <p:nvPr/>
        </p:nvCxnSpPr>
        <p:spPr bwMode="auto">
          <a:xfrm>
            <a:off x="1371600" y="3690000"/>
            <a:ext cx="990600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174C8E">
                <a:alpha val="8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8">
            <a:extLst>
              <a:ext uri="{FF2B5EF4-FFF2-40B4-BE49-F238E27FC236}">
                <a16:creationId xmlns:a16="http://schemas.microsoft.com/office/drawing/2014/main" xmlns="" id="{E5E1968A-3B68-4BF0-9EDD-81ABCB874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352800"/>
            <a:ext cx="172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>
                <a:solidFill>
                  <a:srgbClr val="0033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header course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xmlns="" id="{C0AF03AE-E4D2-6163-C504-DAD99AB19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07028"/>
            <a:ext cx="172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>
                <a:solidFill>
                  <a:srgbClr val="0033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stretcher course</a:t>
            </a:r>
          </a:p>
        </p:txBody>
      </p:sp>
    </p:spTree>
    <p:extLst>
      <p:ext uri="{BB962C8B-B14F-4D97-AF65-F5344CB8AC3E}">
        <p14:creationId xmlns:p14="http://schemas.microsoft.com/office/powerpoint/2010/main" val="3177556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C813EAD3-7AA1-9FB1-3F7C-BE1F9B53C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1800000"/>
            <a:ext cx="7867650" cy="28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712788" indent="-350838" eaLnBrk="0" hangingPunct="0">
              <a:spcBef>
                <a:spcPts val="800"/>
              </a:spcBef>
              <a:buClr>
                <a:srgbClr val="174C8E"/>
              </a:buClr>
              <a:buSzPct val="100000"/>
              <a:buFont typeface="+mj-lt"/>
              <a:buAutoNum type="arabicPeriod"/>
              <a:defRPr sz="240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1038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latin typeface="Verdana"/>
                <a:ea typeface="+mn-ea"/>
                <a:cs typeface="Verdana"/>
              </a:defRPr>
            </a:lvl2pPr>
            <a:lvl3pPr marL="1081088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latin typeface="Verdana"/>
                <a:ea typeface="+mn-ea"/>
                <a:cs typeface="Verdana"/>
              </a:defRPr>
            </a:lvl3pPr>
            <a:lvl4pPr marL="1538288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latin typeface="Verdana"/>
                <a:ea typeface="+mn-ea"/>
                <a:cs typeface="Verdana"/>
              </a:defRPr>
            </a:lvl4pPr>
            <a:lvl5pPr marL="1995488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latin typeface="Verdana"/>
                <a:ea typeface="+mn-ea"/>
                <a:cs typeface="Verdana"/>
              </a:defRPr>
            </a:lvl5pPr>
            <a:lvl6pPr marL="2452688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latin typeface="+mn-lt"/>
                <a:ea typeface="+mn-ea"/>
              </a:defRPr>
            </a:lvl6pPr>
            <a:lvl7pPr marL="2909888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latin typeface="+mn-lt"/>
                <a:ea typeface="+mn-ea"/>
              </a:defRPr>
            </a:lvl7pPr>
            <a:lvl8pPr marL="3367088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latin typeface="+mn-lt"/>
                <a:ea typeface="+mn-ea"/>
              </a:defRPr>
            </a:lvl8pPr>
            <a:lvl9pPr marL="3824288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latin typeface="+mn-lt"/>
                <a:ea typeface="+mn-ea"/>
              </a:defRPr>
            </a:lvl9pPr>
          </a:lstStyle>
          <a:p>
            <a:pPr>
              <a:buFont typeface="+mj-lt"/>
              <a:buAutoNum type="arabicPeriod" startAt="2"/>
            </a:pPr>
            <a:r>
              <a:rPr lang="en-IE" altLang="de-DE"/>
              <a:t>Continue with the other bricks in that row. </a:t>
            </a:r>
          </a:p>
          <a:p>
            <a:pPr>
              <a:buFont typeface="+mj-lt"/>
              <a:buAutoNum type="arabicPeriod" startAt="2"/>
            </a:pPr>
            <a:endParaRPr lang="en-IE" altLang="de-DE"/>
          </a:p>
          <a:p>
            <a:pPr>
              <a:buFont typeface="+mj-lt"/>
              <a:buAutoNum type="arabicPeriod" startAt="2"/>
            </a:pPr>
            <a:endParaRPr lang="en-IE" altLang="de-DE"/>
          </a:p>
          <a:p>
            <a:pPr marL="361950" indent="0">
              <a:buNone/>
            </a:pPr>
            <a:endParaRPr lang="en-IE" altLang="de-DE"/>
          </a:p>
          <a:p>
            <a:pPr>
              <a:buFont typeface="+mj-lt"/>
              <a:buAutoNum type="arabicPeriod" startAt="3"/>
            </a:pPr>
            <a:r>
              <a:rPr lang="en-IE" altLang="de-DE"/>
              <a:t>When completed </a:t>
            </a:r>
            <a:r>
              <a:rPr lang="en-IE" altLang="de-DE" b="1"/>
              <a:t>start at the row above</a:t>
            </a:r>
            <a:r>
              <a:rPr lang="en-IE" altLang="de-DE"/>
              <a:t>. Go on till the diameter is reached.</a:t>
            </a:r>
          </a:p>
          <a:p>
            <a:pPr>
              <a:buAutoNum type="arabicPeriod" startAt="2"/>
            </a:pPr>
            <a:endParaRPr lang="en-IE" altLang="de-D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A6C7BDA-81D2-353D-BF6B-86967522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5181600" cy="533400"/>
          </a:xfrm>
        </p:spPr>
        <p:txBody>
          <a:bodyPr/>
          <a:lstStyle/>
          <a:p>
            <a:pPr marL="39688" indent="0"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Breaching Process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770EF7D3-09AE-4ABB-A50B-C8EC2095B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209800"/>
            <a:ext cx="3790950" cy="146685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1DAEC076-E55B-452D-8A1E-2AB6397C1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700" y="2266950"/>
            <a:ext cx="3790950" cy="14097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5FF3C888-E7F6-4A6D-AE1F-7989F548C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100" y="4626429"/>
            <a:ext cx="3648075" cy="1609725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xmlns="" id="{8C5AC805-9D65-479D-8E8E-76779DF30F12}"/>
              </a:ext>
            </a:extLst>
          </p:cNvPr>
          <p:cNvSpPr/>
          <p:nvPr/>
        </p:nvSpPr>
        <p:spPr bwMode="auto">
          <a:xfrm rot="218587">
            <a:off x="3202800" y="2943225"/>
            <a:ext cx="759600" cy="257175"/>
          </a:xfrm>
          <a:prstGeom prst="roundRect">
            <a:avLst/>
          </a:prstGeom>
          <a:solidFill>
            <a:srgbClr val="FFC00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xmlns="" id="{3CFEA4E5-19AB-4170-8C4B-A6BA9CE5B3F4}"/>
              </a:ext>
            </a:extLst>
          </p:cNvPr>
          <p:cNvSpPr/>
          <p:nvPr/>
        </p:nvSpPr>
        <p:spPr bwMode="auto">
          <a:xfrm rot="218587">
            <a:off x="2235675" y="2923792"/>
            <a:ext cx="759600" cy="257175"/>
          </a:xfrm>
          <a:prstGeom prst="roundRect">
            <a:avLst/>
          </a:prstGeom>
          <a:solidFill>
            <a:srgbClr val="FFC00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xmlns="" id="{9BA75E0A-D977-4B80-9160-C68335675C66}"/>
              </a:ext>
            </a:extLst>
          </p:cNvPr>
          <p:cNvSpPr/>
          <p:nvPr/>
        </p:nvSpPr>
        <p:spPr bwMode="auto">
          <a:xfrm rot="218587">
            <a:off x="1379004" y="2843212"/>
            <a:ext cx="759600" cy="257175"/>
          </a:xfrm>
          <a:prstGeom prst="roundRect">
            <a:avLst/>
          </a:prstGeom>
          <a:solidFill>
            <a:srgbClr val="FFC00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xmlns="" id="{A8F2D3F2-EBE2-4954-B357-30E83D604647}"/>
              </a:ext>
            </a:extLst>
          </p:cNvPr>
          <p:cNvSpPr/>
          <p:nvPr/>
        </p:nvSpPr>
        <p:spPr bwMode="auto">
          <a:xfrm rot="218587">
            <a:off x="3758582" y="5144576"/>
            <a:ext cx="582242" cy="288871"/>
          </a:xfrm>
          <a:prstGeom prst="roundRect">
            <a:avLst/>
          </a:prstGeom>
          <a:solidFill>
            <a:srgbClr val="FFC00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xmlns="" id="{F6F0A31F-E602-4612-990E-4E1917432603}"/>
              </a:ext>
            </a:extLst>
          </p:cNvPr>
          <p:cNvCxnSpPr>
            <a:cxnSpLocks/>
          </p:cNvCxnSpPr>
          <p:nvPr/>
        </p:nvCxnSpPr>
        <p:spPr bwMode="auto">
          <a:xfrm>
            <a:off x="3505200" y="5486400"/>
            <a:ext cx="2743200" cy="152400"/>
          </a:xfrm>
          <a:prstGeom prst="straightConnector1">
            <a:avLst/>
          </a:prstGeom>
          <a:solidFill>
            <a:srgbClr val="00CC99"/>
          </a:solidFill>
          <a:ln w="25400" cap="flat" cmpd="sng" algn="ctr">
            <a:solidFill>
              <a:srgbClr val="FF3300">
                <a:alpha val="84000"/>
              </a:srgbClr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9" name="Text Box 8">
            <a:extLst>
              <a:ext uri="{FF2B5EF4-FFF2-40B4-BE49-F238E27FC236}">
                <a16:creationId xmlns:a16="http://schemas.microsoft.com/office/drawing/2014/main" xmlns="" id="{451CC883-1BC4-4B5C-853A-20B6C3FA7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5850" y="5486400"/>
            <a:ext cx="1343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de-DE">
                <a:solidFill>
                  <a:srgbClr val="0033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diameter</a:t>
            </a:r>
            <a:endParaRPr lang="en-IE" altLang="de-DE" sz="1800">
              <a:solidFill>
                <a:srgbClr val="0033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38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AA5DCA23-1883-5F57-EA8D-BE4ABF15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19400"/>
            <a:ext cx="3168650" cy="3138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820357B9-26D7-5730-7132-F182F4FA247F}"/>
              </a:ext>
            </a:extLst>
          </p:cNvPr>
          <p:cNvSpPr txBox="1"/>
          <p:nvPr/>
        </p:nvSpPr>
        <p:spPr>
          <a:xfrm>
            <a:off x="533400" y="1760834"/>
            <a:ext cx="7848600" cy="105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712788" indent="-350838" eaLnBrk="0" hangingPunct="0">
              <a:spcBef>
                <a:spcPts val="800"/>
              </a:spcBef>
              <a:buClr>
                <a:srgbClr val="174C8E"/>
              </a:buClr>
              <a:buSzPct val="100000"/>
              <a:buFont typeface="+mj-lt"/>
              <a:buAutoNum type="arabicPeriod" startAt="2"/>
              <a:defRPr sz="240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1038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latin typeface="Verdana"/>
                <a:ea typeface="+mn-ea"/>
                <a:cs typeface="Verdana"/>
              </a:defRPr>
            </a:lvl2pPr>
            <a:lvl3pPr marL="1081088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latin typeface="Verdana"/>
                <a:ea typeface="+mn-ea"/>
                <a:cs typeface="Verdana"/>
              </a:defRPr>
            </a:lvl3pPr>
            <a:lvl4pPr marL="1538288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latin typeface="Verdana"/>
                <a:ea typeface="+mn-ea"/>
                <a:cs typeface="Verdana"/>
              </a:defRPr>
            </a:lvl4pPr>
            <a:lvl5pPr marL="1995488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latin typeface="Verdana"/>
                <a:ea typeface="+mn-ea"/>
                <a:cs typeface="Verdana"/>
              </a:defRPr>
            </a:lvl5pPr>
            <a:lvl6pPr marL="2452688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latin typeface="+mn-lt"/>
                <a:ea typeface="+mn-ea"/>
              </a:defRPr>
            </a:lvl6pPr>
            <a:lvl7pPr marL="2909888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latin typeface="+mn-lt"/>
                <a:ea typeface="+mn-ea"/>
              </a:defRPr>
            </a:lvl7pPr>
            <a:lvl8pPr marL="3367088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latin typeface="+mn-lt"/>
                <a:ea typeface="+mn-ea"/>
              </a:defRPr>
            </a:lvl8pPr>
            <a:lvl9pPr marL="3824288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latin typeface="+mn-lt"/>
                <a:ea typeface="+mn-ea"/>
              </a:defRPr>
            </a:lvl9pPr>
          </a:lstStyle>
          <a:p>
            <a:pPr marL="1435100" indent="-1073150">
              <a:buNone/>
            </a:pPr>
            <a:r>
              <a:rPr lang="en-IE" altLang="de-DE"/>
              <a:t>Result: The hole should always be shaped like a „roof“.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4A9CDE05-E6A1-4658-82D0-DDC1E5F1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900000"/>
            <a:ext cx="8382000" cy="523220"/>
          </a:xfrm>
        </p:spPr>
        <p:txBody>
          <a:bodyPr anchor="t"/>
          <a:lstStyle/>
          <a:p>
            <a:pPr marL="39688" indent="0" algn="l"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Breaching Process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xmlns="" id="{F161E9E9-AE00-43E3-8865-1AEB57498D31}"/>
              </a:ext>
            </a:extLst>
          </p:cNvPr>
          <p:cNvSpPr/>
          <p:nvPr/>
        </p:nvSpPr>
        <p:spPr bwMode="auto">
          <a:xfrm>
            <a:off x="3285699" y="3157014"/>
            <a:ext cx="2572601" cy="2235024"/>
          </a:xfrm>
          <a:custGeom>
            <a:avLst/>
            <a:gdLst>
              <a:gd name="connsiteX0" fmla="*/ 0 w 2572601"/>
              <a:gd name="connsiteY0" fmla="*/ 2235024 h 2235024"/>
              <a:gd name="connsiteX1" fmla="*/ 800100 w 2572601"/>
              <a:gd name="connsiteY1" fmla="*/ 37924 h 2235024"/>
              <a:gd name="connsiteX2" fmla="*/ 2362200 w 2572601"/>
              <a:gd name="connsiteY2" fmla="*/ 850724 h 2235024"/>
              <a:gd name="connsiteX3" fmla="*/ 2514600 w 2572601"/>
              <a:gd name="connsiteY3" fmla="*/ 952324 h 223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2601" h="2235024">
                <a:moveTo>
                  <a:pt x="0" y="2235024"/>
                </a:moveTo>
                <a:cubicBezTo>
                  <a:pt x="203200" y="1251832"/>
                  <a:pt x="406400" y="268641"/>
                  <a:pt x="800100" y="37924"/>
                </a:cubicBezTo>
                <a:cubicBezTo>
                  <a:pt x="1193800" y="-192793"/>
                  <a:pt x="2076450" y="698324"/>
                  <a:pt x="2362200" y="850724"/>
                </a:cubicBezTo>
                <a:cubicBezTo>
                  <a:pt x="2647950" y="1003124"/>
                  <a:pt x="2581275" y="977724"/>
                  <a:pt x="2514600" y="952324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CA4F677A-A1DB-4DD4-A508-338775811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501" y="4350600"/>
            <a:ext cx="22953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de-DE" dirty="0" smtClean="0">
                <a:solidFill>
                  <a:srgbClr val="0033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most stable shape</a:t>
            </a:r>
            <a:endParaRPr lang="en-IE" altLang="de-DE" dirty="0">
              <a:solidFill>
                <a:srgbClr val="0033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723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333815F7-F1BD-0C94-CC7C-768F3D9C1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1800000"/>
            <a:ext cx="7993063" cy="362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1pPr>
            <a:lvl2pPr marL="681038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2pPr>
            <a:lvl3pPr marL="10810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3pPr>
            <a:lvl4pPr marL="1538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4pPr>
            <a:lvl5pPr marL="19954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5pPr>
            <a:lvl6pPr marL="2452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6pPr>
            <a:lvl7pPr marL="2909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7pPr>
            <a:lvl8pPr marL="3367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8pPr>
            <a:lvl9pPr marL="38242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9pPr>
          </a:lstStyle>
          <a:p>
            <a:pPr marL="1588" indent="-1588" eaLnBrk="1" hangingPunct="1">
              <a:buFontTx/>
              <a:buNone/>
              <a:tabLst>
                <a:tab pos="361950" algn="l"/>
              </a:tabLst>
            </a:pPr>
            <a:r>
              <a:rPr lang="en-IE" altLang="de-DE" sz="2400" kern="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working in the debris, void, building or wall:</a:t>
            </a:r>
          </a:p>
          <a:p>
            <a:pPr marL="628650" lvl="0" indent="-358775" eaLnBrk="1" hangingPunct="1">
              <a:spcBef>
                <a:spcPts val="1800"/>
              </a:spcBef>
              <a:buClrTx/>
              <a:buFont typeface="Wingdings" panose="05000000000000000000" pitchFamily="2" charset="2"/>
              <a:buChar char="q"/>
            </a:pPr>
            <a:r>
              <a:rPr lang="en-IE" altLang="de-DE" sz="2400" dirty="0" smtClean="0">
                <a:solidFill>
                  <a:srgbClr val="194C8D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</a:rPr>
              <a:t>avoid </a:t>
            </a:r>
          </a:p>
          <a:p>
            <a:pPr marL="628650" lvl="0" indent="-358775"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IE" altLang="de-DE" sz="2400" kern="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the rescuer with a rope</a:t>
            </a:r>
          </a:p>
          <a:p>
            <a:pPr marL="628650" lvl="0" indent="-358775"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IE" altLang="de-DE" sz="2400" kern="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use open fire for illumination</a:t>
            </a:r>
          </a:p>
          <a:p>
            <a:pPr marL="628650" lvl="0" indent="-358775"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IE" altLang="de-DE" sz="2400" kern="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don‘t do the hole in a load bearing wall</a:t>
            </a:r>
          </a:p>
          <a:p>
            <a:pPr marL="628650" lvl="0" indent="-358775"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IE" altLang="de-DE" sz="24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E" altLang="de-DE" sz="2400" kern="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 the wall for fractures, or external load </a:t>
            </a:r>
            <a:br>
              <a:rPr lang="en-IE" altLang="de-DE" sz="2400" kern="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altLang="de-DE" sz="2400" kern="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(debris, columns etc.)</a:t>
            </a:r>
            <a:endParaRPr lang="en-IE" altLang="de-DE" sz="2400" kern="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6C7BDA-81D2-353D-BF6B-86967522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7162800" cy="533400"/>
          </a:xfrm>
        </p:spPr>
        <p:txBody>
          <a:bodyPr/>
          <a:lstStyle/>
          <a:p>
            <a:pPr marL="0" indent="0">
              <a:buNone/>
            </a:pPr>
            <a:r>
              <a:rPr lang="en-IE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First!</a:t>
            </a:r>
            <a:endParaRPr lang="en-IE" altLang="de-DE" sz="28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690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66AF571-8E22-08AC-D4AA-6EBFCFA1C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000" y="900000"/>
            <a:ext cx="7035800" cy="581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1440" bIns="46800" numCol="1" anchor="t" anchorCtr="0" compatLnSpc="1">
            <a:prstTxWarp prst="textNoShape">
              <a:avLst/>
            </a:prstTxWarp>
          </a:bodyPr>
          <a:lstStyle/>
          <a:p>
            <a:pPr marL="0" indent="0" algn="l">
              <a:spcBef>
                <a:spcPts val="8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None/>
            </a:pPr>
            <a:r>
              <a:rPr lang="en-IE" altLang="de-DE" sz="2800" dirty="0" smtClean="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Entering the Building / Void</a:t>
            </a:r>
            <a:endParaRPr lang="en-IE" altLang="de-DE" sz="2800" dirty="0">
              <a:solidFill>
                <a:srgbClr val="174C8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748C23A8-B3FA-324D-24A0-EBFBAE2E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628775"/>
            <a:ext cx="475297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7FCDBA3-D985-E178-AD1B-D8085142C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1800000"/>
            <a:ext cx="3699600" cy="4154984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buFontTx/>
              <a:buNone/>
              <a:defRPr sz="280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de-DE" sz="2400" u="sng" dirty="0"/>
              <a:t>Entry of the rescuer:</a:t>
            </a:r>
          </a:p>
          <a:p>
            <a:pPr marL="355600"/>
            <a:r>
              <a:rPr lang="en-US" altLang="de-DE" sz="2400" dirty="0"/>
              <a:t>The minimum size for the rescue hole is</a:t>
            </a:r>
          </a:p>
          <a:p>
            <a:pPr marL="355600"/>
            <a:r>
              <a:rPr lang="en-US" altLang="de-DE" sz="2400" dirty="0"/>
              <a:t>	30 cm (hight) </a:t>
            </a:r>
            <a:br>
              <a:rPr lang="en-US" altLang="de-DE" sz="2400" dirty="0"/>
            </a:br>
            <a:r>
              <a:rPr lang="en-US" altLang="de-DE" sz="2400" dirty="0"/>
              <a:t>	50 cm (width) </a:t>
            </a:r>
          </a:p>
          <a:p>
            <a:endParaRPr lang="en-US" altLang="de-DE" sz="2400" dirty="0"/>
          </a:p>
          <a:p>
            <a:r>
              <a:rPr lang="en-US" altLang="de-DE" sz="2400" u="sng" dirty="0"/>
              <a:t>Be aware: </a:t>
            </a:r>
          </a:p>
          <a:p>
            <a:pPr marL="355600"/>
            <a:r>
              <a:rPr lang="en-US" altLang="de-DE" sz="2400" dirty="0"/>
              <a:t>This measurement is valid for a small person without fear of narrow spaces!</a:t>
            </a:r>
          </a:p>
        </p:txBody>
      </p:sp>
    </p:spTree>
    <p:extLst>
      <p:ext uri="{BB962C8B-B14F-4D97-AF65-F5344CB8AC3E}">
        <p14:creationId xmlns:p14="http://schemas.microsoft.com/office/powerpoint/2010/main" val="8410392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solidFill>
          <a:srgbClr val="00CC99"/>
        </a:solidFill>
        <a:ln w="19050" cap="flat" cmpd="sng" algn="ctr">
          <a:solidFill>
            <a:srgbClr val="174C8E">
              <a:alpha val="84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06043E801ECD41A66A5AFD31B86233" ma:contentTypeVersion="16" ma:contentTypeDescription="Create a new document." ma:contentTypeScope="" ma:versionID="121387458f2ae338a5cbee273aedf244">
  <xsd:schema xmlns:xsd="http://www.w3.org/2001/XMLSchema" xmlns:xs="http://www.w3.org/2001/XMLSchema" xmlns:p="http://schemas.microsoft.com/office/2006/metadata/properties" xmlns:ns2="f154b4d9-7ec7-4b5e-b168-732fe2c0b380" xmlns:ns3="68230cab-cc78-4ac7-aee1-eaf700f54e1c" targetNamespace="http://schemas.microsoft.com/office/2006/metadata/properties" ma:root="true" ma:fieldsID="d174b98f52e87b7c70e193e45db16df2" ns2:_="" ns3:_="">
    <xsd:import namespace="f154b4d9-7ec7-4b5e-b168-732fe2c0b380"/>
    <xsd:import namespace="68230cab-cc78-4ac7-aee1-eaf700f54e1c"/>
    <xsd:element name="properties">
      <xsd:complexType>
        <xsd:sequence>
          <xsd:element name="documentManagement">
            <xsd:complexType>
              <xsd:all>
                <xsd:element ref="ns2:Content_x0020_Type_x0020_Group" minOccurs="0"/>
                <xsd:element ref="ns3:Branded_x0020_Template_x0020_Typ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4b4d9-7ec7-4b5e-b168-732fe2c0b380" elementFormDefault="qualified">
    <xsd:import namespace="http://schemas.microsoft.com/office/2006/documentManagement/types"/>
    <xsd:import namespace="http://schemas.microsoft.com/office/infopath/2007/PartnerControls"/>
    <xsd:element name="Content_x0020_Type_x0020_Group" ma:index="8" nillable="true" ma:displayName="Content Type Group" ma:list="{412b606c-95d6-4214-b204-4aaaf20d7163}" ma:internalName="Content_x0020_Type_x0020_Group" ma:showField="Title" ma:web="f154b4d9-7ec7-4b5e-b168-732fe2c0b380">
      <xsd:simpleType>
        <xsd:restriction base="dms:Lookup"/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1f1de8b-89a0-4787-8e73-73fc7a8fdfb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10f3e123-e7af-4e8b-87c7-dc58a623ede4}" ma:internalName="TaxCatchAll" ma:showField="CatchAllData" ma:web="f154b4d9-7ec7-4b5e-b168-732fe2c0b3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10f3e123-e7af-4e8b-87c7-dc58a623ede4}" ma:internalName="TaxCatchAllLabel" ma:readOnly="true" ma:showField="CatchAllDataLabel" ma:web="f154b4d9-7ec7-4b5e-b168-732fe2c0b3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30cab-cc78-4ac7-aee1-eaf700f54e1c" elementFormDefault="qualified">
    <xsd:import namespace="http://schemas.microsoft.com/office/2006/documentManagement/types"/>
    <xsd:import namespace="http://schemas.microsoft.com/office/infopath/2007/PartnerControls"/>
    <xsd:element name="Branded_x0020_Template_x0020_Type" ma:index="9" nillable="true" ma:displayName="Template Type" ma:default="Documents/Presentations/Folder" ma:format="Dropdown" ma:internalName="Branded_x0020_Template_x0020_Type">
      <xsd:simpleType>
        <xsd:restriction base="dms:Choice">
          <xsd:enumeration value="Documents/Presentations/Folder"/>
          <xsd:enumeration value="Images/Logo"/>
          <xsd:enumeration value="Communications/Contac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B7C7DF9AA3604DBA9EFFD7647AF866" ma:contentTypeVersion="21" ma:contentTypeDescription="Create a new document." ma:contentTypeScope="" ma:versionID="c0abb2763dea8ea4c2baa7ca59b13893">
  <xsd:schema xmlns:xsd="http://www.w3.org/2001/XMLSchema" xmlns:xs="http://www.w3.org/2001/XMLSchema" xmlns:p="http://schemas.microsoft.com/office/2006/metadata/properties" xmlns:ns2="f1bae91e-3907-439b-bcc8-55e41ee05a99" xmlns:ns3="1f53fade-b7a2-46aa-9ff1-583a0afc40b4" xmlns:ns4="985ec44e-1bab-4c0b-9df0-6ba128686fc9" targetNamespace="http://schemas.microsoft.com/office/2006/metadata/properties" ma:root="true" ma:fieldsID="5389443d29b57e271e872c84a7ae4db3" ns2:_="" ns3:_="" ns4:_="">
    <xsd:import namespace="f1bae91e-3907-439b-bcc8-55e41ee05a99"/>
    <xsd:import namespace="1f53fade-b7a2-46aa-9ff1-583a0afc40b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ae91e-3907-439b-bcc8-55e41ee05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f9aa507d-aaca-4591-aee8-da00b252780d}" ma:internalName="TaxCatchAll" ma:showField="CatchAllData" ma:web="1f53fade-b7a2-46aa-9ff1-583a0afc4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_Flow_SignoffStatus xmlns="f1bae91e-3907-439b-bcc8-55e41ee05a99" xsi:nil="true"/>
    <lcf76f155ced4ddcb4097134ff3c332f xmlns="f1bae91e-3907-439b-bcc8-55e41ee05a99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FE89A8F-B6BD-472A-8F4E-8E09856FE2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4b4d9-7ec7-4b5e-b168-732fe2c0b380"/>
    <ds:schemaRef ds:uri="68230cab-cc78-4ac7-aee1-eaf700f54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C25EE-59DC-468F-B16F-1BE64305ACB9}"/>
</file>

<file path=customXml/itemProps3.xml><?xml version="1.0" encoding="utf-8"?>
<ds:datastoreItem xmlns:ds="http://schemas.openxmlformats.org/officeDocument/2006/customXml" ds:itemID="{84318707-021B-46DE-A829-29F2C5D1879E}">
  <ds:schemaRefs>
    <ds:schemaRef ds:uri="http://schemas.microsoft.com/office/2006/metadata/properties"/>
    <ds:schemaRef ds:uri="http://schemas.microsoft.com/office/infopath/2007/PartnerControls"/>
    <ds:schemaRef ds:uri="f154b4d9-7ec7-4b5e-b168-732fe2c0b380"/>
    <ds:schemaRef ds:uri="68230cab-cc78-4ac7-aee1-eaf700f54e1c"/>
  </ds:schemaRefs>
</ds:datastoreItem>
</file>

<file path=customXml/itemProps4.xml><?xml version="1.0" encoding="utf-8"?>
<ds:datastoreItem xmlns:ds="http://schemas.openxmlformats.org/officeDocument/2006/customXml" ds:itemID="{4B60236D-BF27-45AE-893E-EBB68286E05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2A5456E-B4ED-4410-9F74-F8D690C3EA6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0</TotalTime>
  <Pages>0</Pages>
  <Words>431</Words>
  <Characters>0</Characters>
  <Application>Microsoft Office PowerPoint</Application>
  <PresentationFormat>Bildschirmpräsentation (4:3)</PresentationFormat>
  <Lines>0</Lines>
  <Paragraphs>97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7" baseType="lpstr">
      <vt:lpstr>ＭＳ ゴシック</vt:lpstr>
      <vt:lpstr>MS PGothic</vt:lpstr>
      <vt:lpstr>MS PGothic</vt:lpstr>
      <vt:lpstr>Arial</vt:lpstr>
      <vt:lpstr>Arial Narrow</vt:lpstr>
      <vt:lpstr>Avenir Medium</vt:lpstr>
      <vt:lpstr>Calibri</vt:lpstr>
      <vt:lpstr>Symbol</vt:lpstr>
      <vt:lpstr>Times</vt:lpstr>
      <vt:lpstr>Times New Roman</vt:lpstr>
      <vt:lpstr>Verdana</vt:lpstr>
      <vt:lpstr>Wingdings</vt:lpstr>
      <vt:lpstr>ヒラギノ明朝 ProN W3</vt:lpstr>
      <vt:lpstr>1_Title &amp; Bullets</vt:lpstr>
      <vt:lpstr>PowerPoint-Präsentation</vt:lpstr>
      <vt:lpstr>Breaking / Cutting</vt:lpstr>
      <vt:lpstr>PowerPoint-Präsentation</vt:lpstr>
      <vt:lpstr>PowerPoint-Präsentation</vt:lpstr>
      <vt:lpstr>PowerPoint-Präsentation</vt:lpstr>
      <vt:lpstr>PowerPoint-Präsentation</vt:lpstr>
      <vt:lpstr>The Breaching Process</vt:lpstr>
      <vt:lpstr>PowerPoint-Präsentation</vt:lpstr>
      <vt:lpstr>Entering the Building / Void</vt:lpstr>
      <vt:lpstr>Entering the Building / Void</vt:lpstr>
      <vt:lpstr>Entering the Building / Void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OCHA Powerpoint Presentation_white</dc:title>
  <dc:creator>Peter Goxharaj</dc:creator>
  <cp:lastModifiedBy>Microsoft-Konto</cp:lastModifiedBy>
  <cp:revision>348</cp:revision>
  <dcterms:created xsi:type="dcterms:W3CDTF">2009-07-08T19:39:17Z</dcterms:created>
  <dcterms:modified xsi:type="dcterms:W3CDTF">2024-05-06T10:49:25Z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Order">
    <vt:lpwstr>2400.00000000000</vt:lpwstr>
  </property>
  <property fmtid="{D5CDD505-2E9C-101B-9397-08002B2CF9AE}" pid="4" name="_dlc_DocId">
    <vt:lpwstr>OCHANET-296-24</vt:lpwstr>
  </property>
  <property fmtid="{D5CDD505-2E9C-101B-9397-08002B2CF9AE}" pid="5" name="_dlc_DocIdItemGuid">
    <vt:lpwstr>5b94cdea-a054-4aa5-90ae-22d7b016bbf1</vt:lpwstr>
  </property>
  <property fmtid="{D5CDD505-2E9C-101B-9397-08002B2CF9AE}" pid="6" name="_dlc_DocIdUrl">
    <vt:lpwstr>https://ochanet.unocha.org/OS/HQ_Branches_Offices/CISB/OCHA_Templates/_layouts/DocIdRedir.aspx?ID=OCHANET-296-24, OCHANET-296-24</vt:lpwstr>
  </property>
  <property fmtid="{D5CDD505-2E9C-101B-9397-08002B2CF9AE}" pid="7" name="ContentTypeId">
    <vt:lpwstr>0x010100AFB7C7DF9AA3604DBA9EFFD7647AF866</vt:lpwstr>
  </property>
</Properties>
</file>