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14"/>
  </p:notesMasterIdLst>
  <p:handoutMasterIdLst>
    <p:handoutMasterId r:id="rId15"/>
  </p:handoutMasterIdLst>
  <p:sldIdLst>
    <p:sldId id="369" r:id="rId7"/>
    <p:sldId id="341" r:id="rId8"/>
    <p:sldId id="374" r:id="rId9"/>
    <p:sldId id="427" r:id="rId10"/>
    <p:sldId id="428" r:id="rId11"/>
    <p:sldId id="370" r:id="rId12"/>
    <p:sldId id="3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AD56A9-FF2E-4DD4-BE04-633135F1C4C5}" v="8" dt="2023-01-15T10:18:18.2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14" Type="http://schemas.openxmlformats.org/officeDocument/2006/relationships/notesMaster" Target="notesMasters/notesMaster1.xml"/><Relationship Id="rId9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1CAD56A9-FF2E-4DD4-BE04-633135F1C4C5}"/>
    <pc:docChg chg="custSel addSld delSld modSld">
      <pc:chgData name="Rudina Goxharaj" userId="4c7967008258634d" providerId="LiveId" clId="{1CAD56A9-FF2E-4DD4-BE04-633135F1C4C5}" dt="2023-01-15T10:18:18.353" v="310" actId="27636"/>
      <pc:docMkLst>
        <pc:docMk/>
      </pc:docMkLst>
      <pc:sldChg chg="modSp mod">
        <pc:chgData name="Rudina Goxharaj" userId="4c7967008258634d" providerId="LiveId" clId="{1CAD56A9-FF2E-4DD4-BE04-633135F1C4C5}" dt="2023-01-15T09:57:10.956" v="285" actId="20577"/>
        <pc:sldMkLst>
          <pc:docMk/>
          <pc:sldMk cId="0" sldId="341"/>
        </pc:sldMkLst>
        <pc:spChg chg="mod">
          <ac:chgData name="Rudina Goxharaj" userId="4c7967008258634d" providerId="LiveId" clId="{1CAD56A9-FF2E-4DD4-BE04-633135F1C4C5}" dt="2023-01-15T09:57:10.956" v="285" actId="20577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1CAD56A9-FF2E-4DD4-BE04-633135F1C4C5}" dt="2023-01-15T09:57:08.124" v="283" actId="14100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1CAD56A9-FF2E-4DD4-BE04-633135F1C4C5}" dt="2023-01-15T09:56:06.032" v="111" actId="6549"/>
        <pc:sldMkLst>
          <pc:docMk/>
          <pc:sldMk cId="0" sldId="369"/>
        </pc:sldMkLst>
        <pc:spChg chg="mod">
          <ac:chgData name="Rudina Goxharaj" userId="4c7967008258634d" providerId="LiveId" clId="{1CAD56A9-FF2E-4DD4-BE04-633135F1C4C5}" dt="2023-01-15T09:55:53.264" v="75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1CAD56A9-FF2E-4DD4-BE04-633135F1C4C5}" dt="2023-01-15T09:56:06.032" v="111" actId="6549"/>
          <ac:spMkLst>
            <pc:docMk/>
            <pc:sldMk cId="0" sldId="369"/>
            <ac:spMk id="3" creationId="{0C4BE802-7BEC-6CF4-30FB-D03CA8177C66}"/>
          </ac:spMkLst>
        </pc:spChg>
        <pc:spChg chg="mod">
          <ac:chgData name="Rudina Goxharaj" userId="4c7967008258634d" providerId="LiveId" clId="{1CAD56A9-FF2E-4DD4-BE04-633135F1C4C5}" dt="2023-01-15T09:54:52.595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del">
        <pc:chgData name="Rudina Goxharaj" userId="4c7967008258634d" providerId="LiveId" clId="{1CAD56A9-FF2E-4DD4-BE04-633135F1C4C5}" dt="2023-01-15T10:16:29.515" v="286" actId="47"/>
        <pc:sldMkLst>
          <pc:docMk/>
          <pc:sldMk cId="0" sldId="372"/>
        </pc:sldMkLst>
      </pc:sldChg>
      <pc:sldChg chg="del">
        <pc:chgData name="Rudina Goxharaj" userId="4c7967008258634d" providerId="LiveId" clId="{1CAD56A9-FF2E-4DD4-BE04-633135F1C4C5}" dt="2023-01-15T10:16:29.767" v="287" actId="47"/>
        <pc:sldMkLst>
          <pc:docMk/>
          <pc:sldMk cId="1400427510" sldId="373"/>
        </pc:sldMkLst>
      </pc:sldChg>
      <pc:sldChg chg="del">
        <pc:chgData name="Rudina Goxharaj" userId="4c7967008258634d" providerId="LiveId" clId="{1CAD56A9-FF2E-4DD4-BE04-633135F1C4C5}" dt="2023-01-15T10:16:31.732" v="288" actId="47"/>
        <pc:sldMkLst>
          <pc:docMk/>
          <pc:sldMk cId="2413403506" sldId="376"/>
        </pc:sldMkLst>
      </pc:sldChg>
      <pc:sldChg chg="del">
        <pc:chgData name="Rudina Goxharaj" userId="4c7967008258634d" providerId="LiveId" clId="{1CAD56A9-FF2E-4DD4-BE04-633135F1C4C5}" dt="2023-01-15T10:16:32.628" v="289" actId="47"/>
        <pc:sldMkLst>
          <pc:docMk/>
          <pc:sldMk cId="4277777635" sldId="377"/>
        </pc:sldMkLst>
      </pc:sldChg>
      <pc:sldChg chg="del">
        <pc:chgData name="Rudina Goxharaj" userId="4c7967008258634d" providerId="LiveId" clId="{1CAD56A9-FF2E-4DD4-BE04-633135F1C4C5}" dt="2023-01-15T10:16:34.410" v="290" actId="47"/>
        <pc:sldMkLst>
          <pc:docMk/>
          <pc:sldMk cId="1135611390" sldId="379"/>
        </pc:sldMkLst>
      </pc:sldChg>
      <pc:sldChg chg="del">
        <pc:chgData name="Rudina Goxharaj" userId="4c7967008258634d" providerId="LiveId" clId="{1CAD56A9-FF2E-4DD4-BE04-633135F1C4C5}" dt="2023-01-15T10:16:35.750" v="291" actId="47"/>
        <pc:sldMkLst>
          <pc:docMk/>
          <pc:sldMk cId="961669475" sldId="380"/>
        </pc:sldMkLst>
      </pc:sldChg>
      <pc:sldChg chg="add modTransition">
        <pc:chgData name="Rudina Goxharaj" userId="4c7967008258634d" providerId="LiveId" clId="{1CAD56A9-FF2E-4DD4-BE04-633135F1C4C5}" dt="2023-01-15T10:16:41.180" v="292"/>
        <pc:sldMkLst>
          <pc:docMk/>
          <pc:sldMk cId="4029304053" sldId="404"/>
        </pc:sldMkLst>
      </pc:sldChg>
      <pc:sldChg chg="modSp add mod modTransition">
        <pc:chgData name="Rudina Goxharaj" userId="4c7967008258634d" providerId="LiveId" clId="{1CAD56A9-FF2E-4DD4-BE04-633135F1C4C5}" dt="2023-01-15T10:16:56.001" v="296" actId="27636"/>
        <pc:sldMkLst>
          <pc:docMk/>
          <pc:sldMk cId="2538278135" sldId="406"/>
        </pc:sldMkLst>
        <pc:spChg chg="mod">
          <ac:chgData name="Rudina Goxharaj" userId="4c7967008258634d" providerId="LiveId" clId="{1CAD56A9-FF2E-4DD4-BE04-633135F1C4C5}" dt="2023-01-15T10:16:56.001" v="296" actId="27636"/>
          <ac:spMkLst>
            <pc:docMk/>
            <pc:sldMk cId="2538278135" sldId="406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7:03.335" v="299" actId="27636"/>
        <pc:sldMkLst>
          <pc:docMk/>
          <pc:sldMk cId="100090317" sldId="408"/>
        </pc:sldMkLst>
        <pc:spChg chg="mod">
          <ac:chgData name="Rudina Goxharaj" userId="4c7967008258634d" providerId="LiveId" clId="{1CAD56A9-FF2E-4DD4-BE04-633135F1C4C5}" dt="2023-01-15T10:17:03.335" v="299" actId="27636"/>
          <ac:spMkLst>
            <pc:docMk/>
            <pc:sldMk cId="100090317" sldId="408"/>
            <ac:spMk id="2" creationId="{CA734854-4522-DA41-B3E9-ACF4903EE14F}"/>
          </ac:spMkLst>
        </pc:spChg>
        <pc:spChg chg="mod">
          <ac:chgData name="Rudina Goxharaj" userId="4c7967008258634d" providerId="LiveId" clId="{1CAD56A9-FF2E-4DD4-BE04-633135F1C4C5}" dt="2023-01-15T10:17:03.335" v="298" actId="27636"/>
          <ac:spMkLst>
            <pc:docMk/>
            <pc:sldMk cId="100090317" sldId="408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6:47.218" v="294" actId="27636"/>
        <pc:sldMkLst>
          <pc:docMk/>
          <pc:sldMk cId="3408382999" sldId="419"/>
        </pc:sldMkLst>
        <pc:spChg chg="mod">
          <ac:chgData name="Rudina Goxharaj" userId="4c7967008258634d" providerId="LiveId" clId="{1CAD56A9-FF2E-4DD4-BE04-633135F1C4C5}" dt="2023-01-15T10:16:47.218" v="294" actId="27636"/>
          <ac:spMkLst>
            <pc:docMk/>
            <pc:sldMk cId="3408382999" sldId="419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7:12.611" v="302" actId="27636"/>
        <pc:sldMkLst>
          <pc:docMk/>
          <pc:sldMk cId="71582520" sldId="424"/>
        </pc:sldMkLst>
        <pc:spChg chg="mod">
          <ac:chgData name="Rudina Goxharaj" userId="4c7967008258634d" providerId="LiveId" clId="{1CAD56A9-FF2E-4DD4-BE04-633135F1C4C5}" dt="2023-01-15T10:17:12.595" v="301" actId="27636"/>
          <ac:spMkLst>
            <pc:docMk/>
            <pc:sldMk cId="71582520" sldId="424"/>
            <ac:spMk id="2" creationId="{CA734854-4522-DA41-B3E9-ACF4903EE14F}"/>
          </ac:spMkLst>
        </pc:spChg>
        <pc:spChg chg="mod">
          <ac:chgData name="Rudina Goxharaj" userId="4c7967008258634d" providerId="LiveId" clId="{1CAD56A9-FF2E-4DD4-BE04-633135F1C4C5}" dt="2023-01-15T10:17:12.611" v="302" actId="27636"/>
          <ac:spMkLst>
            <pc:docMk/>
            <pc:sldMk cId="71582520" sldId="424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8:08.442" v="305" actId="27636"/>
        <pc:sldMkLst>
          <pc:docMk/>
          <pc:sldMk cId="3747471545" sldId="425"/>
        </pc:sldMkLst>
        <pc:spChg chg="mod">
          <ac:chgData name="Rudina Goxharaj" userId="4c7967008258634d" providerId="LiveId" clId="{1CAD56A9-FF2E-4DD4-BE04-633135F1C4C5}" dt="2023-01-15T10:18:08.433" v="304" actId="27636"/>
          <ac:spMkLst>
            <pc:docMk/>
            <pc:sldMk cId="3747471545" sldId="425"/>
            <ac:spMk id="2" creationId="{CA734854-4522-DA41-B3E9-ACF4903EE14F}"/>
          </ac:spMkLst>
        </pc:spChg>
        <pc:spChg chg="mod">
          <ac:chgData name="Rudina Goxharaj" userId="4c7967008258634d" providerId="LiveId" clId="{1CAD56A9-FF2E-4DD4-BE04-633135F1C4C5}" dt="2023-01-15T10:18:08.442" v="305" actId="27636"/>
          <ac:spMkLst>
            <pc:docMk/>
            <pc:sldMk cId="3747471545" sldId="425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8:13.094" v="308" actId="27636"/>
        <pc:sldMkLst>
          <pc:docMk/>
          <pc:sldMk cId="2911430832" sldId="426"/>
        </pc:sldMkLst>
        <pc:spChg chg="mod">
          <ac:chgData name="Rudina Goxharaj" userId="4c7967008258634d" providerId="LiveId" clId="{1CAD56A9-FF2E-4DD4-BE04-633135F1C4C5}" dt="2023-01-15T10:18:13.078" v="307" actId="27636"/>
          <ac:spMkLst>
            <pc:docMk/>
            <pc:sldMk cId="2911430832" sldId="426"/>
            <ac:spMk id="2" creationId="{CA734854-4522-DA41-B3E9-ACF4903EE14F}"/>
          </ac:spMkLst>
        </pc:spChg>
        <pc:spChg chg="mod">
          <ac:chgData name="Rudina Goxharaj" userId="4c7967008258634d" providerId="LiveId" clId="{1CAD56A9-FF2E-4DD4-BE04-633135F1C4C5}" dt="2023-01-15T10:18:13.094" v="308" actId="27636"/>
          <ac:spMkLst>
            <pc:docMk/>
            <pc:sldMk cId="2911430832" sldId="426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1CAD56A9-FF2E-4DD4-BE04-633135F1C4C5}" dt="2023-01-15T10:18:18.353" v="310" actId="27636"/>
        <pc:sldMkLst>
          <pc:docMk/>
          <pc:sldMk cId="3523335538" sldId="427"/>
        </pc:sldMkLst>
        <pc:spChg chg="mod">
          <ac:chgData name="Rudina Goxharaj" userId="4c7967008258634d" providerId="LiveId" clId="{1CAD56A9-FF2E-4DD4-BE04-633135F1C4C5}" dt="2023-01-15T10:18:18.353" v="310" actId="27636"/>
          <ac:spMkLst>
            <pc:docMk/>
            <pc:sldMk cId="3523335538" sldId="427"/>
            <ac:spMk id="3" creationId="{F85E4182-EE9E-5241-873C-185537DF76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521375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80905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276818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893624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5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6972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3384490"/>
            <a:ext cx="59596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Localization as the key element for the participants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7035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84490"/>
            <a:ext cx="2355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23076"/>
            <a:ext cx="2279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 err="1">
                <a:solidFill>
                  <a:srgbClr val="FFFFFF"/>
                </a:solidFill>
                <a:latin typeface="Avenir Medium" charset="0"/>
              </a:rPr>
              <a:t>ToT</a:t>
            </a:r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 – Session 3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4" y="4070350"/>
            <a:ext cx="2594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799"/>
            <a:ext cx="2754897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775" y="1295400"/>
            <a:ext cx="5573127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Localization as </a:t>
            </a:r>
            <a:br>
              <a:rPr lang="en-US" altLang="de-DE" dirty="0">
                <a:solidFill>
                  <a:srgbClr val="194C8D"/>
                </a:solidFill>
                <a:latin typeface="Avenir Medium" charset="0"/>
              </a:rPr>
            </a:br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Key Element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429000"/>
            <a:ext cx="5679072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spcBef>
                <a:spcPts val="1200"/>
              </a:spcBef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Using the course as a tool box</a:t>
            </a:r>
          </a:p>
          <a:p>
            <a:pPr marL="0" lvl="1" algn="ctr">
              <a:spcBef>
                <a:spcPts val="1200"/>
              </a:spcBef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Customizing the content for the participants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86001"/>
            <a:ext cx="7239000" cy="24384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Open discussion 40 minutes!</a:t>
            </a:r>
          </a:p>
          <a:p>
            <a:pPr marL="446088" indent="-40640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will be your own customized Power Point slide!</a:t>
            </a:r>
            <a:endParaRPr lang="en-AU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0426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Brainstorming: How to localize the course?</a:t>
            </a:r>
          </a:p>
        </p:txBody>
      </p:sp>
    </p:spTree>
    <p:extLst>
      <p:ext uri="{BB962C8B-B14F-4D97-AF65-F5344CB8AC3E}">
        <p14:creationId xmlns:p14="http://schemas.microsoft.com/office/powerpoint/2010/main" val="32922712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734854-4522-DA41-B3E9-ACF4903E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900000"/>
            <a:ext cx="8382000" cy="652359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open for changes!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50" y="1981200"/>
            <a:ext cx="6640350" cy="34496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know about </a:t>
            </a:r>
            <a:r>
              <a:rPr lang="en-GB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clear lesson structure 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information overkill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clear in language and examples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jump back and forth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alternate the slides to often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fitting pictures to visualize the topic</a:t>
            </a:r>
          </a:p>
        </p:txBody>
      </p:sp>
    </p:spTree>
    <p:extLst>
      <p:ext uri="{BB962C8B-B14F-4D97-AF65-F5344CB8AC3E}">
        <p14:creationId xmlns:p14="http://schemas.microsoft.com/office/powerpoint/2010/main" val="352333553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Karte enthält.&#10;&#10;Automatisch generierte Beschreibung">
            <a:extLst>
              <a:ext uri="{FF2B5EF4-FFF2-40B4-BE49-F238E27FC236}">
                <a16:creationId xmlns:a16="http://schemas.microsoft.com/office/drawing/2014/main" xmlns="" id="{85D05EF0-9FF1-E0FD-5199-C885EF19A6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626" y="255223"/>
            <a:ext cx="4038600" cy="57120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734854-4522-DA41-B3E9-ACF4903E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900000"/>
            <a:ext cx="8382000" cy="652359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open for changes!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CFC0897D-AACA-4405-919F-CCDC2F1FE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3962400"/>
            <a:ext cx="3117574" cy="12192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Visualisation through doodles</a:t>
            </a:r>
            <a:endParaRPr lang="en-GB" sz="2400" dirty="0">
              <a:solidFill>
                <a:srgbClr val="194C8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4894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6043E801ECD41A66A5AFD31B86233" ma:contentTypeVersion="16" ma:contentTypeDescription="Create a new document." ma:contentTypeScope="" ma:versionID="121387458f2ae338a5cbee273aedf244">
  <xsd:schema xmlns:xsd="http://www.w3.org/2001/XMLSchema" xmlns:xs="http://www.w3.org/2001/XMLSchema" xmlns:p="http://schemas.microsoft.com/office/2006/metadata/properties" xmlns:ns2="f154b4d9-7ec7-4b5e-b168-732fe2c0b380" xmlns:ns3="68230cab-cc78-4ac7-aee1-eaf700f54e1c" targetNamespace="http://schemas.microsoft.com/office/2006/metadata/properties" ma:root="true" ma:fieldsID="d174b98f52e87b7c70e193e45db16df2" ns2:_="" ns3:_="">
    <xsd:import namespace="f154b4d9-7ec7-4b5e-b168-732fe2c0b380"/>
    <xsd:import namespace="68230cab-cc78-4ac7-aee1-eaf700f54e1c"/>
    <xsd:element name="properties">
      <xsd:complexType>
        <xsd:sequence>
          <xsd:element name="documentManagement">
            <xsd:complexType>
              <xsd:all>
                <xsd:element ref="ns2:Content_x0020_Type_x0020_Group" minOccurs="0"/>
                <xsd:element ref="ns3:Branded_x0020_Template_x0020_Type" minOccurs="0"/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4b4d9-7ec7-4b5e-b168-732fe2c0b380" elementFormDefault="qualified">
    <xsd:import namespace="http://schemas.microsoft.com/office/2006/documentManagement/types"/>
    <xsd:import namespace="http://schemas.microsoft.com/office/infopath/2007/PartnerControls"/>
    <xsd:element name="Content_x0020_Type_x0020_Group" ma:index="8" nillable="true" ma:displayName="Content Type Group" ma:list="{412b606c-95d6-4214-b204-4aaaf20d7163}" ma:internalName="Content_x0020_Type_x0020_Group" ma:showField="Title" ma:web="f154b4d9-7ec7-4b5e-b168-732fe2c0b380">
      <xsd:simpleType>
        <xsd:restriction base="dms:Lookup"/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1f1de8b-89a0-4787-8e73-73fc7a8fdfb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10f3e123-e7af-4e8b-87c7-dc58a623ede4}" ma:internalName="TaxCatchAll" ma:showField="CatchAllData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10f3e123-e7af-4e8b-87c7-dc58a623ede4}" ma:internalName="TaxCatchAllLabel" ma:readOnly="true" ma:showField="CatchAllDataLabel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30cab-cc78-4ac7-aee1-eaf700f54e1c" elementFormDefault="qualified">
    <xsd:import namespace="http://schemas.microsoft.com/office/2006/documentManagement/types"/>
    <xsd:import namespace="http://schemas.microsoft.com/office/infopath/2007/PartnerControls"/>
    <xsd:element name="Branded_x0020_Template_x0020_Type" ma:index="9" nillable="true" ma:displayName="Template Type" ma:default="Documents/Presentations/Folder" ma:format="Dropdown" ma:internalName="Branded_x0020_Template_x0020_Type">
      <xsd:simpleType>
        <xsd:restriction base="dms:Choice">
          <xsd:enumeration value="Documents/Presentations/Folder"/>
          <xsd:enumeration value="Images/Logo"/>
          <xsd:enumeration value="Communications/Contac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2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FE89A8F-B6BD-472A-8F4E-8E09856FE2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54b4d9-7ec7-4b5e-b168-732fe2c0b380"/>
    <ds:schemaRef ds:uri="68230cab-cc78-4ac7-aee1-eaf700f54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2E5699A4-2E7C-4998-B38F-F6BBF04E9F50}"/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150</Words>
  <Characters>0</Characters>
  <Application>Microsoft Office PowerPoint</Application>
  <PresentationFormat>Bildschirmpräsentation (4:3)</PresentationFormat>
  <Lines>0</Lines>
  <Paragraphs>49</Paragraphs>
  <Slides>7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9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Localization as  Key Element</vt:lpstr>
      <vt:lpstr>PowerPoint-Präsentation</vt:lpstr>
      <vt:lpstr>Be open for changes!</vt:lpstr>
      <vt:lpstr>Be open for changes!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335</cp:revision>
  <dcterms:created xsi:type="dcterms:W3CDTF">2009-07-08T19:39:17Z</dcterms:created>
  <dcterms:modified xsi:type="dcterms:W3CDTF">2024-05-06T09:38:26Z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