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6"/>
  </p:sldMasterIdLst>
  <p:notesMasterIdLst>
    <p:notesMasterId r:id="rId18"/>
  </p:notesMasterIdLst>
  <p:handoutMasterIdLst>
    <p:handoutMasterId r:id="rId19"/>
  </p:handoutMasterIdLst>
  <p:sldIdLst>
    <p:sldId id="369" r:id="rId7"/>
    <p:sldId id="341" r:id="rId8"/>
    <p:sldId id="372" r:id="rId9"/>
    <p:sldId id="408" r:id="rId10"/>
    <p:sldId id="419" r:id="rId11"/>
    <p:sldId id="382" r:id="rId12"/>
    <p:sldId id="406" r:id="rId13"/>
    <p:sldId id="385" r:id="rId14"/>
    <p:sldId id="422" r:id="rId15"/>
    <p:sldId id="370" r:id="rId16"/>
    <p:sldId id="368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ヒラギノ明朝 ProN W3" charset="-128"/>
        <a:cs typeface="+mn-cs"/>
        <a:sym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C8E"/>
    <a:srgbClr val="194C8D"/>
    <a:srgbClr val="5F77AB"/>
    <a:srgbClr val="75E7EC"/>
    <a:srgbClr val="056CB6"/>
    <a:srgbClr val="E3E7F5"/>
    <a:srgbClr val="FF33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AD99FE-50BB-4C28-8B68-2F55695BEA6E}" v="5" dt="2023-01-15T10:15:27.5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08" y="60"/>
      </p:cViewPr>
      <p:guideLst>
        <p:guide orient="horz" pos="72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-267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0" Type="http://schemas.openxmlformats.org/officeDocument/2006/relationships/presProps" Target="presProps.xml"/><Relationship Id="rId16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dina Goxharaj" userId="4c7967008258634d" providerId="LiveId" clId="{34AD99FE-50BB-4C28-8B68-2F55695BEA6E}"/>
    <pc:docChg chg="custSel addSld modSld">
      <pc:chgData name="Rudina Goxharaj" userId="4c7967008258634d" providerId="LiveId" clId="{34AD99FE-50BB-4C28-8B68-2F55695BEA6E}" dt="2023-01-15T10:15:27.701" v="268" actId="27636"/>
      <pc:docMkLst>
        <pc:docMk/>
      </pc:docMkLst>
      <pc:sldChg chg="modSp mod">
        <pc:chgData name="Rudina Goxharaj" userId="4c7967008258634d" providerId="LiveId" clId="{34AD99FE-50BB-4C28-8B68-2F55695BEA6E}" dt="2023-01-15T10:00:01.946" v="260" actId="20577"/>
        <pc:sldMkLst>
          <pc:docMk/>
          <pc:sldMk cId="0" sldId="341"/>
        </pc:sldMkLst>
        <pc:spChg chg="mod">
          <ac:chgData name="Rudina Goxharaj" userId="4c7967008258634d" providerId="LiveId" clId="{34AD99FE-50BB-4C28-8B68-2F55695BEA6E}" dt="2023-01-15T09:59:05.645" v="153" actId="6549"/>
          <ac:spMkLst>
            <pc:docMk/>
            <pc:sldMk cId="0" sldId="341"/>
            <ac:spMk id="7173" creationId="{F3C786C3-E9F6-B7C3-E910-039A4C9A002F}"/>
          </ac:spMkLst>
        </pc:spChg>
        <pc:spChg chg="mod">
          <ac:chgData name="Rudina Goxharaj" userId="4c7967008258634d" providerId="LiveId" clId="{34AD99FE-50BB-4C28-8B68-2F55695BEA6E}" dt="2023-01-15T10:00:01.946" v="260" actId="20577"/>
          <ac:spMkLst>
            <pc:docMk/>
            <pc:sldMk cId="0" sldId="341"/>
            <ac:spMk id="7174" creationId="{1CEE0E3D-4071-399A-3C49-9D90129E709C}"/>
          </ac:spMkLst>
        </pc:spChg>
      </pc:sldChg>
      <pc:sldChg chg="modSp mod">
        <pc:chgData name="Rudina Goxharaj" userId="4c7967008258634d" providerId="LiveId" clId="{34AD99FE-50BB-4C28-8B68-2F55695BEA6E}" dt="2023-01-15T09:58:45.074" v="94" actId="6549"/>
        <pc:sldMkLst>
          <pc:docMk/>
          <pc:sldMk cId="0" sldId="369"/>
        </pc:sldMkLst>
        <pc:spChg chg="mod">
          <ac:chgData name="Rudina Goxharaj" userId="4c7967008258634d" providerId="LiveId" clId="{34AD99FE-50BB-4C28-8B68-2F55695BEA6E}" dt="2023-01-15T09:58:34.542" v="58" actId="6549"/>
          <ac:spMkLst>
            <pc:docMk/>
            <pc:sldMk cId="0" sldId="369"/>
            <ac:spMk id="2" creationId="{3EE3F3B1-ABA9-5B26-C817-FEC7EC6FA4FE}"/>
          </ac:spMkLst>
        </pc:spChg>
        <pc:spChg chg="mod">
          <ac:chgData name="Rudina Goxharaj" userId="4c7967008258634d" providerId="LiveId" clId="{34AD99FE-50BB-4C28-8B68-2F55695BEA6E}" dt="2023-01-15T09:58:45.074" v="94" actId="6549"/>
          <ac:spMkLst>
            <pc:docMk/>
            <pc:sldMk cId="0" sldId="369"/>
            <ac:spMk id="3" creationId="{0C4BE802-7BEC-6CF4-30FB-D03CA8177C66}"/>
          </ac:spMkLst>
        </pc:spChg>
        <pc:spChg chg="mod">
          <ac:chgData name="Rudina Goxharaj" userId="4c7967008258634d" providerId="LiveId" clId="{34AD99FE-50BB-4C28-8B68-2F55695BEA6E}" dt="2023-01-15T09:58:17.076" v="1" actId="20577"/>
          <ac:spMkLst>
            <pc:docMk/>
            <pc:sldMk cId="0" sldId="369"/>
            <ac:spMk id="5123" creationId="{6F5699F8-327E-CEAB-7145-E74AA1908E2B}"/>
          </ac:spMkLst>
        </pc:spChg>
      </pc:sldChg>
      <pc:sldChg chg="add">
        <pc:chgData name="Rudina Goxharaj" userId="4c7967008258634d" providerId="LiveId" clId="{34AD99FE-50BB-4C28-8B68-2F55695BEA6E}" dt="2023-01-15T10:14:12.398" v="261"/>
        <pc:sldMkLst>
          <pc:docMk/>
          <pc:sldMk cId="1294035564" sldId="382"/>
        </pc:sldMkLst>
      </pc:sldChg>
      <pc:sldChg chg="add">
        <pc:chgData name="Rudina Goxharaj" userId="4c7967008258634d" providerId="LiveId" clId="{34AD99FE-50BB-4C28-8B68-2F55695BEA6E}" dt="2023-01-15T10:14:23.209" v="262"/>
        <pc:sldMkLst>
          <pc:docMk/>
          <pc:sldMk cId="3524675284" sldId="385"/>
        </pc:sldMkLst>
      </pc:sldChg>
      <pc:sldChg chg="modSp add mod modTransition">
        <pc:chgData name="Rudina Goxharaj" userId="4c7967008258634d" providerId="LiveId" clId="{34AD99FE-50BB-4C28-8B68-2F55695BEA6E}" dt="2023-01-15T10:15:20.422" v="266" actId="27636"/>
        <pc:sldMkLst>
          <pc:docMk/>
          <pc:sldMk cId="2538278135" sldId="406"/>
        </pc:sldMkLst>
        <pc:spChg chg="mod">
          <ac:chgData name="Rudina Goxharaj" userId="4c7967008258634d" providerId="LiveId" clId="{34AD99FE-50BB-4C28-8B68-2F55695BEA6E}" dt="2023-01-15T10:15:20.422" v="266" actId="27636"/>
          <ac:spMkLst>
            <pc:docMk/>
            <pc:sldMk cId="2538278135" sldId="406"/>
            <ac:spMk id="3" creationId="{F85E4182-EE9E-5241-873C-185537DF7626}"/>
          </ac:spMkLst>
        </pc:spChg>
      </pc:sldChg>
      <pc:sldChg chg="modSp add mod modTransition">
        <pc:chgData name="Rudina Goxharaj" userId="4c7967008258634d" providerId="LiveId" clId="{34AD99FE-50BB-4C28-8B68-2F55695BEA6E}" dt="2023-01-15T10:15:27.701" v="268" actId="27636"/>
        <pc:sldMkLst>
          <pc:docMk/>
          <pc:sldMk cId="100090317" sldId="408"/>
        </pc:sldMkLst>
        <pc:spChg chg="mod">
          <ac:chgData name="Rudina Goxharaj" userId="4c7967008258634d" providerId="LiveId" clId="{34AD99FE-50BB-4C28-8B68-2F55695BEA6E}" dt="2023-01-15T10:15:27.701" v="268" actId="27636"/>
          <ac:spMkLst>
            <pc:docMk/>
            <pc:sldMk cId="100090317" sldId="408"/>
            <ac:spMk id="3" creationId="{F85E4182-EE9E-5241-873C-185537DF7626}"/>
          </ac:spMkLst>
        </pc:spChg>
      </pc:sldChg>
      <pc:sldChg chg="modSp add mod modTransition">
        <pc:chgData name="Rudina Goxharaj" userId="4c7967008258634d" providerId="LiveId" clId="{34AD99FE-50BB-4C28-8B68-2F55695BEA6E}" dt="2023-01-15T10:15:11.145" v="264" actId="27636"/>
        <pc:sldMkLst>
          <pc:docMk/>
          <pc:sldMk cId="1406617814" sldId="422"/>
        </pc:sldMkLst>
        <pc:spChg chg="mod">
          <ac:chgData name="Rudina Goxharaj" userId="4c7967008258634d" providerId="LiveId" clId="{34AD99FE-50BB-4C28-8B68-2F55695BEA6E}" dt="2023-01-15T10:15:11.145" v="264" actId="27636"/>
          <ac:spMkLst>
            <pc:docMk/>
            <pc:sldMk cId="1406617814" sldId="422"/>
            <ac:spMk id="3" creationId="{F85E4182-EE9E-5241-873C-185537DF762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4" Type="http://schemas.openxmlformats.org/officeDocument/2006/relationships/image" Target="../media/image6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B575A50-7F70-B857-674E-1780756CA5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6F4A336-3C43-5951-8D1C-97A8189C13F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52400" y="8534400"/>
            <a:ext cx="2286000" cy="457200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ヒラギノ明朝 ProN W3" charset="0"/>
                <a:cs typeface="ヒラギノ明朝 ProN W3" charset="0"/>
                <a:sym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D44CC2-E4B1-8AA3-95DC-FAF69A562B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57800" y="8382000"/>
            <a:ext cx="1446213" cy="6096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A3CB573C-DB2E-4CE2-81A7-C27ECD2C8089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B1EE99A-9C25-91AC-66CE-D919DFD6C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95263" y="133350"/>
            <a:ext cx="2971800" cy="45720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8AD36038-500C-82B4-961F-8E145E5F0D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FF10D1F7-8725-30E5-0864-7AC1E6C9C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821BB7-60ED-DC12-45A3-B730517358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685800" y="8578850"/>
            <a:ext cx="1738313" cy="34131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Times New Roman" pitchFamily="18" charset="0"/>
                <a:ea typeface="ヒラギノ明朝 ProN W3" charset="-128"/>
                <a:cs typeface="+mn-cs"/>
                <a:sym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622A2B-E3B3-4DBB-3BCF-4CF1CD85B9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937125" y="8551863"/>
            <a:ext cx="1225550" cy="39528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F29BB65D-1822-4F2D-A0C1-365FE21E897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1817356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>
            <a:extLst>
              <a:ext uri="{FF2B5EF4-FFF2-40B4-BE49-F238E27FC236}">
                <a16:creationId xmlns:a16="http://schemas.microsoft.com/office/drawing/2014/main" xmlns="" id="{C0EEAD30-676A-FFCD-89A9-B81928636D3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6" name="Rectangle 3">
            <a:extLst>
              <a:ext uri="{FF2B5EF4-FFF2-40B4-BE49-F238E27FC236}">
                <a16:creationId xmlns:a16="http://schemas.microsoft.com/office/drawing/2014/main" xmlns="" id="{F78AFE95-1294-23CE-EEDE-A2AA7078A2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856774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>
            <a:extLst>
              <a:ext uri="{FF2B5EF4-FFF2-40B4-BE49-F238E27FC236}">
                <a16:creationId xmlns:a16="http://schemas.microsoft.com/office/drawing/2014/main" xmlns="" id="{5760FC98-6454-688C-5D01-D47A871DD2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Rectangle 3">
            <a:extLst>
              <a:ext uri="{FF2B5EF4-FFF2-40B4-BE49-F238E27FC236}">
                <a16:creationId xmlns:a16="http://schemas.microsoft.com/office/drawing/2014/main" xmlns="" id="{84291F04-412A-8DE1-2CDC-F32BA5CF2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611059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prevents adult learners from trying new things, growing their skills or obtaining new knowledge?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9BB65D-1822-4F2D-A0C1-365FE21E897D}" type="slidenum">
              <a:rPr lang="en-US" altLang="de-DE" smtClean="0"/>
              <a:pPr/>
              <a:t>9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614182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249922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ocha-insarag-logo.jpg">
            <a:extLst>
              <a:ext uri="{FF2B5EF4-FFF2-40B4-BE49-F238E27FC236}">
                <a16:creationId xmlns:a16="http://schemas.microsoft.com/office/drawing/2014/main" xmlns="" id="{B387D0EA-4122-0704-3C24-3FC95D4F7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914400"/>
            <a:ext cx="831215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76200" y="0"/>
            <a:ext cx="9067800" cy="762000"/>
          </a:xfrm>
          <a:solidFill>
            <a:schemeClr val="bg1"/>
          </a:solidFill>
        </p:spPr>
        <p:txBody>
          <a:bodyPr/>
          <a:lstStyle>
            <a:lvl1pPr marL="39688" indent="0">
              <a:buNone/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0" y="5943600"/>
            <a:ext cx="9144000" cy="914400"/>
          </a:xfrm>
          <a:solidFill>
            <a:schemeClr val="bg1"/>
          </a:solidFill>
        </p:spPr>
        <p:txBody>
          <a:bodyPr/>
          <a:lstStyle>
            <a:lvl5pPr marL="1766888" indent="0">
              <a:buNone/>
              <a:defRPr/>
            </a:lvl5pPr>
          </a:lstStyle>
          <a:p>
            <a:pPr lvl="4"/>
            <a:endParaRPr lang="en-US" dirty="0"/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xmlns="" id="{97035539-C617-E89F-48C1-4CE634FF44CB}"/>
              </a:ext>
            </a:extLst>
          </p:cNvPr>
          <p:cNvSpPr txBox="1">
            <a:spLocks noGrp="1" noChangeArrowheads="1"/>
          </p:cNvSpPr>
          <p:nvPr>
            <p:ph type="sldNum" sz="quarter" idx="13"/>
          </p:nvPr>
        </p:nvSpPr>
        <p:spPr>
          <a:xfrm>
            <a:off x="7359650" y="6248400"/>
            <a:ext cx="292100" cy="330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929575B-0792-4BB3-9938-B2CD5B3D667A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716295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43897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66801"/>
            <a:ext cx="7772400" cy="3340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2450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148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440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08238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276600"/>
            <a:ext cx="4040188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08238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276600"/>
            <a:ext cx="4041775" cy="2743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51810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62662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90019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162050"/>
          </a:xfrm>
        </p:spPr>
        <p:txBody>
          <a:bodyPr anchor="b"/>
          <a:lstStyle>
            <a:lvl1pPr algn="l">
              <a:defRPr sz="2000" b="1" i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1"/>
            <a:ext cx="5111750" cy="5029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1"/>
            <a:ext cx="3008313" cy="3886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069646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00600"/>
            <a:ext cx="8001000" cy="457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990600"/>
            <a:ext cx="8001000" cy="37369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>
              <a:sym typeface="Time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367338"/>
            <a:ext cx="8001000" cy="6524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10893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xmlns="" id="{92C59663-CF03-B5DC-ABBA-6A7CD6A385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90600"/>
            <a:ext cx="8382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xmlns="" id="{758878E9-31FA-7379-0546-87F8D1911E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3820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Times" panose="02020603050405020304" pitchFamily="18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Times" panose="02020603050405020304" pitchFamily="18" charset="0"/>
              </a:rPr>
              <a:t>Second level</a:t>
            </a:r>
          </a:p>
          <a:p>
            <a:pPr lvl="2"/>
            <a:r>
              <a:rPr lang="en-US" altLang="de-DE">
                <a:sym typeface="Times" panose="02020603050405020304" pitchFamily="18" charset="0"/>
              </a:rPr>
              <a:t>Third level</a:t>
            </a:r>
          </a:p>
          <a:p>
            <a:pPr lvl="3"/>
            <a:r>
              <a:rPr lang="en-US" altLang="de-DE">
                <a:sym typeface="Times" panose="02020603050405020304" pitchFamily="18" charset="0"/>
              </a:rPr>
              <a:t>Fourth level</a:t>
            </a:r>
          </a:p>
          <a:p>
            <a:pPr lvl="4"/>
            <a:r>
              <a:rPr lang="en-US" altLang="de-DE">
                <a:sym typeface="Times" panose="02020603050405020304" pitchFamily="18" charset="0"/>
              </a:rPr>
              <a:t>Fifth level</a:t>
            </a: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7BABB624-B4CB-5AE3-8BAB-A64DCD94F1F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26670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9" name="Picture 18">
            <a:extLst>
              <a:ext uri="{FF2B5EF4-FFF2-40B4-BE49-F238E27FC236}">
                <a16:creationId xmlns:a16="http://schemas.microsoft.com/office/drawing/2014/main" xmlns="" id="{5568B5AC-12C6-2B87-4959-B873906E252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48400"/>
            <a:ext cx="2133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">
            <a:extLst>
              <a:ext uri="{FF2B5EF4-FFF2-40B4-BE49-F238E27FC236}">
                <a16:creationId xmlns:a16="http://schemas.microsoft.com/office/drawing/2014/main" xmlns="" id="{41EDC1C3-286D-1B13-593F-747AB63D0E80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065838"/>
            <a:ext cx="11176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1" name="Straight Connector 2">
            <a:extLst>
              <a:ext uri="{FF2B5EF4-FFF2-40B4-BE49-F238E27FC236}">
                <a16:creationId xmlns:a16="http://schemas.microsoft.com/office/drawing/2014/main" xmlns="" id="{B4383C99-33F5-2CED-A8D9-50402DD01573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325688" y="6300788"/>
            <a:ext cx="5562600" cy="0"/>
          </a:xfrm>
          <a:prstGeom prst="line">
            <a:avLst/>
          </a:prstGeom>
          <a:noFill/>
          <a:ln w="20320">
            <a:solidFill>
              <a:srgbClr val="174C8E">
                <a:alpha val="90195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/>
          <a:ea typeface="+mj-ea"/>
          <a:cs typeface="Verdana"/>
          <a:sym typeface="Times" panose="02020603050405020304" pitchFamily="18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  <a:ea typeface="ヒラギノ明朝 ProN W3" charset="0"/>
          <a:cs typeface="ヒラギノ明朝 ProN W3" charset="0"/>
          <a:sym typeface="Times" panose="02020603050405020304" pitchFamily="18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" charset="0"/>
          <a:ea typeface="ヒラギノ明朝 ProN W3" charset="0"/>
          <a:cs typeface="ヒラギノ明朝 ProN W3" charset="0"/>
          <a:sym typeface="Times" charset="0"/>
        </a:defRPr>
      </a:lvl9pPr>
    </p:titleStyle>
    <p:bodyStyle>
      <a:lvl1pPr marL="382588" indent="-342900" algn="l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32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1pPr>
      <a:lvl2pPr marL="681038" indent="-285750" algn="l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8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2pPr>
      <a:lvl3pPr marL="1081088" indent="-228600" algn="l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•"/>
        <a:defRPr sz="24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3pPr>
      <a:lvl4pPr marL="15382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–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4pPr>
      <a:lvl5pPr marL="1995488" indent="-228600" algn="l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panose="02020603050405020304" pitchFamily="18" charset="0"/>
        <a:buChar char="»"/>
        <a:defRPr sz="2000">
          <a:solidFill>
            <a:schemeClr val="tx1"/>
          </a:solidFill>
          <a:latin typeface="Verdana"/>
          <a:ea typeface="+mn-ea"/>
          <a:cs typeface="Verdana"/>
          <a:sym typeface="Times" panose="02020603050405020304" pitchFamily="18" charset="0"/>
        </a:defRPr>
      </a:lvl5pPr>
      <a:lvl6pPr marL="24526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6pPr>
      <a:lvl7pPr marL="29098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7pPr>
      <a:lvl8pPr marL="33670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8pPr>
      <a:lvl9pPr marL="3824288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Time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verlay-2ColumnText.png">
            <a:extLst>
              <a:ext uri="{FF2B5EF4-FFF2-40B4-BE49-F238E27FC236}">
                <a16:creationId xmlns:a16="http://schemas.microsoft.com/office/drawing/2014/main" xmlns="" id="{03D2822D-951A-4C4F-30B8-78259D631DA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46050" y="609600"/>
            <a:ext cx="2667000" cy="54864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5125" name="TextBox 7">
            <a:extLst>
              <a:ext uri="{FF2B5EF4-FFF2-40B4-BE49-F238E27FC236}">
                <a16:creationId xmlns:a16="http://schemas.microsoft.com/office/drawing/2014/main" xmlns="" id="{47B9B72A-58F5-A9AF-F48D-6E9697EC7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638800"/>
            <a:ext cx="2438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xmlns="" id="{71A254FE-26ED-E93C-7336-DABC8C9D0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2508250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</a:t>
            </a:r>
            <a:r>
              <a:rPr lang="en-US" sz="3600" kern="1400" dirty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Responder </a:t>
            </a: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EE3F3B1-ABA9-5B26-C817-FEC7EC6FA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3384490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How to get the best training result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xmlns="" id="{0C4BE802-7BEC-6CF4-30FB-D03CA8177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050" y="4070350"/>
            <a:ext cx="5959636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000" dirty="0">
                <a:solidFill>
                  <a:srgbClr val="194C8D"/>
                </a:solidFill>
                <a:latin typeface="Avenir Medium" charset="0"/>
              </a:rPr>
              <a:t>&lt;Name&gt;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xmlns="" id="{2544C210-571C-E6F3-832C-CAED11D45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84490"/>
            <a:ext cx="23558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Presentation Title:  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xmlns="" id="{6F5699F8-327E-CEAB-7145-E74AA1908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23076"/>
            <a:ext cx="22796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 err="1">
                <a:solidFill>
                  <a:srgbClr val="FFFFFF"/>
                </a:solidFill>
                <a:latin typeface="Avenir Medium" charset="0"/>
              </a:rPr>
              <a:t>ToT</a:t>
            </a:r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 – Session 2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  <p:sp>
        <p:nvSpPr>
          <p:cNvPr id="12" name="TextBox 6">
            <a:extLst>
              <a:ext uri="{FF2B5EF4-FFF2-40B4-BE49-F238E27FC236}">
                <a16:creationId xmlns:a16="http://schemas.microsoft.com/office/drawing/2014/main" xmlns="" id="{67B0203A-424C-E30A-177D-0CCB47566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4" y="4070350"/>
            <a:ext cx="25941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cs typeface="+mn-cs"/>
                <a:sym typeface="Times New Roman" panose="02020603050405020304" pitchFamily="18" charset="0"/>
              </a:defRPr>
            </a:lvl9pPr>
          </a:lstStyle>
          <a:p>
            <a:pPr algn="r" eaLnBrk="1" hangingPunct="1"/>
            <a:r>
              <a:rPr lang="en-US" altLang="de-DE" sz="2000" dirty="0">
                <a:solidFill>
                  <a:srgbClr val="FFFFFF"/>
                </a:solidFill>
                <a:latin typeface="Avenir Medium" charset="0"/>
              </a:rPr>
              <a:t>Presenter/Instructor:</a:t>
            </a:r>
            <a:endParaRPr lang="en-US" altLang="de-DE" sz="2000" dirty="0">
              <a:solidFill>
                <a:srgbClr val="194C8D"/>
              </a:solidFill>
              <a:latin typeface="Avenir Medium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>
            <a:extLst>
              <a:ext uri="{FF2B5EF4-FFF2-40B4-BE49-F238E27FC236}">
                <a16:creationId xmlns:a16="http://schemas.microsoft.com/office/drawing/2014/main" xmlns="" id="{50FA9281-C2E2-A51D-F3F6-7CA705F41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382588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>
              <a:spcBef>
                <a:spcPts val="800"/>
              </a:spcBef>
              <a:buClr>
                <a:schemeClr val="bg1"/>
              </a:buClr>
              <a:buSzPct val="100000"/>
              <a:buFont typeface="Wingdings" panose="05000000000000000000" pitchFamily="2" charset="2"/>
              <a:buNone/>
            </a:pPr>
            <a:endParaRPr lang="de-DE" altLang="de-DE" sz="4000">
              <a:solidFill>
                <a:srgbClr val="056CB6"/>
              </a:solidFill>
              <a:latin typeface="Arial" panose="020B0604020202020204" pitchFamily="34" charset="0"/>
              <a:sym typeface="Times" panose="02020603050405020304" pitchFamily="18" charset="0"/>
            </a:endParaRPr>
          </a:p>
        </p:txBody>
      </p:sp>
      <p:sp>
        <p:nvSpPr>
          <p:cNvPr id="20482" name="TextBox 1">
            <a:extLst>
              <a:ext uri="{FF2B5EF4-FFF2-40B4-BE49-F238E27FC236}">
                <a16:creationId xmlns:a16="http://schemas.microsoft.com/office/drawing/2014/main" xmlns="" id="{D7ACCAC8-8347-05CF-B5AD-C3F81A784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9600"/>
            <a:ext cx="8229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pic>
        <p:nvPicPr>
          <p:cNvPr id="20483" name="Picture 1" descr="background.png">
            <a:extLst>
              <a:ext uri="{FF2B5EF4-FFF2-40B4-BE49-F238E27FC236}">
                <a16:creationId xmlns:a16="http://schemas.microsoft.com/office/drawing/2014/main" xmlns="" id="{80B22D96-9945-7CAE-59B7-6C63F7AB0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0"/>
            <a:ext cx="8763000" cy="299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TextBox 2">
            <a:extLst>
              <a:ext uri="{FF2B5EF4-FFF2-40B4-BE49-F238E27FC236}">
                <a16:creationId xmlns:a16="http://schemas.microsoft.com/office/drawing/2014/main" xmlns="" id="{51CFF117-7C45-DD74-111E-6ADC406A7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592388"/>
            <a:ext cx="28194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4400">
                <a:solidFill>
                  <a:schemeClr val="bg1"/>
                </a:solidFill>
                <a:latin typeface="Avenir Medium" charset="0"/>
              </a:rPr>
              <a:t>Questions</a:t>
            </a:r>
          </a:p>
        </p:txBody>
      </p:sp>
      <p:sp>
        <p:nvSpPr>
          <p:cNvPr id="20485" name="TextBox 4">
            <a:extLst>
              <a:ext uri="{FF2B5EF4-FFF2-40B4-BE49-F238E27FC236}">
                <a16:creationId xmlns:a16="http://schemas.microsoft.com/office/drawing/2014/main" xmlns="" id="{0220458D-E254-8916-858C-44163A3333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926682" y="3358356"/>
            <a:ext cx="17526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Cuestión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xmlns="" id="{532E104D-CF06-1D26-2516-0BBE0D3EB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17986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La question</a:t>
            </a:r>
          </a:p>
        </p:txBody>
      </p:sp>
      <p:sp>
        <p:nvSpPr>
          <p:cNvPr id="20487" name="Rectangle 7">
            <a:extLst>
              <a:ext uri="{FF2B5EF4-FFF2-40B4-BE49-F238E27FC236}">
                <a16:creationId xmlns:a16="http://schemas.microsoft.com/office/drawing/2014/main" xmlns="" id="{6DEF34C9-2E72-5187-13BF-0F23AFBB9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582863"/>
            <a:ext cx="1543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ar-SA" altLang="de-DE" sz="4400">
                <a:solidFill>
                  <a:srgbClr val="FFFFFF"/>
                </a:solidFill>
              </a:rPr>
              <a:t>الأسئلة</a:t>
            </a:r>
            <a:endParaRPr lang="en-US" altLang="de-DE" sz="4400">
              <a:solidFill>
                <a:srgbClr val="FFFFFF"/>
              </a:solidFill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xmlns="" id="{ADB7A9F4-B3A6-84D0-D315-96B3D2069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00400"/>
            <a:ext cx="18018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bg-BG" altLang="de-DE" sz="3600">
                <a:solidFill>
                  <a:srgbClr val="FFFFFF"/>
                </a:solidFill>
              </a:rPr>
              <a:t>въпроси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89" name="Rectangle 9">
            <a:extLst>
              <a:ext uri="{FF2B5EF4-FFF2-40B4-BE49-F238E27FC236}">
                <a16:creationId xmlns:a16="http://schemas.microsoft.com/office/drawing/2014/main" xmlns="" id="{6584C284-55EE-14AF-691D-6CE9E465A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1676400"/>
            <a:ext cx="110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zh-TW" altLang="en-US" sz="3600">
                <a:solidFill>
                  <a:srgbClr val="FFFFFF"/>
                </a:solidFill>
              </a:rPr>
              <a:t>问题</a:t>
            </a:r>
            <a:endParaRPr lang="en-US" altLang="de-DE" sz="3600">
              <a:solidFill>
                <a:srgbClr val="FFFFFF"/>
              </a:solidFill>
            </a:endParaRPr>
          </a:p>
        </p:txBody>
      </p:sp>
      <p:sp>
        <p:nvSpPr>
          <p:cNvPr id="20490" name="Rectangle 10">
            <a:extLst>
              <a:ext uri="{FF2B5EF4-FFF2-40B4-BE49-F238E27FC236}">
                <a16:creationId xmlns:a16="http://schemas.microsoft.com/office/drawing/2014/main" xmlns="" id="{2C7A1733-B1E9-7B6C-2565-DB7E340D6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429000"/>
            <a:ext cx="1096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otázky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xmlns="" id="{737E4BC9-916D-5BED-C205-802E096E7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2250" y="3886200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spørgsmål</a:t>
            </a:r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xmlns="" id="{444BA777-F339-C21E-AE1A-F779F91C827C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27856" y="2267744"/>
            <a:ext cx="1462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vragen</a:t>
            </a:r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xmlns="" id="{D3D0BC9C-A0F2-A4D6-0809-A69137213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962400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küsimused</a:t>
            </a:r>
          </a:p>
        </p:txBody>
      </p:sp>
      <p:sp>
        <p:nvSpPr>
          <p:cNvPr id="20494" name="Rectangle 14">
            <a:extLst>
              <a:ext uri="{FF2B5EF4-FFF2-40B4-BE49-F238E27FC236}">
                <a16:creationId xmlns:a16="http://schemas.microsoft.com/office/drawing/2014/main" xmlns="" id="{4EE42A7B-36CF-1E35-04AC-208307FFD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09800"/>
            <a:ext cx="178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kysymykset</a:t>
            </a:r>
          </a:p>
        </p:txBody>
      </p:sp>
      <p:sp>
        <p:nvSpPr>
          <p:cNvPr id="20495" name="Rectangle 15">
            <a:extLst>
              <a:ext uri="{FF2B5EF4-FFF2-40B4-BE49-F238E27FC236}">
                <a16:creationId xmlns:a16="http://schemas.microsoft.com/office/drawing/2014/main" xmlns="" id="{63130D9D-FBED-369A-9718-7DF89A7B498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47624" y="2201862"/>
            <a:ext cx="16557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600">
                <a:solidFill>
                  <a:srgbClr val="FFFFFF"/>
                </a:solidFill>
                <a:latin typeface="Avenir Medium" charset="0"/>
              </a:rPr>
              <a:t>Fragen</a:t>
            </a:r>
          </a:p>
        </p:txBody>
      </p:sp>
      <p:sp>
        <p:nvSpPr>
          <p:cNvPr id="20496" name="Rectangle 16">
            <a:extLst>
              <a:ext uri="{FF2B5EF4-FFF2-40B4-BE49-F238E27FC236}">
                <a16:creationId xmlns:a16="http://schemas.microsoft.com/office/drawing/2014/main" xmlns="" id="{AA0B3C49-C4E2-CF83-D168-10F44E2C2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26670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0497" name="Rectangle 18">
            <a:extLst>
              <a:ext uri="{FF2B5EF4-FFF2-40B4-BE49-F238E27FC236}">
                <a16:creationId xmlns:a16="http://schemas.microsoft.com/office/drawing/2014/main" xmlns="" id="{B7205F27-7EE9-C240-ED23-6E829231C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133600"/>
            <a:ext cx="19542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</a:rPr>
              <a:t>सवालों के जवाब</a:t>
            </a:r>
          </a:p>
        </p:txBody>
      </p:sp>
      <p:sp>
        <p:nvSpPr>
          <p:cNvPr id="20498" name="Rectangle 19">
            <a:extLst>
              <a:ext uri="{FF2B5EF4-FFF2-40B4-BE49-F238E27FC236}">
                <a16:creationId xmlns:a16="http://schemas.microsoft.com/office/drawing/2014/main" xmlns="" id="{06BA601D-BC17-E1AE-3B30-D14A9593D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86200"/>
            <a:ext cx="22669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3200">
                <a:solidFill>
                  <a:srgbClr val="FFFFFF"/>
                </a:solidFill>
                <a:latin typeface="Avenir Medium" charset="0"/>
              </a:rPr>
              <a:t>pertanyaan</a:t>
            </a:r>
          </a:p>
        </p:txBody>
      </p:sp>
      <p:sp>
        <p:nvSpPr>
          <p:cNvPr id="20499" name="Rectangle 20">
            <a:extLst>
              <a:ext uri="{FF2B5EF4-FFF2-40B4-BE49-F238E27FC236}">
                <a16:creationId xmlns:a16="http://schemas.microsoft.com/office/drawing/2014/main" xmlns="" id="{55AE9407-68B6-4AED-AFB3-6EC119E32FB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395788" y="2279650"/>
            <a:ext cx="1728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800">
                <a:solidFill>
                  <a:srgbClr val="FFFFFF"/>
                </a:solidFill>
                <a:latin typeface="Avenir Medium" charset="0"/>
              </a:rPr>
              <a:t>domande</a:t>
            </a:r>
          </a:p>
        </p:txBody>
      </p:sp>
      <p:sp>
        <p:nvSpPr>
          <p:cNvPr id="20500" name="Rectangle 21">
            <a:extLst>
              <a:ext uri="{FF2B5EF4-FFF2-40B4-BE49-F238E27FC236}">
                <a16:creationId xmlns:a16="http://schemas.microsoft.com/office/drawing/2014/main" xmlns="" id="{C315A102-A1D7-E4E8-4DD6-B90228CB8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352800"/>
            <a:ext cx="10048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ja-JP" altLang="en-US" sz="3200">
                <a:solidFill>
                  <a:srgbClr val="FFFFFF"/>
                </a:solidFill>
              </a:rPr>
              <a:t>質問</a:t>
            </a:r>
            <a:endParaRPr lang="en-US" altLang="de-DE" sz="3200">
              <a:solidFill>
                <a:srgbClr val="FFFFFF"/>
              </a:solidFill>
            </a:endParaRPr>
          </a:p>
        </p:txBody>
      </p:sp>
      <p:sp>
        <p:nvSpPr>
          <p:cNvPr id="20501" name="Rectangle 22">
            <a:extLst>
              <a:ext uri="{FF2B5EF4-FFF2-40B4-BE49-F238E27FC236}">
                <a16:creationId xmlns:a16="http://schemas.microsoft.com/office/drawing/2014/main" xmlns="" id="{D2129767-F3F1-4995-35D3-ADA9F1195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286000"/>
            <a:ext cx="159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perguntas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261B093B-DA43-A00E-EFE2-83265C7ED85A}"/>
              </a:ext>
            </a:extLst>
          </p:cNvPr>
          <p:cNvSpPr/>
          <p:nvPr/>
        </p:nvSpPr>
        <p:spPr>
          <a:xfrm>
            <a:off x="2130425" y="1600200"/>
            <a:ext cx="1377950" cy="461963"/>
          </a:xfrm>
          <a:prstGeom prst="rect">
            <a:avLst/>
          </a:prstGeom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Times" panose="02020603050405020304" pitchFamily="18" charset="0"/>
              </a:rPr>
              <a:t>вопросов</a:t>
            </a:r>
          </a:p>
        </p:txBody>
      </p:sp>
      <p:sp>
        <p:nvSpPr>
          <p:cNvPr id="20503" name="Rectangle 24">
            <a:extLst>
              <a:ext uri="{FF2B5EF4-FFF2-40B4-BE49-F238E27FC236}">
                <a16:creationId xmlns:a16="http://schemas.microsoft.com/office/drawing/2014/main" xmlns="" id="{792599E6-96D5-7314-5E7C-24CCD0818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60738"/>
            <a:ext cx="1136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2400">
                <a:solidFill>
                  <a:srgbClr val="FFFFFF"/>
                </a:solidFill>
                <a:latin typeface="Avenir Medium" charset="0"/>
              </a:rPr>
              <a:t>sorular</a:t>
            </a:r>
          </a:p>
        </p:txBody>
      </p:sp>
      <p:sp>
        <p:nvSpPr>
          <p:cNvPr id="20504" name="TextBox 25">
            <a:extLst>
              <a:ext uri="{FF2B5EF4-FFF2-40B4-BE49-F238E27FC236}">
                <a16:creationId xmlns:a16="http://schemas.microsoft.com/office/drawing/2014/main" xmlns="" id="{74F3DFB5-2849-E4B6-9982-13C1F4425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371600"/>
            <a:ext cx="1524000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de-DE" sz="19900">
                <a:solidFill>
                  <a:srgbClr val="FFFFFF"/>
                </a:solidFill>
                <a:latin typeface="Avenir Medium" charset="0"/>
              </a:rPr>
              <a:t>?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2ColumnText.png">
            <a:extLst>
              <a:ext uri="{FF2B5EF4-FFF2-40B4-BE49-F238E27FC236}">
                <a16:creationId xmlns:a16="http://schemas.microsoft.com/office/drawing/2014/main" xmlns="" id="{E123EDB8-6DD8-60DA-8687-96A7B738BED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 rot="10800000">
            <a:off x="6114047" y="609600"/>
            <a:ext cx="2819400" cy="5181600"/>
          </a:xfrm>
          <a:prstGeom prst="round2DiagRect">
            <a:avLst/>
          </a:prstGeom>
          <a:gradFill flip="none" rotWithShape="1">
            <a:gsLst>
              <a:gs pos="0">
                <a:srgbClr val="38ABED"/>
              </a:gs>
              <a:gs pos="100000">
                <a:srgbClr val="1B3861"/>
              </a:gs>
            </a:gsLst>
            <a:lin ang="5400000" scaled="0"/>
            <a:tileRect/>
          </a:gradFill>
        </p:spPr>
      </p:pic>
      <p:sp>
        <p:nvSpPr>
          <p:cNvPr id="7170" name="AutoShape 5">
            <a:extLst>
              <a:ext uri="{FF2B5EF4-FFF2-40B4-BE49-F238E27FC236}">
                <a16:creationId xmlns:a16="http://schemas.microsoft.com/office/drawing/2014/main" xmlns="" id="{7D05E2CF-AFE3-1892-E14E-A2FBC3B16D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58775" y="358775"/>
            <a:ext cx="3598863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xmlns="" id="{FF740725-D13D-8F42-D2B4-1EE8A1BFD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8549" y="685800"/>
            <a:ext cx="275489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/>
            </a:ext>
          </a:extLst>
        </p:spPr>
        <p:txBody>
          <a:bodyPr tIns="0" bIns="0" upright="1"/>
          <a:lstStyle/>
          <a:p>
            <a:pPr algn="r">
              <a:spcAft>
                <a:spcPts val="0"/>
              </a:spcAft>
              <a:defRPr/>
            </a:pPr>
            <a:r>
              <a:rPr lang="en-US" sz="3600" kern="1400" dirty="0" smtClean="0">
                <a:solidFill>
                  <a:srgbClr val="FFFFFF"/>
                </a:solidFill>
                <a:latin typeface="Avenir Medium"/>
                <a:ea typeface="ＭＳ ゴシック"/>
                <a:cs typeface="Avenir Medium"/>
                <a:sym typeface="Times New Roman" charset="0"/>
              </a:rPr>
              <a:t>Community Responder Training</a:t>
            </a:r>
            <a:endParaRPr lang="en-GB" sz="3600" kern="1400" dirty="0">
              <a:solidFill>
                <a:srgbClr val="FFFFFF"/>
              </a:solidFill>
              <a:latin typeface="Avenir Medium"/>
              <a:ea typeface="ＭＳ ゴシック"/>
              <a:cs typeface="Avenir Medium"/>
              <a:sym typeface="Times New Roman" charset="0"/>
            </a:endParaRPr>
          </a:p>
        </p:txBody>
      </p:sp>
      <p:sp>
        <p:nvSpPr>
          <p:cNvPr id="7172" name="TextBox 2">
            <a:extLst>
              <a:ext uri="{FF2B5EF4-FFF2-40B4-BE49-F238E27FC236}">
                <a16:creationId xmlns:a16="http://schemas.microsoft.com/office/drawing/2014/main" xmlns="" id="{82937912-97D2-573D-4315-758CBF4A4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5975" y="4953001"/>
            <a:ext cx="2895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algn="dist" eaLnBrk="1" hangingPunct="1"/>
            <a:r>
              <a:rPr lang="en-US" altLang="de-DE" dirty="0">
                <a:solidFill>
                  <a:schemeClr val="bg1"/>
                </a:solidFill>
                <a:latin typeface="Avenir Medium" charset="0"/>
              </a:rPr>
              <a:t>Coordination Saves Lives</a:t>
            </a:r>
          </a:p>
        </p:txBody>
      </p:sp>
      <p:sp>
        <p:nvSpPr>
          <p:cNvPr id="7173" name="Title 5">
            <a:extLst>
              <a:ext uri="{FF2B5EF4-FFF2-40B4-BE49-F238E27FC236}">
                <a16:creationId xmlns:a16="http://schemas.microsoft.com/office/drawing/2014/main" xmlns="" id="{F3C786C3-E9F6-B7C3-E910-039A4C9A0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775" y="1295400"/>
            <a:ext cx="5508625" cy="1470025"/>
          </a:xfrm>
        </p:spPr>
        <p:txBody>
          <a:bodyPr/>
          <a:lstStyle/>
          <a:p>
            <a:pPr marL="0" indent="0"/>
            <a:r>
              <a:rPr lang="en-US" altLang="de-DE" dirty="0">
                <a:solidFill>
                  <a:srgbClr val="194C8D"/>
                </a:solidFill>
                <a:latin typeface="Avenir Medium" charset="0"/>
              </a:rPr>
              <a:t>How to get the best training result</a:t>
            </a:r>
          </a:p>
        </p:txBody>
      </p:sp>
      <p:sp>
        <p:nvSpPr>
          <p:cNvPr id="7174" name="Rectangle 2">
            <a:extLst>
              <a:ext uri="{FF2B5EF4-FFF2-40B4-BE49-F238E27FC236}">
                <a16:creationId xmlns:a16="http://schemas.microsoft.com/office/drawing/2014/main" xmlns="" id="{1CEE0E3D-4071-399A-3C49-9D90129E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5" y="3429000"/>
            <a:ext cx="5508625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marL="0" lvl="1" algn="ctr"/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Using Group Work</a:t>
            </a:r>
          </a:p>
          <a:p>
            <a:pPr marL="0" lvl="1" algn="ctr">
              <a:spcBef>
                <a:spcPts val="1200"/>
              </a:spcBef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The “Hands-On” Approach</a:t>
            </a:r>
          </a:p>
          <a:p>
            <a:pPr marL="0" lvl="1" algn="ctr">
              <a:spcBef>
                <a:spcPts val="1200"/>
              </a:spcBef>
            </a:pPr>
            <a:r>
              <a:rPr lang="en-GB" altLang="de-DE" sz="2800" dirty="0">
                <a:solidFill>
                  <a:srgbClr val="194C8D"/>
                </a:solidFill>
                <a:latin typeface="Avenir Medium" charset="0"/>
                <a:sym typeface="Times" panose="02020603050405020304" pitchFamily="18" charset="0"/>
              </a:rPr>
              <a:t>Mixing Theory and Practical Elements</a:t>
            </a:r>
            <a:endParaRPr lang="en-AU" altLang="de-DE" sz="2800" dirty="0">
              <a:solidFill>
                <a:srgbClr val="194C8D"/>
              </a:solidFill>
              <a:latin typeface="Avenir Medium" charset="0"/>
              <a:sym typeface="Times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F0BAAD95-AD6C-C1B1-7AC8-18F8ABD0BAAC}"/>
              </a:ext>
            </a:extLst>
          </p:cNvPr>
          <p:cNvSpPr txBox="1">
            <a:spLocks/>
          </p:cNvSpPr>
          <p:nvPr/>
        </p:nvSpPr>
        <p:spPr bwMode="auto">
          <a:xfrm>
            <a:off x="685800" y="1905000"/>
            <a:ext cx="7315200" cy="2996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>
            <a:lvl1pPr marL="382588" indent="-342900" algn="l" rtl="0" eaLnBrk="0" fontAlgn="base" hangingPunct="0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32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1pPr>
            <a:lvl2pPr marL="681038" indent="-28575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8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2pPr>
            <a:lvl3pPr marL="1081088" indent="-2286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•"/>
              <a:defRPr sz="24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3pPr>
            <a:lvl4pPr marL="15382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–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4pPr>
            <a:lvl5pPr marL="1995488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panose="02020603050405020304" pitchFamily="18" charset="0"/>
              <a:buChar char="»"/>
              <a:defRPr sz="2000">
                <a:solidFill>
                  <a:schemeClr val="tx1"/>
                </a:solidFill>
                <a:latin typeface="Verdana"/>
                <a:ea typeface="+mn-ea"/>
                <a:cs typeface="Verdana"/>
                <a:sym typeface="Times" panose="02020603050405020304" pitchFamily="18" charset="0"/>
              </a:defRPr>
            </a:lvl5pPr>
            <a:lvl6pPr marL="24526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6pPr>
            <a:lvl7pPr marL="29098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7pPr>
            <a:lvl8pPr marL="33670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8pPr>
            <a:lvl9pPr marL="3824288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" charset="0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  <a:sym typeface="Times" charset="0"/>
              </a:defRPr>
            </a:lvl9pPr>
          </a:lstStyle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knowing the difference between </a:t>
            </a:r>
            <a:r>
              <a:rPr lang="en-GB" sz="2400" b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 orientated learning</a:t>
            </a:r>
            <a:r>
              <a:rPr lang="en-GB" sz="2400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400" b="1" dirty="0">
                <a:solidFill>
                  <a:srgbClr val="194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adult education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the </a:t>
            </a:r>
            <a:r>
              <a:rPr lang="en-GB" sz="2400" b="1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 in adult learning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kern="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recognizing the potential of the “hands-on” approach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1FEDAE6F-25A7-6D42-04F6-6D94B81D3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000" y="900000"/>
            <a:ext cx="254300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9688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ヒラギノ明朝 ProN W3" charset="-128"/>
                <a:sym typeface="Times New Roman" panose="02020603050405020304" pitchFamily="18" charset="0"/>
              </a:defRPr>
            </a:lvl9pPr>
          </a:lstStyle>
          <a:p>
            <a:pPr eaLnBrk="1" hangingPunct="1">
              <a:buFont typeface="Times" panose="02020603050405020304" pitchFamily="18" charset="0"/>
              <a:buNone/>
            </a:pPr>
            <a:r>
              <a:rPr lang="en-AU" altLang="de-DE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Goals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5E4182-EE9E-5241-873C-185537DF7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600200"/>
            <a:ext cx="7239000" cy="4191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theory for adult education </a:t>
            </a: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fits perfect for the better understanding of the topics. </a:t>
            </a:r>
          </a:p>
          <a:p>
            <a:pPr marL="0" indent="0">
              <a:buNone/>
            </a:pPr>
            <a:r>
              <a:rPr lang="en-GB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Active participation is the key! </a:t>
            </a: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Participants should reflect upon what they are doing.</a:t>
            </a:r>
          </a:p>
          <a:p>
            <a:pPr marL="0" indent="0">
              <a:buNone/>
            </a:pPr>
            <a:r>
              <a:rPr lang="en-GB" sz="2400" b="1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 key elements</a:t>
            </a: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are:</a:t>
            </a:r>
          </a:p>
          <a:p>
            <a:pPr marL="628650" lvl="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Active involvement of the participants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IE" sz="2400" dirty="0" err="1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Analyzing</a:t>
            </a:r>
            <a:r>
              <a:rPr lang="en-GB" sz="2400" dirty="0" smtClean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experience</a:t>
            </a:r>
          </a:p>
          <a:p>
            <a:pPr marL="628650" lvl="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Evaluation of practical sessions</a:t>
            </a:r>
          </a:p>
          <a:p>
            <a:pPr marL="628650" lvl="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knowledge gained from the experience</a:t>
            </a:r>
            <a:endParaRPr lang="en-GB" sz="2400" b="1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09600" y="900000"/>
            <a:ext cx="3745577" cy="533479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 eaLnBrk="1" hangingPunct="1">
              <a:buFont typeface="Times" panose="02020603050405020304" pitchFamily="18" charset="0"/>
              <a:buNone/>
            </a:pPr>
            <a:r>
              <a:rPr lang="de-DE" sz="2800" kern="1200" dirty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Experimental Learning</a:t>
            </a:r>
          </a:p>
        </p:txBody>
      </p:sp>
    </p:spTree>
    <p:extLst>
      <p:ext uri="{BB962C8B-B14F-4D97-AF65-F5344CB8AC3E}">
        <p14:creationId xmlns:p14="http://schemas.microsoft.com/office/powerpoint/2010/main" val="10009031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734854-4522-DA41-B3E9-ACF4903EE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900000"/>
            <a:ext cx="7846200" cy="533400"/>
          </a:xfrm>
        </p:spPr>
        <p:txBody>
          <a:bodyPr>
            <a:normAutofit/>
          </a:bodyPr>
          <a:lstStyle/>
          <a:p>
            <a:pPr algn="l"/>
            <a:r>
              <a:rPr lang="en-GB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Learning: Participant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5E4182-EE9E-5241-873C-185537DF7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966" y="1676400"/>
            <a:ext cx="7217434" cy="3775142"/>
          </a:xfrm>
        </p:spPr>
        <p:txBody>
          <a:bodyPr>
            <a:noAutofit/>
          </a:bodyPr>
          <a:lstStyle/>
          <a:p>
            <a:pPr marL="628650" lvl="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involve participants in planning their learning</a:t>
            </a:r>
          </a:p>
          <a:p>
            <a:pPr marL="965200" eaLnBrk="1" hangingPunct="1">
              <a:spcBef>
                <a:spcPts val="0"/>
              </a:spcBef>
              <a:spcAft>
                <a:spcPts val="1200"/>
              </a:spcAft>
              <a:buClrTx/>
              <a:buFont typeface="Wingdings 3" panose="05040102010807070707" pitchFamily="18" charset="2"/>
              <a:buChar char="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Learners deciding on their learning goals will be more motivated!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critical reflection</a:t>
            </a:r>
          </a:p>
          <a:p>
            <a:pPr marL="965200" eaLnBrk="1" hangingPunct="1">
              <a:spcBef>
                <a:spcPts val="0"/>
              </a:spcBef>
              <a:spcAft>
                <a:spcPts val="1200"/>
              </a:spcAft>
              <a:buClrTx/>
              <a:buFont typeface="Wingdings 3" panose="05040102010807070707" pitchFamily="18" charset="2"/>
              <a:buChar char="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 for feedback, introduce self-evaluation to track own learning progress.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story</a:t>
            </a:r>
          </a:p>
          <a:p>
            <a:pPr marL="965200" eaLnBrk="1" hangingPunct="1">
              <a:spcBef>
                <a:spcPts val="0"/>
              </a:spcBef>
              <a:spcAft>
                <a:spcPts val="1200"/>
              </a:spcAft>
              <a:buClrTx/>
              <a:buFont typeface="Wingdings 3" panose="05040102010807070707" pitchFamily="18" charset="2"/>
              <a:buChar char="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to overcome challenges related to the new topic.</a:t>
            </a:r>
          </a:p>
        </p:txBody>
      </p:sp>
    </p:spTree>
    <p:extLst>
      <p:ext uri="{BB962C8B-B14F-4D97-AF65-F5344CB8AC3E}">
        <p14:creationId xmlns:p14="http://schemas.microsoft.com/office/powerpoint/2010/main" val="340838299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openclipart.org/image/400px/2968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132" y="3276600"/>
            <a:ext cx="269557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071FF045-3162-3022-E71A-B718DE14F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8800"/>
            <a:ext cx="8229600" cy="3902075"/>
          </a:xfrm>
        </p:spPr>
        <p:txBody>
          <a:bodyPr/>
          <a:lstStyle/>
          <a:p>
            <a:pPr marL="62230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not more than two groups, if possible</a:t>
            </a:r>
          </a:p>
          <a:p>
            <a:pPr marL="965200" lvl="1" indent="-342900" eaLnBrk="1" hangingPunct="1">
              <a:spcBef>
                <a:spcPts val="0"/>
              </a:spcBef>
              <a:spcAft>
                <a:spcPts val="1200"/>
              </a:spcAft>
              <a:buClrTx/>
              <a:buFont typeface="Wingdings 3" panose="05040102010807070707" pitchFamily="18" charset="2"/>
              <a:buChar char=""/>
              <a:defRPr/>
            </a:pPr>
            <a:r>
              <a:rPr lang="en-GB" sz="20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more will be difficult for the trainer to follow</a:t>
            </a:r>
          </a:p>
          <a:p>
            <a:pPr marL="62230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participants can discuss their experiences and knowledge</a:t>
            </a:r>
          </a:p>
          <a:p>
            <a:pPr marL="965200" lvl="1" indent="-342900" eaLnBrk="1" hangingPunct="1">
              <a:spcBef>
                <a:spcPts val="0"/>
              </a:spcBef>
              <a:spcAft>
                <a:spcPts val="1200"/>
              </a:spcAft>
              <a:buClrTx/>
              <a:buFont typeface="Wingdings 3" panose="05040102010807070707" pitchFamily="18" charset="2"/>
              <a:buChar char=""/>
              <a:defRPr/>
            </a:pPr>
            <a:r>
              <a:rPr lang="en-GB" sz="20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participants understand the topic better</a:t>
            </a:r>
          </a:p>
          <a:p>
            <a:pPr marL="62230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visualize findings (e.g. on a flipchart)</a:t>
            </a:r>
          </a:p>
          <a:p>
            <a:pPr marL="965200" lvl="1" indent="-342900" eaLnBrk="1" hangingPunct="1">
              <a:spcBef>
                <a:spcPts val="0"/>
              </a:spcBef>
              <a:spcAft>
                <a:spcPts val="1200"/>
              </a:spcAft>
              <a:buClrTx/>
              <a:buFont typeface="Wingdings 3" panose="05040102010807070707" pitchFamily="18" charset="2"/>
              <a:buChar char=""/>
              <a:defRPr/>
            </a:pPr>
            <a:r>
              <a:rPr lang="en-GB" sz="20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  <a:sym typeface="Times" charset="0"/>
              </a:rPr>
              <a:t>helps to remember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CA734854-4522-DA41-B3E9-ACF4903EE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000" y="900000"/>
            <a:ext cx="7162800" cy="685800"/>
          </a:xfrm>
        </p:spPr>
        <p:txBody>
          <a:bodyPr>
            <a:normAutofit/>
          </a:bodyPr>
          <a:lstStyle/>
          <a:p>
            <a:pPr algn="l"/>
            <a:r>
              <a:rPr lang="en-GB" sz="28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Learning: Using Group Work</a:t>
            </a:r>
          </a:p>
        </p:txBody>
      </p:sp>
    </p:spTree>
    <p:extLst>
      <p:ext uri="{BB962C8B-B14F-4D97-AF65-F5344CB8AC3E}">
        <p14:creationId xmlns:p14="http://schemas.microsoft.com/office/powerpoint/2010/main" val="129403556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5E4182-EE9E-5241-873C-185537DF7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57400"/>
            <a:ext cx="7467600" cy="2447356"/>
          </a:xfrm>
        </p:spPr>
        <p:txBody>
          <a:bodyPr>
            <a:normAutofit/>
          </a:bodyPr>
          <a:lstStyle/>
          <a:p>
            <a:pPr marL="62230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by doing</a:t>
            </a:r>
          </a:p>
          <a:p>
            <a:pPr marL="622300" lvl="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helps to memorize new knowledge</a:t>
            </a:r>
          </a:p>
          <a:p>
            <a:pPr marL="622300" lvl="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learners are in the </a:t>
            </a:r>
            <a:r>
              <a:rPr lang="en-GB" sz="2400" dirty="0" err="1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</a:t>
            </a: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learning process</a:t>
            </a:r>
          </a:p>
          <a:p>
            <a:pPr marL="622300" lvl="0" indent="-355600">
              <a:buClrTx/>
              <a:buFont typeface="Wingdings" charset="2"/>
              <a:buChar char="q"/>
              <a:defRPr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through active process of doing and reflection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12000" y="900000"/>
            <a:ext cx="7924800" cy="680416"/>
          </a:xfrm>
        </p:spPr>
        <p:txBody>
          <a:bodyPr/>
          <a:lstStyle/>
          <a:p>
            <a:pPr marL="0" lvl="0" indent="0" algn="l" eaLnBrk="1" hangingPunct="1"/>
            <a:r>
              <a:rPr lang="en-GB" sz="2800" dirty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Experimental Learning: The Hands-On Approach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r="15625"/>
          <a:stretch/>
        </p:blipFill>
        <p:spPr>
          <a:xfrm>
            <a:off x="6858000" y="4114800"/>
            <a:ext cx="1511092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27813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xmlns="" id="{071FF045-3162-3022-E71A-B718DE14F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28801"/>
            <a:ext cx="7391400" cy="2895600"/>
          </a:xfrm>
        </p:spPr>
        <p:txBody>
          <a:bodyPr/>
          <a:lstStyle/>
          <a:p>
            <a:pPr marL="39688" lvl="0" indent="0" eaLnBrk="1" hangingPunct="1">
              <a:buClrTx/>
              <a:buNone/>
            </a:pPr>
            <a:r>
              <a:rPr lang="en-AU" altLang="de-DE" sz="2400" kern="1200" dirty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You have 20 minutes for discussion and 5 minutes per group to present the results. </a:t>
            </a:r>
          </a:p>
          <a:p>
            <a:pPr marL="0" lvl="0" indent="0" eaLnBrk="1" hangingPunct="1">
              <a:spcBef>
                <a:spcPts val="2400"/>
              </a:spcBef>
              <a:buClrTx/>
              <a:buSzTx/>
              <a:buNone/>
            </a:pPr>
            <a:r>
              <a:rPr lang="en-AU" altLang="de-DE" sz="2400" kern="1200" dirty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Please discuss:</a:t>
            </a:r>
          </a:p>
          <a:p>
            <a:pPr marL="628650" lvl="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US" altLang="de-DE" sz="2400" kern="1200" dirty="0">
                <a:solidFill>
                  <a:srgbClr val="194C8D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</a:rPr>
              <a:t>What </a:t>
            </a:r>
            <a:r>
              <a:rPr lang="en-GB" sz="2400" dirty="0">
                <a:solidFill>
                  <a:srgbClr val="194C8D"/>
                </a:solidFill>
                <a:latin typeface="Arial"/>
                <a:cs typeface="Arial"/>
                <a:sym typeface="Times" charset="0"/>
              </a:rPr>
              <a:t>could be challenges in adult education that make learning difficult?</a:t>
            </a:r>
          </a:p>
        </p:txBody>
      </p:sp>
      <p:sp>
        <p:nvSpPr>
          <p:cNvPr id="4" name="Titel 4"/>
          <p:cNvSpPr>
            <a:spLocks noGrp="1"/>
          </p:cNvSpPr>
          <p:nvPr>
            <p:ph type="title"/>
          </p:nvPr>
        </p:nvSpPr>
        <p:spPr>
          <a:xfrm>
            <a:off x="612000" y="900000"/>
            <a:ext cx="7924800" cy="680416"/>
          </a:xfrm>
        </p:spPr>
        <p:txBody>
          <a:bodyPr/>
          <a:lstStyle/>
          <a:p>
            <a:pPr marL="0" lvl="0" indent="0" algn="l" eaLnBrk="1" hangingPunct="1"/>
            <a:r>
              <a:rPr lang="en-GB" sz="2800" dirty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  <a:sym typeface="Times New Roman" panose="02020603050405020304" pitchFamily="18" charset="0"/>
              </a:rPr>
              <a:t>Group Work:</a:t>
            </a:r>
          </a:p>
        </p:txBody>
      </p:sp>
    </p:spTree>
    <p:extLst>
      <p:ext uri="{BB962C8B-B14F-4D97-AF65-F5344CB8AC3E}">
        <p14:creationId xmlns:p14="http://schemas.microsoft.com/office/powerpoint/2010/main" val="352467528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5E4182-EE9E-5241-873C-185537DF7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8568" y="1800328"/>
            <a:ext cx="5439632" cy="406707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2400" dirty="0">
              <a:solidFill>
                <a:srgbClr val="174C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kern="1200" dirty="0">
                <a:solidFill>
                  <a:srgbClr val="194C8D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</a:rPr>
              <a:t>difficulty to stay focussed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seeing the big picture </a:t>
            </a:r>
            <a:b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(accepting the need for being trained)</a:t>
            </a:r>
          </a:p>
          <a:p>
            <a:pPr marL="628650" indent="-358775" eaLnBrk="1" hangingPunct="1">
              <a:buClrTx/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fear of not knowing something essential, being criticised </a:t>
            </a:r>
            <a:br>
              <a:rPr lang="en-GB" sz="24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 dirty="0">
                <a:solidFill>
                  <a:srgbClr val="174C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(“imposter syndrome”)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xmlns="" id="{2E039D1D-C1E5-0F25-14C8-84F8C27B81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82" y="2131444"/>
            <a:ext cx="2218975" cy="3307228"/>
          </a:xfrm>
          <a:prstGeom prst="rect">
            <a:avLst/>
          </a:prstGeom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09600" y="900000"/>
            <a:ext cx="7391400" cy="451816"/>
          </a:xfrm>
        </p:spPr>
        <p:txBody>
          <a:bodyPr/>
          <a:lstStyle/>
          <a:p>
            <a:pPr marL="0" indent="0" algn="l" eaLnBrk="1" hangingPunct="1"/>
            <a:r>
              <a:rPr lang="en-IE" sz="2800" dirty="0" smtClean="0">
                <a:solidFill>
                  <a:srgbClr val="174C8E"/>
                </a:solidFill>
                <a:latin typeface="Arial" panose="020B0604020202020204" pitchFamily="34" charset="0"/>
                <a:ea typeface="ヒラギノ明朝 ProN W3" charset="-128"/>
                <a:cs typeface="Arial" panose="020B0604020202020204" pitchFamily="34" charset="0"/>
              </a:rPr>
              <a:t>Learning Challenges</a:t>
            </a:r>
            <a:endParaRPr lang="en-IE" sz="2800" dirty="0">
              <a:solidFill>
                <a:srgbClr val="174C8E"/>
              </a:solidFill>
              <a:latin typeface="Arial" panose="020B0604020202020204" pitchFamily="34" charset="0"/>
              <a:ea typeface="ヒラギノ明朝 ProN W3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61781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Times"/>
        <a:ea typeface="ヒラギノ明朝 ProN W3"/>
        <a:cs typeface="ヒラギノ明朝 ProN W3"/>
      </a:majorFont>
      <a:minorFont>
        <a:latin typeface="Time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CC99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ヒラギノ明朝 ProN W3" charset="0"/>
            <a:cs typeface="ヒラギノ明朝 ProN W3" charset="0"/>
            <a:sym typeface="Times New Roman" charset="0"/>
          </a:defRPr>
        </a:defPPr>
      </a:lstStyle>
    </a:spDef>
    <a:lnDef>
      <a:spPr bwMode="auto">
        <a:solidFill>
          <a:srgbClr val="00CC99"/>
        </a:solidFill>
        <a:ln w="19050" cap="flat" cmpd="sng" algn="ctr">
          <a:solidFill>
            <a:srgbClr val="174C8E">
              <a:alpha val="84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_Flow_SignoffStatus xmlns="f1bae91e-3907-439b-bcc8-55e41ee05a99" xsi:nil="true"/>
    <lcf76f155ced4ddcb4097134ff3c332f xmlns="f1bae91e-3907-439b-bcc8-55e41ee05a99">
      <Terms xmlns="http://schemas.microsoft.com/office/infopath/2007/PartnerControls"/>
    </lcf76f155ced4ddcb4097134ff3c332f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B7C7DF9AA3604DBA9EFFD7647AF866" ma:contentTypeVersion="21" ma:contentTypeDescription="Create a new document." ma:contentTypeScope="" ma:versionID="c0abb2763dea8ea4c2baa7ca59b13893">
  <xsd:schema xmlns:xsd="http://www.w3.org/2001/XMLSchema" xmlns:xs="http://www.w3.org/2001/XMLSchema" xmlns:p="http://schemas.microsoft.com/office/2006/metadata/properties" xmlns:ns2="f1bae91e-3907-439b-bcc8-55e41ee05a99" xmlns:ns3="1f53fade-b7a2-46aa-9ff1-583a0afc40b4" xmlns:ns4="985ec44e-1bab-4c0b-9df0-6ba128686fc9" targetNamespace="http://schemas.microsoft.com/office/2006/metadata/properties" ma:root="true" ma:fieldsID="5389443d29b57e271e872c84a7ae4db3" ns2:_="" ns3:_="" ns4:_="">
    <xsd:import namespace="f1bae91e-3907-439b-bcc8-55e41ee05a99"/>
    <xsd:import namespace="1f53fade-b7a2-46aa-9ff1-583a0afc40b4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bae91e-3907-439b-bcc8-55e41ee05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53fade-b7a2-46aa-9ff1-583a0afc40b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f9aa507d-aaca-4591-aee8-da00b252780d}" ma:internalName="TaxCatchAll" ma:showField="CatchAllData" ma:web="1f53fade-b7a2-46aa-9ff1-583a0afc40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LongProperties xmlns="http://schemas.microsoft.com/office/2006/metadata/longPropertie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318707-021B-46DE-A829-29F2C5D1879E}">
  <ds:schemaRefs>
    <ds:schemaRef ds:uri="http://schemas.microsoft.com/office/2006/metadata/properties"/>
    <ds:schemaRef ds:uri="http://schemas.microsoft.com/office/infopath/2007/PartnerControls"/>
    <ds:schemaRef ds:uri="f154b4d9-7ec7-4b5e-b168-732fe2c0b380"/>
    <ds:schemaRef ds:uri="68230cab-cc78-4ac7-aee1-eaf700f54e1c"/>
  </ds:schemaRefs>
</ds:datastoreItem>
</file>

<file path=customXml/itemProps2.xml><?xml version="1.0" encoding="utf-8"?>
<ds:datastoreItem xmlns:ds="http://schemas.openxmlformats.org/officeDocument/2006/customXml" ds:itemID="{04D867D7-3186-4856-8B58-5305F1A518E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D976029-EF60-46D3-ADB7-E5ABBA1A0D2A}"/>
</file>

<file path=customXml/itemProps4.xml><?xml version="1.0" encoding="utf-8"?>
<ds:datastoreItem xmlns:ds="http://schemas.openxmlformats.org/officeDocument/2006/customXml" ds:itemID="{92A5456E-B4ED-4410-9F74-F8D690C3EA69}">
  <ds:schemaRefs>
    <ds:schemaRef ds:uri="http://schemas.microsoft.com/office/2006/metadata/longProperties"/>
  </ds:schemaRefs>
</ds:datastoreItem>
</file>

<file path=customXml/itemProps5.xml><?xml version="1.0" encoding="utf-8"?>
<ds:datastoreItem xmlns:ds="http://schemas.openxmlformats.org/officeDocument/2006/customXml" ds:itemID="{4B60236D-BF27-45AE-893E-EBB68286E0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0</TotalTime>
  <Pages>0</Pages>
  <Words>353</Words>
  <Characters>0</Characters>
  <Application>Microsoft Office PowerPoint</Application>
  <PresentationFormat>Bildschirmpräsentation (4:3)</PresentationFormat>
  <Lines>0</Lines>
  <Paragraphs>76</Paragraphs>
  <Slides>11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24" baseType="lpstr">
      <vt:lpstr>ＭＳ ゴシック</vt:lpstr>
      <vt:lpstr>MS PGothic</vt:lpstr>
      <vt:lpstr>MS PGothic</vt:lpstr>
      <vt:lpstr>Arial</vt:lpstr>
      <vt:lpstr>Avenir Medium</vt:lpstr>
      <vt:lpstr>Calibri</vt:lpstr>
      <vt:lpstr>Times</vt:lpstr>
      <vt:lpstr>Times New Roman</vt:lpstr>
      <vt:lpstr>Verdana</vt:lpstr>
      <vt:lpstr>Wingdings</vt:lpstr>
      <vt:lpstr>Wingdings 3</vt:lpstr>
      <vt:lpstr>ヒラギノ明朝 ProN W3</vt:lpstr>
      <vt:lpstr>1_Title &amp; Bullets</vt:lpstr>
      <vt:lpstr>PowerPoint-Präsentation</vt:lpstr>
      <vt:lpstr>How to get the best training result</vt:lpstr>
      <vt:lpstr>PowerPoint-Präsentation</vt:lpstr>
      <vt:lpstr>Experimental Learning</vt:lpstr>
      <vt:lpstr>Experimental Learning: Participant Engagement</vt:lpstr>
      <vt:lpstr>Experimental Learning: Using Group Work</vt:lpstr>
      <vt:lpstr>Experimental Learning: The Hands-On Approach</vt:lpstr>
      <vt:lpstr>Group Work:</vt:lpstr>
      <vt:lpstr>Learning Challenges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OCHA Powerpoint Presentation_white</dc:title>
  <dc:creator>Peter Goxharaj</dc:creator>
  <cp:lastModifiedBy>Microsoft-Konto</cp:lastModifiedBy>
  <cp:revision>341</cp:revision>
  <dcterms:created xsi:type="dcterms:W3CDTF">2009-07-08T19:39:17Z</dcterms:created>
  <dcterms:modified xsi:type="dcterms:W3CDTF">2024-05-06T09:37:00Z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Order">
    <vt:lpwstr>2400.00000000000</vt:lpwstr>
  </property>
  <property fmtid="{D5CDD505-2E9C-101B-9397-08002B2CF9AE}" pid="4" name="_dlc_DocId">
    <vt:lpwstr>OCHANET-296-24</vt:lpwstr>
  </property>
  <property fmtid="{D5CDD505-2E9C-101B-9397-08002B2CF9AE}" pid="5" name="_dlc_DocIdItemGuid">
    <vt:lpwstr>5b94cdea-a054-4aa5-90ae-22d7b016bbf1</vt:lpwstr>
  </property>
  <property fmtid="{D5CDD505-2E9C-101B-9397-08002B2CF9AE}" pid="6" name="_dlc_DocIdUrl">
    <vt:lpwstr>https://ochanet.unocha.org/OS/HQ_Branches_Offices/CISB/OCHA_Templates/_layouts/DocIdRedir.aspx?ID=OCHANET-296-24, OCHANET-296-24</vt:lpwstr>
  </property>
  <property fmtid="{D5CDD505-2E9C-101B-9397-08002B2CF9AE}" pid="7" name="ContentTypeId">
    <vt:lpwstr>0x010100AFB7C7DF9AA3604DBA9EFFD7647AF866</vt:lpwstr>
  </property>
</Properties>
</file>