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0"/>
  </p:notesMasterIdLst>
  <p:handoutMasterIdLst>
    <p:handoutMasterId r:id="rId21"/>
  </p:handoutMasterIdLst>
  <p:sldIdLst>
    <p:sldId id="369" r:id="rId7"/>
    <p:sldId id="341" r:id="rId8"/>
    <p:sldId id="373" r:id="rId9"/>
    <p:sldId id="382" r:id="rId10"/>
    <p:sldId id="427" r:id="rId11"/>
    <p:sldId id="385" r:id="rId12"/>
    <p:sldId id="386" r:id="rId13"/>
    <p:sldId id="425" r:id="rId14"/>
    <p:sldId id="388" r:id="rId15"/>
    <p:sldId id="387" r:id="rId16"/>
    <p:sldId id="426" r:id="rId17"/>
    <p:sldId id="370" r:id="rId18"/>
    <p:sldId id="36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A779F1-E818-4C15-9FE4-3A969D13994C}" v="18" dt="2023-01-15T10:12:57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23" Type="http://schemas.openxmlformats.org/officeDocument/2006/relationships/viewProps" Target="viewProps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1FA779F1-E818-4C15-9FE4-3A969D13994C}"/>
    <pc:docChg chg="custSel addSld modSld sldOrd">
      <pc:chgData name="Rudina Goxharaj" userId="4c7967008258634d" providerId="LiveId" clId="{1FA779F1-E818-4C15-9FE4-3A969D13994C}" dt="2023-01-15T10:12:57.519" v="489"/>
      <pc:docMkLst>
        <pc:docMk/>
      </pc:docMkLst>
      <pc:sldChg chg="modSp mod">
        <pc:chgData name="Rudina Goxharaj" userId="4c7967008258634d" providerId="LiveId" clId="{1FA779F1-E818-4C15-9FE4-3A969D13994C}" dt="2023-01-07T12:41:45.956" v="341" actId="20577"/>
        <pc:sldMkLst>
          <pc:docMk/>
          <pc:sldMk cId="0" sldId="341"/>
        </pc:sldMkLst>
        <pc:spChg chg="mod">
          <ac:chgData name="Rudina Goxharaj" userId="4c7967008258634d" providerId="LiveId" clId="{1FA779F1-E818-4C15-9FE4-3A969D13994C}" dt="2023-01-07T12:40:12.890" v="204" actId="255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1FA779F1-E818-4C15-9FE4-3A969D13994C}" dt="2023-01-07T12:41:45.956" v="341" actId="20577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1FA779F1-E818-4C15-9FE4-3A969D13994C}" dt="2023-01-15T09:57:38.910" v="487" actId="6549"/>
        <pc:sldMkLst>
          <pc:docMk/>
          <pc:sldMk cId="0" sldId="369"/>
        </pc:sldMkLst>
        <pc:spChg chg="mod">
          <ac:chgData name="Rudina Goxharaj" userId="4c7967008258634d" providerId="LiveId" clId="{1FA779F1-E818-4C15-9FE4-3A969D13994C}" dt="2023-01-07T12:39:07.703" v="122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1FA779F1-E818-4C15-9FE4-3A969D13994C}" dt="2023-01-15T09:57:38.910" v="487" actId="6549"/>
          <ac:spMkLst>
            <pc:docMk/>
            <pc:sldMk cId="0" sldId="369"/>
            <ac:spMk id="3" creationId="{0C4BE802-7BEC-6CF4-30FB-D03CA8177C66}"/>
          </ac:spMkLst>
        </pc:spChg>
        <pc:spChg chg="mod">
          <ac:chgData name="Rudina Goxharaj" userId="4c7967008258634d" providerId="LiveId" clId="{1FA779F1-E818-4C15-9FE4-3A969D13994C}" dt="2023-01-07T12:38:46.162" v="75" actId="14100"/>
          <ac:spMkLst>
            <pc:docMk/>
            <pc:sldMk cId="0" sldId="369"/>
            <ac:spMk id="5123" creationId="{6F5699F8-327E-CEAB-7145-E74AA1908E2B}"/>
          </ac:spMkLst>
        </pc:spChg>
      </pc:sldChg>
      <pc:sldChg chg="addSp delSp modSp mod">
        <pc:chgData name="Rudina Goxharaj" userId="4c7967008258634d" providerId="LiveId" clId="{1FA779F1-E818-4C15-9FE4-3A969D13994C}" dt="2023-01-07T12:37:57.012" v="68" actId="5793"/>
        <pc:sldMkLst>
          <pc:docMk/>
          <pc:sldMk cId="0" sldId="372"/>
        </pc:sldMkLst>
        <pc:spChg chg="add del">
          <ac:chgData name="Rudina Goxharaj" userId="4c7967008258634d" providerId="LiveId" clId="{1FA779F1-E818-4C15-9FE4-3A969D13994C}" dt="2023-01-07T12:18:09.920" v="3" actId="478"/>
          <ac:spMkLst>
            <pc:docMk/>
            <pc:sldMk cId="0" sldId="372"/>
            <ac:spMk id="3" creationId="{89F85D46-D345-2480-17DC-6E0BBAFCB898}"/>
          </ac:spMkLst>
        </pc:spChg>
        <pc:spChg chg="add mod">
          <ac:chgData name="Rudina Goxharaj" userId="4c7967008258634d" providerId="LiveId" clId="{1FA779F1-E818-4C15-9FE4-3A969D13994C}" dt="2023-01-07T12:37:57.012" v="68" actId="5793"/>
          <ac:spMkLst>
            <pc:docMk/>
            <pc:sldMk cId="0" sldId="372"/>
            <ac:spMk id="4" creationId="{F0BAAD95-AD6C-C1B1-7AC8-18F8ABD0BAAC}"/>
          </ac:spMkLst>
        </pc:spChg>
        <pc:spChg chg="add del mod">
          <ac:chgData name="Rudina Goxharaj" userId="4c7967008258634d" providerId="LiveId" clId="{1FA779F1-E818-4C15-9FE4-3A969D13994C}" dt="2023-01-07T12:37:24.853" v="58" actId="478"/>
          <ac:spMkLst>
            <pc:docMk/>
            <pc:sldMk cId="0" sldId="372"/>
            <ac:spMk id="5" creationId="{72183A2E-0995-62A7-3369-CBE3BD22B521}"/>
          </ac:spMkLst>
        </pc:spChg>
        <pc:spChg chg="del mod">
          <ac:chgData name="Rudina Goxharaj" userId="4c7967008258634d" providerId="LiveId" clId="{1FA779F1-E818-4C15-9FE4-3A969D13994C}" dt="2023-01-07T12:37:19.408" v="57" actId="478"/>
          <ac:spMkLst>
            <pc:docMk/>
            <pc:sldMk cId="0" sldId="372"/>
            <ac:spMk id="9218" creationId="{88F8B889-9380-6C9D-694B-8A6E7465E289}"/>
          </ac:spMkLst>
        </pc:spChg>
        <pc:spChg chg="mod">
          <ac:chgData name="Rudina Goxharaj" userId="4c7967008258634d" providerId="LiveId" clId="{1FA779F1-E818-4C15-9FE4-3A969D13994C}" dt="2023-01-07T12:19:09.329" v="45" actId="20577"/>
          <ac:spMkLst>
            <pc:docMk/>
            <pc:sldMk cId="0" sldId="372"/>
            <ac:spMk id="10242" creationId="{1FEDAE6F-25A7-6D42-04F6-6D94B81D3432}"/>
          </ac:spMkLst>
        </pc:spChg>
      </pc:sldChg>
      <pc:sldChg chg="addSp delSp modSp mod">
        <pc:chgData name="Rudina Goxharaj" userId="4c7967008258634d" providerId="LiveId" clId="{1FA779F1-E818-4C15-9FE4-3A969D13994C}" dt="2023-01-07T13:03:53.707" v="437" actId="20577"/>
        <pc:sldMkLst>
          <pc:docMk/>
          <pc:sldMk cId="1400427510" sldId="373"/>
        </pc:sldMkLst>
        <pc:spChg chg="add del mod">
          <ac:chgData name="Rudina Goxharaj" userId="4c7967008258634d" providerId="LiveId" clId="{1FA779F1-E818-4C15-9FE4-3A969D13994C}" dt="2023-01-07T13:01:57.097" v="422" actId="478"/>
          <ac:spMkLst>
            <pc:docMk/>
            <pc:sldMk cId="1400427510" sldId="373"/>
            <ac:spMk id="2" creationId="{92AF5751-039A-5500-135E-582FBE59AC72}"/>
          </ac:spMkLst>
        </pc:spChg>
        <pc:spChg chg="add del mod">
          <ac:chgData name="Rudina Goxharaj" userId="4c7967008258634d" providerId="LiveId" clId="{1FA779F1-E818-4C15-9FE4-3A969D13994C}" dt="2023-01-07T13:02:12.103" v="426" actId="478"/>
          <ac:spMkLst>
            <pc:docMk/>
            <pc:sldMk cId="1400427510" sldId="373"/>
            <ac:spMk id="3" creationId="{8D8D93DA-BFA3-CBDC-F722-530ABE506DC0}"/>
          </ac:spMkLst>
        </pc:spChg>
        <pc:spChg chg="add del mod">
          <ac:chgData name="Rudina Goxharaj" userId="4c7967008258634d" providerId="LiveId" clId="{1FA779F1-E818-4C15-9FE4-3A969D13994C}" dt="2023-01-07T13:02:16.476" v="427" actId="478"/>
          <ac:spMkLst>
            <pc:docMk/>
            <pc:sldMk cId="1400427510" sldId="373"/>
            <ac:spMk id="4" creationId="{3ADB1DA4-941C-6133-4D91-465DF4758E8B}"/>
          </ac:spMkLst>
        </pc:spChg>
        <pc:spChg chg="add mod">
          <ac:chgData name="Rudina Goxharaj" userId="4c7967008258634d" providerId="LiveId" clId="{1FA779F1-E818-4C15-9FE4-3A969D13994C}" dt="2023-01-07T13:03:53.707" v="437" actId="20577"/>
          <ac:spMkLst>
            <pc:docMk/>
            <pc:sldMk cId="1400427510" sldId="373"/>
            <ac:spMk id="5" creationId="{5FB0DDEE-330A-6DBD-D116-3AA16268B5E6}"/>
          </ac:spMkLst>
        </pc:spChg>
        <pc:spChg chg="del">
          <ac:chgData name="Rudina Goxharaj" userId="4c7967008258634d" providerId="LiveId" clId="{1FA779F1-E818-4C15-9FE4-3A969D13994C}" dt="2023-01-07T13:01:51.818" v="421" actId="478"/>
          <ac:spMkLst>
            <pc:docMk/>
            <pc:sldMk cId="1400427510" sldId="373"/>
            <ac:spMk id="9218" creationId="{88F8B889-9380-6C9D-694B-8A6E7465E289}"/>
          </ac:spMkLst>
        </pc:spChg>
        <pc:spChg chg="mod">
          <ac:chgData name="Rudina Goxharaj" userId="4c7967008258634d" providerId="LiveId" clId="{1FA779F1-E818-4C15-9FE4-3A969D13994C}" dt="2023-01-07T13:03:35.685" v="434" actId="1076"/>
          <ac:spMkLst>
            <pc:docMk/>
            <pc:sldMk cId="1400427510" sldId="373"/>
            <ac:spMk id="10242" creationId="{1FEDAE6F-25A7-6D42-04F6-6D94B81D3432}"/>
          </ac:spMkLst>
        </pc:spChg>
      </pc:sldChg>
      <pc:sldChg chg="addSp modSp add mod ord">
        <pc:chgData name="Rudina Goxharaj" userId="4c7967008258634d" providerId="LiveId" clId="{1FA779F1-E818-4C15-9FE4-3A969D13994C}" dt="2023-01-15T09:35:09.635" v="460" actId="1076"/>
        <pc:sldMkLst>
          <pc:docMk/>
          <pc:sldMk cId="2772405115" sldId="382"/>
        </pc:sldMkLst>
        <pc:spChg chg="add mod">
          <ac:chgData name="Rudina Goxharaj" userId="4c7967008258634d" providerId="LiveId" clId="{1FA779F1-E818-4C15-9FE4-3A969D13994C}" dt="2023-01-15T09:35:09.635" v="460" actId="1076"/>
          <ac:spMkLst>
            <pc:docMk/>
            <pc:sldMk cId="2772405115" sldId="382"/>
            <ac:spMk id="2" creationId="{35953686-D679-BA83-DAD3-B2B2F3A23F81}"/>
          </ac:spMkLst>
        </pc:spChg>
        <pc:spChg chg="mod">
          <ac:chgData name="Rudina Goxharaj" userId="4c7967008258634d" providerId="LiveId" clId="{1FA779F1-E818-4C15-9FE4-3A969D13994C}" dt="2023-01-07T13:44:24.745" v="451" actId="1076"/>
          <ac:spMkLst>
            <pc:docMk/>
            <pc:sldMk cId="2772405115" sldId="382"/>
            <ac:spMk id="10242" creationId="{1FEDAE6F-25A7-6D42-04F6-6D94B81D3432}"/>
          </ac:spMkLst>
        </pc:spChg>
      </pc:sldChg>
      <pc:sldChg chg="add">
        <pc:chgData name="Rudina Goxharaj" userId="4c7967008258634d" providerId="LiveId" clId="{1FA779F1-E818-4C15-9FE4-3A969D13994C}" dt="2023-01-07T13:41:01.005" v="438" actId="2890"/>
        <pc:sldMkLst>
          <pc:docMk/>
          <pc:sldMk cId="656964438" sldId="383"/>
        </pc:sldMkLst>
      </pc:sldChg>
      <pc:sldChg chg="add">
        <pc:chgData name="Rudina Goxharaj" userId="4c7967008258634d" providerId="LiveId" clId="{1FA779F1-E818-4C15-9FE4-3A969D13994C}" dt="2023-01-07T13:46:57.605" v="459" actId="2890"/>
        <pc:sldMkLst>
          <pc:docMk/>
          <pc:sldMk cId="1807626186" sldId="384"/>
        </pc:sldMkLst>
      </pc:sldChg>
      <pc:sldChg chg="add">
        <pc:chgData name="Rudina Goxharaj" userId="4c7967008258634d" providerId="LiveId" clId="{1FA779F1-E818-4C15-9FE4-3A969D13994C}" dt="2023-01-15T10:12:49.740" v="488"/>
        <pc:sldMkLst>
          <pc:docMk/>
          <pc:sldMk cId="3278049507" sldId="385"/>
        </pc:sldMkLst>
      </pc:sldChg>
      <pc:sldChg chg="add">
        <pc:chgData name="Rudina Goxharaj" userId="4c7967008258634d" providerId="LiveId" clId="{1FA779F1-E818-4C15-9FE4-3A969D13994C}" dt="2023-01-15T10:12:57.519" v="489"/>
        <pc:sldMkLst>
          <pc:docMk/>
          <pc:sldMk cId="2306399748" sldId="3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334377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="" xmlns:a16="http://schemas.microsoft.com/office/drawing/2014/main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="" xmlns:a16="http://schemas.microsoft.com/office/drawing/2014/main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465164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="" xmlns:a16="http://schemas.microsoft.com/office/drawing/2014/main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="" xmlns:a16="http://schemas.microsoft.com/office/drawing/2014/main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98087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="" xmlns:a16="http://schemas.microsoft.com/office/drawing/2014/main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="" xmlns:a16="http://schemas.microsoft.com/office/drawing/2014/main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="" xmlns:a16="http://schemas.microsoft.com/office/drawing/2014/main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="" xmlns:a16="http://schemas.microsoft.com/office/drawing/2014/main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="" xmlns:a16="http://schemas.microsoft.com/office/drawing/2014/main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="" xmlns:a16="http://schemas.microsoft.com/office/drawing/2014/main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verlay-2ColumnText.png">
            <a:extLst>
              <a:ext uri="{FF2B5EF4-FFF2-40B4-BE49-F238E27FC236}">
                <a16:creationId xmlns="" xmlns:a16="http://schemas.microsoft.com/office/drawing/2014/main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5125" name="TextBox 7">
            <a:extLst>
              <a:ext uri="{FF2B5EF4-FFF2-40B4-BE49-F238E27FC236}">
                <a16:creationId xmlns="" xmlns:a16="http://schemas.microsoft.com/office/drawing/2014/main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="" xmlns:a16="http://schemas.microsoft.com/office/drawing/2014/main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851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</a:t>
            </a: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 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338455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Basics of Adult Education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64394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="" xmlns:a16="http://schemas.microsoft.com/office/drawing/2014/main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84490"/>
            <a:ext cx="2355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="" xmlns:a16="http://schemas.microsoft.com/office/drawing/2014/main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23076"/>
            <a:ext cx="2279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 err="1">
                <a:solidFill>
                  <a:srgbClr val="FFFFFF"/>
                </a:solidFill>
                <a:latin typeface="Avenir Medium" charset="0"/>
              </a:rPr>
              <a:t>ToT</a:t>
            </a:r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 – Session 1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="" xmlns:a16="http://schemas.microsoft.com/office/drawing/2014/main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4" y="4070350"/>
            <a:ext cx="2594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Box 1">
            <a:extLst>
              <a:ext uri="{FF2B5EF4-FFF2-40B4-BE49-F238E27FC236}">
                <a16:creationId xmlns="" xmlns:a16="http://schemas.microsoft.com/office/drawing/2014/main" id="{2643B747-420F-CABD-B939-3EC03B8DF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9218" name="Content Placeholder 2">
            <a:extLst>
              <a:ext uri="{FF2B5EF4-FFF2-40B4-BE49-F238E27FC236}">
                <a16:creationId xmlns="" xmlns:a16="http://schemas.microsoft.com/office/drawing/2014/main" id="{071FF045-3162-3022-E71A-B718DE14F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" y="1851104"/>
            <a:ext cx="7340600" cy="4016296"/>
          </a:xfrm>
        </p:spPr>
        <p:txBody>
          <a:bodyPr/>
          <a:lstStyle/>
          <a:p>
            <a:pPr marL="627063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master trainers must </a:t>
            </a:r>
            <a:r>
              <a:rPr lang="en-GB" sz="2400" b="1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know the courses’ topics </a:t>
            </a: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and check the content for being suitable</a:t>
            </a:r>
          </a:p>
          <a:p>
            <a:pPr marL="627063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if needed, they </a:t>
            </a:r>
            <a:r>
              <a:rPr lang="en-GB" sz="2400" b="1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adjust the content </a:t>
            </a: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to the participants’ level (theory and practical content!)</a:t>
            </a:r>
          </a:p>
          <a:p>
            <a:pPr marL="627063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master trainers should come from Civil Protection, Urban Search and Rescue or from the ambulance services (for medical sessions)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12000" y="900000"/>
            <a:ext cx="4783169" cy="53347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eaLnBrk="1" hangingPunct="1">
              <a:buFont typeface="Times" panose="02020603050405020304" pitchFamily="18" charset="0"/>
              <a:buNone/>
            </a:pPr>
            <a:r>
              <a:rPr lang="en-IE" sz="28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A Good Training: Preparation</a:t>
            </a:r>
            <a:endParaRPr lang="en-IE" sz="2800" kern="1200" dirty="0">
              <a:solidFill>
                <a:srgbClr val="174C8E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3556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529" y="1981200"/>
            <a:ext cx="7826542" cy="3074432"/>
          </a:xfrm>
        </p:spPr>
        <p:txBody>
          <a:bodyPr>
            <a:noAutofit/>
          </a:bodyPr>
          <a:lstStyle/>
          <a:p>
            <a:pPr marL="627063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of the topic (must be up to date)</a:t>
            </a:r>
          </a:p>
          <a:p>
            <a:pPr marL="627063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about teaching methods</a:t>
            </a:r>
          </a:p>
          <a:p>
            <a:pPr marL="627063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 lessons (no inconsistencies)</a:t>
            </a:r>
          </a:p>
          <a:p>
            <a:pPr marL="627063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ability to motivate the participants</a:t>
            </a:r>
          </a:p>
          <a:p>
            <a:pPr marL="627063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ability to self-reflect (how could I do better?) </a:t>
            </a:r>
          </a:p>
          <a:p>
            <a:pPr marL="627063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adaptation of lessons for the targeted group</a:t>
            </a:r>
          </a:p>
        </p:txBody>
      </p:sp>
      <p:sp>
        <p:nvSpPr>
          <p:cNvPr id="5" name="Titel 3"/>
          <p:cNvSpPr>
            <a:spLocks noGrp="1"/>
          </p:cNvSpPr>
          <p:nvPr>
            <p:ph type="title"/>
          </p:nvPr>
        </p:nvSpPr>
        <p:spPr>
          <a:xfrm>
            <a:off x="612000" y="900000"/>
            <a:ext cx="4300665" cy="53347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eaLnBrk="1" hangingPunct="1">
              <a:buFont typeface="Times" panose="02020603050405020304" pitchFamily="18" charset="0"/>
              <a:buNone/>
            </a:pPr>
            <a:r>
              <a:rPr lang="en-IE" sz="28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A Good Trainer: Summary</a:t>
            </a:r>
            <a:endParaRPr lang="en-IE" sz="2800" kern="1200" dirty="0">
              <a:solidFill>
                <a:srgbClr val="174C8E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43083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="" xmlns:a16="http://schemas.microsoft.com/office/drawing/2014/main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="" xmlns:a16="http://schemas.microsoft.com/office/drawing/2014/main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="" xmlns:a16="http://schemas.microsoft.com/office/drawing/2014/main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="" xmlns:a16="http://schemas.microsoft.com/office/drawing/2014/main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="" xmlns:a16="http://schemas.microsoft.com/office/drawing/2014/main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="" xmlns:a16="http://schemas.microsoft.com/office/drawing/2014/main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="" xmlns:a16="http://schemas.microsoft.com/office/drawing/2014/main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="" xmlns:a16="http://schemas.microsoft.com/office/drawing/2014/main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="" xmlns:a16="http://schemas.microsoft.com/office/drawing/2014/main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="" xmlns:a16="http://schemas.microsoft.com/office/drawing/2014/main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="" xmlns:a16="http://schemas.microsoft.com/office/drawing/2014/main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="" xmlns:a16="http://schemas.microsoft.com/office/drawing/2014/main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="" xmlns:a16="http://schemas.microsoft.com/office/drawing/2014/main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="" xmlns:a16="http://schemas.microsoft.com/office/drawing/2014/main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="" xmlns:a16="http://schemas.microsoft.com/office/drawing/2014/main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="" xmlns:a16="http://schemas.microsoft.com/office/drawing/2014/main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="" xmlns:a16="http://schemas.microsoft.com/office/drawing/2014/main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="" xmlns:a16="http://schemas.microsoft.com/office/drawing/2014/main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="" xmlns:a16="http://schemas.microsoft.com/office/drawing/2014/main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="" xmlns:a16="http://schemas.microsoft.com/office/drawing/2014/main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="" xmlns:a16="http://schemas.microsoft.com/office/drawing/2014/main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="" xmlns:a16="http://schemas.microsoft.com/office/drawing/2014/main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="" xmlns:a16="http://schemas.microsoft.com/office/drawing/2014/main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="" xmlns:a16="http://schemas.microsoft.com/office/drawing/2014/main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="" xmlns:a16="http://schemas.microsoft.com/office/drawing/2014/main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="" xmlns:a16="http://schemas.microsoft.com/office/drawing/2014/main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799"/>
            <a:ext cx="2754897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err="1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CommunityResponder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="" xmlns:a16="http://schemas.microsoft.com/office/drawing/2014/main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="" xmlns:a16="http://schemas.microsoft.com/office/drawing/2014/main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775" y="1295400"/>
            <a:ext cx="5508626" cy="1470025"/>
          </a:xfrm>
        </p:spPr>
        <p:txBody>
          <a:bodyPr/>
          <a:lstStyle/>
          <a:p>
            <a:pPr marL="0" indent="0"/>
            <a:r>
              <a:rPr lang="en-US" altLang="de-DE" sz="4000" dirty="0">
                <a:solidFill>
                  <a:srgbClr val="194C8D"/>
                </a:solidFill>
                <a:latin typeface="Avenir Medium" charset="0"/>
              </a:rPr>
              <a:t>Basics of </a:t>
            </a:r>
            <a:br>
              <a:rPr lang="en-US" altLang="de-DE" sz="4000" dirty="0">
                <a:solidFill>
                  <a:srgbClr val="194C8D"/>
                </a:solidFill>
                <a:latin typeface="Avenir Medium" charset="0"/>
              </a:rPr>
            </a:br>
            <a:r>
              <a:rPr lang="en-US" altLang="de-DE" sz="4000" dirty="0">
                <a:solidFill>
                  <a:srgbClr val="194C8D"/>
                </a:solidFill>
                <a:latin typeface="Avenir Medium" charset="0"/>
              </a:rPr>
              <a:t>Adult Education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="" xmlns:a16="http://schemas.microsoft.com/office/drawing/2014/main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429000"/>
            <a:ext cx="55086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spcAft>
                <a:spcPts val="1200"/>
              </a:spcAft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Introduction to basic elements of methodology and didactics</a:t>
            </a:r>
          </a:p>
          <a:p>
            <a:pPr marL="0" lvl="1" algn="ctr">
              <a:spcAft>
                <a:spcPts val="1200"/>
              </a:spcAft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How to prepare as master trainer</a:t>
            </a:r>
          </a:p>
          <a:p>
            <a:pPr marL="0" lvl="1" algn="ctr">
              <a:spcAft>
                <a:spcPts val="1200"/>
              </a:spcAft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How to train trainers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="" xmlns:a16="http://schemas.microsoft.com/office/drawing/2014/main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6843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adult education?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5FB0DDEE-330A-6DBD-D116-3AA16268B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Adults learn differently than children: 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already have </a:t>
            </a:r>
            <a:r>
              <a:rPr lang="en-GB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experience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adults understand </a:t>
            </a:r>
            <a:r>
              <a:rPr lang="en-GB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they are learning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better to let adults </a:t>
            </a:r>
            <a:r>
              <a:rPr lang="en-GB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things out themselves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teacher can be a colleague or a trainer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for the trainers are: 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own motives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emotional baggage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cognitive characteristics 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0042751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="" xmlns:a16="http://schemas.microsoft.com/office/drawing/2014/main" id="{35953686-D679-BA83-DAD3-B2B2F3A23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81200"/>
            <a:ext cx="8195310" cy="1905000"/>
          </a:xfrm>
        </p:spPr>
        <p:txBody>
          <a:bodyPr>
            <a:noAutofit/>
          </a:bodyPr>
          <a:lstStyle/>
          <a:p>
            <a:pPr marL="39688" indent="0">
              <a:lnSpc>
                <a:spcPct val="150000"/>
              </a:lnSpc>
              <a:buNone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Didactics is the </a:t>
            </a:r>
            <a:r>
              <a:rPr lang="en-US" altLang="de-DE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of teaching</a:t>
            </a: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US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how to structure a course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how to organise</a:t>
            </a:r>
            <a:r>
              <a:rPr lang="en-US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 and plan the course content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16837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Didactics</a:t>
            </a:r>
          </a:p>
        </p:txBody>
      </p:sp>
    </p:spTree>
    <p:extLst>
      <p:ext uri="{BB962C8B-B14F-4D97-AF65-F5344CB8AC3E}">
        <p14:creationId xmlns:p14="http://schemas.microsoft.com/office/powerpoint/2010/main" val="277240511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="" xmlns:a16="http://schemas.microsoft.com/office/drawing/2014/main" id="{35953686-D679-BA83-DAD3-B2B2F3A23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81200"/>
            <a:ext cx="7391400" cy="2057400"/>
          </a:xfrm>
        </p:spPr>
        <p:txBody>
          <a:bodyPr>
            <a:noAutofit/>
          </a:bodyPr>
          <a:lstStyle/>
          <a:p>
            <a:pPr marL="39688" indent="0">
              <a:lnSpc>
                <a:spcPct val="150000"/>
              </a:lnSpc>
              <a:buNone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 is the </a:t>
            </a:r>
            <a:r>
              <a:rPr lang="en-US" altLang="de-DE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of teaching</a:t>
            </a: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US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how to implement new knowledge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IE" altLang="de-DE" sz="24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how</a:t>
            </a:r>
            <a:r>
              <a:rPr lang="de-DE" altLang="de-DE" sz="24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 </a:t>
            </a:r>
            <a:r>
              <a:rPr lang="de-DE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to </a:t>
            </a:r>
            <a:r>
              <a:rPr lang="en-IE" altLang="de-DE" sz="24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make</a:t>
            </a:r>
            <a:r>
              <a:rPr lang="de-DE" altLang="de-DE" sz="24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 </a:t>
            </a:r>
            <a:r>
              <a:rPr lang="en-IE" altLang="de-DE" sz="24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participants remember</a:t>
            </a:r>
          </a:p>
          <a:p>
            <a:pPr marL="269875" indent="0">
              <a:spcBef>
                <a:spcPts val="0"/>
              </a:spcBef>
              <a:buNone/>
            </a:pPr>
            <a:endParaRPr lang="en-US" altLang="de-DE" sz="2400" b="1" kern="1200" dirty="0">
              <a:solidFill>
                <a:srgbClr val="174C8E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22865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AU" altLang="de-DE" sz="280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4666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Box 1">
            <a:extLst>
              <a:ext uri="{FF2B5EF4-FFF2-40B4-BE49-F238E27FC236}">
                <a16:creationId xmlns="" xmlns:a16="http://schemas.microsoft.com/office/drawing/2014/main" id="{CDB88928-B4FF-D314-E85A-8C5390ACB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90A93C0D-57F6-3B03-1546-6C41F595F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/>
          <a:lstStyle>
            <a:lvl1pPr marL="496888" indent="-4572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39688" indent="0">
              <a:spcBef>
                <a:spcPts val="800"/>
              </a:spcBef>
              <a:buSzPct val="100000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 up in two groups. You have 20 minutes for discussion and 5 minutes per group to present the results. </a:t>
            </a:r>
          </a:p>
          <a:p>
            <a:pPr eaLnBrk="1" hangingPunct="1">
              <a:spcBef>
                <a:spcPts val="2400"/>
              </a:spcBef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discuss:</a:t>
            </a:r>
          </a:p>
          <a:p>
            <a:pPr marL="62865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What are examples for didactics (art of teaching)?</a:t>
            </a:r>
          </a:p>
          <a:p>
            <a:pPr marL="628650" lvl="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are examples for </a:t>
            </a:r>
            <a:r>
              <a:rPr lang="en-US" altLang="de-DE" sz="2400" dirty="0" smtClean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methodology </a:t>
            </a: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(way of teaching)?</a:t>
            </a:r>
          </a:p>
          <a:p>
            <a:pPr marL="628650" lvl="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Does culture matter for training?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19851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IE" altLang="de-DE" sz="2800" dirty="0" err="1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Groupwork</a:t>
            </a:r>
            <a:endParaRPr lang="en-IE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4950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90A93C0D-57F6-3B03-1546-6C41F595F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819400"/>
            <a:ext cx="2057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/>
          <a:lstStyle>
            <a:lvl1pPr marL="496888" indent="-4572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39688" indent="0" algn="ctr">
              <a:spcBef>
                <a:spcPts val="800"/>
              </a:spcBef>
              <a:buSzPct val="100000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A trainer must be …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5427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About Culture?</a:t>
            </a:r>
          </a:p>
        </p:txBody>
      </p:sp>
      <p:sp>
        <p:nvSpPr>
          <p:cNvPr id="3" name="Ellipse 2"/>
          <p:cNvSpPr/>
          <p:nvPr/>
        </p:nvSpPr>
        <p:spPr bwMode="auto">
          <a:xfrm>
            <a:off x="4572000" y="1761067"/>
            <a:ext cx="33528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9688" lvl="0" algn="ctr">
              <a:spcBef>
                <a:spcPts val="0"/>
              </a:spcBef>
              <a:buSzPct val="100000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… old and experienced?</a:t>
            </a: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381000" y="2277533"/>
            <a:ext cx="25908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9688" lvl="0" algn="ctr">
              <a:spcBef>
                <a:spcPts val="800"/>
              </a:spcBef>
              <a:buSzPct val="100000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… a man?</a:t>
            </a: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4800600" y="3733800"/>
            <a:ext cx="3581400" cy="1295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39688" lvl="0" algn="ctr">
              <a:spcBef>
                <a:spcPts val="800"/>
              </a:spcBef>
              <a:buSzPct val="100000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… a professional?</a:t>
            </a: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673100" y="4285847"/>
            <a:ext cx="3581400" cy="1295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39688" lvl="0" algn="ctr">
              <a:spcBef>
                <a:spcPts val="800"/>
              </a:spcBef>
              <a:buSzPct val="100000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… and if it’s free it can’t be good!</a:t>
            </a: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99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1144" y="2057400"/>
            <a:ext cx="4459856" cy="2057400"/>
          </a:xfrm>
        </p:spPr>
        <p:txBody>
          <a:bodyPr>
            <a:noAutofit/>
          </a:bodyPr>
          <a:lstStyle/>
          <a:p>
            <a:pPr marL="357188" indent="-357188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active teaching style</a:t>
            </a:r>
          </a:p>
          <a:p>
            <a:pPr marL="357188" indent="-357188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ability to motivate</a:t>
            </a:r>
          </a:p>
          <a:p>
            <a:pPr marL="357188" indent="-357188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use of pictures</a:t>
            </a:r>
          </a:p>
          <a:p>
            <a:pPr marL="357188" indent="-357188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language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="" xmlns:a16="http://schemas.microsoft.com/office/drawing/2014/main" id="{BA68B7CB-D8A0-EEE6-B92F-65FD64C27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74" y="2074112"/>
            <a:ext cx="2485826" cy="3457575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12000" y="900000"/>
            <a:ext cx="4841454" cy="53347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eaLnBrk="1" hangingPunct="1">
              <a:buFont typeface="Times" panose="02020603050405020304" pitchFamily="18" charset="0"/>
              <a:buNone/>
            </a:pPr>
            <a:r>
              <a:rPr lang="en-IE" sz="28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What Makes a Good Trainer?</a:t>
            </a:r>
            <a:endParaRPr lang="en-IE" sz="2800" kern="1200" dirty="0">
              <a:solidFill>
                <a:srgbClr val="174C8E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F85E4182-EE9E-5241-873C-185537DF7626}"/>
              </a:ext>
            </a:extLst>
          </p:cNvPr>
          <p:cNvSpPr txBox="1">
            <a:spLocks/>
          </p:cNvSpPr>
          <p:nvPr/>
        </p:nvSpPr>
        <p:spPr bwMode="auto">
          <a:xfrm>
            <a:off x="3541144" y="4191000"/>
            <a:ext cx="4612256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  <a:noAutofit/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269875" indent="0" eaLnBrk="1" hangingPunct="1">
              <a:buClrTx/>
              <a:buFont typeface="Times" panose="02020603050405020304" pitchFamily="18" charset="0"/>
              <a:buNone/>
            </a:pPr>
            <a:r>
              <a:rPr lang="en-GB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but most of all, it is</a:t>
            </a:r>
            <a:endParaRPr lang="en-GB" sz="2400" kern="0" dirty="0">
              <a:cs typeface="Arial" panose="020B0604020202020204" pitchFamily="34" charset="0"/>
            </a:endParaRPr>
          </a:p>
          <a:p>
            <a:pPr marL="269875" indent="0" eaLnBrk="1" hangingPunct="1">
              <a:spcBef>
                <a:spcPts val="0"/>
              </a:spcBef>
              <a:buClrTx/>
              <a:buFont typeface="Times" panose="02020603050405020304" pitchFamily="18" charset="0"/>
              <a:buNone/>
            </a:pPr>
            <a:r>
              <a:rPr lang="en-GB" sz="2400" b="1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yourself</a:t>
            </a:r>
            <a:r>
              <a:rPr lang="en-GB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7474715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="" xmlns:a16="http://schemas.microsoft.com/office/drawing/2014/main" id="{071FF045-3162-3022-E71A-B718DE14F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113"/>
            <a:ext cx="7772400" cy="3849687"/>
          </a:xfrm>
        </p:spPr>
        <p:txBody>
          <a:bodyPr/>
          <a:lstStyle/>
          <a:p>
            <a:pPr marL="627063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ability to explain difficult things in a simple way</a:t>
            </a:r>
          </a:p>
          <a:p>
            <a:pPr marL="627063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appropriate usage of their knowledge</a:t>
            </a:r>
          </a:p>
          <a:p>
            <a:pPr marL="39688" indent="0">
              <a:buClrTx/>
              <a:buNone/>
              <a:defRPr/>
            </a:pPr>
            <a:endParaRPr lang="en-GB" sz="2400" dirty="0">
              <a:solidFill>
                <a:srgbClr val="194C8D"/>
              </a:solidFill>
              <a:latin typeface="Arial"/>
              <a:cs typeface="Arial"/>
              <a:sym typeface="Times" charset="0"/>
            </a:endParaRPr>
          </a:p>
          <a:p>
            <a:pPr marL="39688" indent="0">
              <a:buClrTx/>
              <a:buNone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Remember: some people haven’t had much education! Get a feeling for your participants’ level.</a:t>
            </a:r>
          </a:p>
          <a:p>
            <a:pPr marL="39688" indent="0">
              <a:buClrTx/>
              <a:buNone/>
              <a:defRPr/>
            </a:pPr>
            <a:endParaRPr lang="en-GB" sz="2400" dirty="0">
              <a:solidFill>
                <a:srgbClr val="194C8D"/>
              </a:solidFill>
              <a:latin typeface="Arial"/>
              <a:cs typeface="Arial"/>
              <a:sym typeface="Times" charset="0"/>
            </a:endParaRPr>
          </a:p>
          <a:p>
            <a:pPr marL="39688" indent="0">
              <a:buClrTx/>
              <a:buNone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The next sessions give advise for further improvements.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12000" y="900000"/>
            <a:ext cx="4337534" cy="53347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eaLnBrk="1" hangingPunct="1">
              <a:buFont typeface="Times" panose="02020603050405020304" pitchFamily="18" charset="0"/>
              <a:buNone/>
            </a:pPr>
            <a:r>
              <a:rPr lang="en-IE" sz="2800" kern="12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A Good Trainer: Soft Skills</a:t>
            </a:r>
            <a:endParaRPr lang="en-IE" sz="2800" kern="1200" dirty="0">
              <a:solidFill>
                <a:srgbClr val="174C8E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7528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7305841-63A4-44B0-8E2B-FF8DEBBC21D9}"/>
</file>

<file path=customXml/itemProps2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5.xml><?xml version="1.0" encoding="utf-8"?>
<ds:datastoreItem xmlns:ds="http://schemas.openxmlformats.org/officeDocument/2006/customXml" ds:itemID="{04D867D7-3186-4856-8B58-5305F1A518E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437</Words>
  <Characters>0</Characters>
  <Application>Microsoft Office PowerPoint</Application>
  <PresentationFormat>Bildschirmpräsentation (4:3)</PresentationFormat>
  <Lines>0</Lines>
  <Paragraphs>90</Paragraphs>
  <Slides>13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5" baseType="lpstr">
      <vt:lpstr>ＭＳ ゴシック</vt:lpstr>
      <vt:lpstr>MS PGothic</vt:lpstr>
      <vt:lpstr>MS PGothic</vt:lpstr>
      <vt:lpstr>Arial</vt:lpstr>
      <vt:lpstr>Avenir Medium</vt:lpstr>
      <vt:lpstr>Calibri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Basics of  Adult Education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What Makes a Good Trainer?</vt:lpstr>
      <vt:lpstr>A Good Trainer: Soft Skills</vt:lpstr>
      <vt:lpstr>A Good Training: Preparation</vt:lpstr>
      <vt:lpstr>A Good Trainer: Summary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349</cp:revision>
  <dcterms:created xsi:type="dcterms:W3CDTF">2009-07-08T19:39:17Z</dcterms:created>
  <dcterms:modified xsi:type="dcterms:W3CDTF">2024-05-06T09:34:34Z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