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</p:sldMasterIdLst>
  <p:notesMasterIdLst>
    <p:notesMasterId r:id="rId18"/>
  </p:notesMasterIdLst>
  <p:handoutMasterIdLst>
    <p:handoutMasterId r:id="rId19"/>
  </p:handoutMasterIdLst>
  <p:sldIdLst>
    <p:sldId id="369" r:id="rId7"/>
    <p:sldId id="341" r:id="rId8"/>
    <p:sldId id="385" r:id="rId9"/>
    <p:sldId id="386" r:id="rId10"/>
    <p:sldId id="388" r:id="rId11"/>
    <p:sldId id="372" r:id="rId12"/>
    <p:sldId id="373" r:id="rId13"/>
    <p:sldId id="374" r:id="rId14"/>
    <p:sldId id="375" r:id="rId15"/>
    <p:sldId id="370" r:id="rId16"/>
    <p:sldId id="3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194C8D"/>
    <a:srgbClr val="174C8E"/>
    <a:srgbClr val="5F77AB"/>
    <a:srgbClr val="75E7EC"/>
    <a:srgbClr val="056CB6"/>
    <a:srgbClr val="E3E7F5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E0C94-8EAE-4436-A579-3F37858D9406}" v="15" dt="2023-01-09T16:08:48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8" y="60"/>
      </p:cViewPr>
      <p:guideLst>
        <p:guide orient="horz" pos="72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26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0" Type="http://schemas.openxmlformats.org/officeDocument/2006/relationships/presProps" Target="presProps.xml"/><Relationship Id="rId16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ina Goxharaj" userId="4c7967008258634d" providerId="LiveId" clId="{033E0C94-8EAE-4436-A579-3F37858D9406}"/>
    <pc:docChg chg="undo custSel delSld modSld sldOrd">
      <pc:chgData name="Rudina Goxharaj" userId="4c7967008258634d" providerId="LiveId" clId="{033E0C94-8EAE-4436-A579-3F37858D9406}" dt="2023-01-09T16:28:23.642" v="4169" actId="6549"/>
      <pc:docMkLst>
        <pc:docMk/>
      </pc:docMkLst>
      <pc:sldChg chg="modSp mod">
        <pc:chgData name="Rudina Goxharaj" userId="4c7967008258634d" providerId="LiveId" clId="{033E0C94-8EAE-4436-A579-3F37858D9406}" dt="2023-01-05T12:13:44.644" v="202" actId="6549"/>
        <pc:sldMkLst>
          <pc:docMk/>
          <pc:sldMk cId="0" sldId="341"/>
        </pc:sldMkLst>
        <pc:spChg chg="mod">
          <ac:chgData name="Rudina Goxharaj" userId="4c7967008258634d" providerId="LiveId" clId="{033E0C94-8EAE-4436-A579-3F37858D9406}" dt="2023-01-05T12:13:12.491" v="131" actId="6549"/>
          <ac:spMkLst>
            <pc:docMk/>
            <pc:sldMk cId="0" sldId="341"/>
            <ac:spMk id="7173" creationId="{F3C786C3-E9F6-B7C3-E910-039A4C9A002F}"/>
          </ac:spMkLst>
        </pc:spChg>
        <pc:spChg chg="mod">
          <ac:chgData name="Rudina Goxharaj" userId="4c7967008258634d" providerId="LiveId" clId="{033E0C94-8EAE-4436-A579-3F37858D9406}" dt="2023-01-05T12:13:44.644" v="202" actId="6549"/>
          <ac:spMkLst>
            <pc:docMk/>
            <pc:sldMk cId="0" sldId="341"/>
            <ac:spMk id="7174" creationId="{1CEE0E3D-4071-399A-3C49-9D90129E709C}"/>
          </ac:spMkLst>
        </pc:spChg>
      </pc:sldChg>
      <pc:sldChg chg="modSp mod">
        <pc:chgData name="Rudina Goxharaj" userId="4c7967008258634d" providerId="LiveId" clId="{033E0C94-8EAE-4436-A579-3F37858D9406}" dt="2023-01-05T11:15:05.108" v="94" actId="6549"/>
        <pc:sldMkLst>
          <pc:docMk/>
          <pc:sldMk cId="0" sldId="369"/>
        </pc:sldMkLst>
        <pc:spChg chg="mod">
          <ac:chgData name="Rudina Goxharaj" userId="4c7967008258634d" providerId="LiveId" clId="{033E0C94-8EAE-4436-A579-3F37858D9406}" dt="2023-01-05T11:14:54.095" v="58" actId="6549"/>
          <ac:spMkLst>
            <pc:docMk/>
            <pc:sldMk cId="0" sldId="369"/>
            <ac:spMk id="2" creationId="{3EE3F3B1-ABA9-5B26-C817-FEC7EC6FA4FE}"/>
          </ac:spMkLst>
        </pc:spChg>
        <pc:spChg chg="mod">
          <ac:chgData name="Rudina Goxharaj" userId="4c7967008258634d" providerId="LiveId" clId="{033E0C94-8EAE-4436-A579-3F37858D9406}" dt="2023-01-05T11:15:05.108" v="94" actId="6549"/>
          <ac:spMkLst>
            <pc:docMk/>
            <pc:sldMk cId="0" sldId="369"/>
            <ac:spMk id="3" creationId="{0C4BE802-7BEC-6CF4-30FB-D03CA8177C66}"/>
          </ac:spMkLst>
        </pc:spChg>
        <pc:spChg chg="mod">
          <ac:chgData name="Rudina Goxharaj" userId="4c7967008258634d" providerId="LiveId" clId="{033E0C94-8EAE-4436-A579-3F37858D9406}" dt="2023-01-05T11:14:41.653" v="21" actId="6549"/>
          <ac:spMkLst>
            <pc:docMk/>
            <pc:sldMk cId="0" sldId="369"/>
            <ac:spMk id="5123" creationId="{6F5699F8-327E-CEAB-7145-E74AA1908E2B}"/>
          </ac:spMkLst>
        </pc:spChg>
      </pc:sldChg>
      <pc:sldChg chg="modSp mod ord">
        <pc:chgData name="Rudina Goxharaj" userId="4c7967008258634d" providerId="LiveId" clId="{033E0C94-8EAE-4436-A579-3F37858D9406}" dt="2023-01-07T09:18:18.315" v="2052" actId="20577"/>
        <pc:sldMkLst>
          <pc:docMk/>
          <pc:sldMk cId="0" sldId="372"/>
        </pc:sldMkLst>
        <pc:spChg chg="mod">
          <ac:chgData name="Rudina Goxharaj" userId="4c7967008258634d" providerId="LiveId" clId="{033E0C94-8EAE-4436-A579-3F37858D9406}" dt="2023-01-07T09:18:18.315" v="2052" actId="20577"/>
          <ac:spMkLst>
            <pc:docMk/>
            <pc:sldMk cId="0" sldId="372"/>
            <ac:spMk id="9218" creationId="{88F8B889-9380-6C9D-694B-8A6E7465E289}"/>
          </ac:spMkLst>
        </pc:spChg>
        <pc:spChg chg="mod">
          <ac:chgData name="Rudina Goxharaj" userId="4c7967008258634d" providerId="LiveId" clId="{033E0C94-8EAE-4436-A579-3F37858D9406}" dt="2023-01-07T08:42:18.857" v="1444" actId="20577"/>
          <ac:spMkLst>
            <pc:docMk/>
            <pc:sldMk cId="0" sldId="372"/>
            <ac:spMk id="10242" creationId="{1FEDAE6F-25A7-6D42-04F6-6D94B81D3432}"/>
          </ac:spMkLst>
        </pc:spChg>
      </pc:sldChg>
      <pc:sldChg chg="modSp mod">
        <pc:chgData name="Rudina Goxharaj" userId="4c7967008258634d" providerId="LiveId" clId="{033E0C94-8EAE-4436-A579-3F37858D9406}" dt="2023-01-09T16:03:00.907" v="3404" actId="20577"/>
        <pc:sldMkLst>
          <pc:docMk/>
          <pc:sldMk cId="1400427510" sldId="373"/>
        </pc:sldMkLst>
        <pc:spChg chg="mod">
          <ac:chgData name="Rudina Goxharaj" userId="4c7967008258634d" providerId="LiveId" clId="{033E0C94-8EAE-4436-A579-3F37858D9406}" dt="2023-01-09T16:03:00.907" v="3404" actId="20577"/>
          <ac:spMkLst>
            <pc:docMk/>
            <pc:sldMk cId="1400427510" sldId="373"/>
            <ac:spMk id="9218" creationId="{88F8B889-9380-6C9D-694B-8A6E7465E289}"/>
          </ac:spMkLst>
        </pc:spChg>
        <pc:spChg chg="mod">
          <ac:chgData name="Rudina Goxharaj" userId="4c7967008258634d" providerId="LiveId" clId="{033E0C94-8EAE-4436-A579-3F37858D9406}" dt="2023-01-07T09:24:57.983" v="2206" actId="20577"/>
          <ac:spMkLst>
            <pc:docMk/>
            <pc:sldMk cId="1400427510" sldId="373"/>
            <ac:spMk id="10242" creationId="{1FEDAE6F-25A7-6D42-04F6-6D94B81D3432}"/>
          </ac:spMkLst>
        </pc:spChg>
      </pc:sldChg>
      <pc:sldChg chg="modSp mod ord">
        <pc:chgData name="Rudina Goxharaj" userId="4c7967008258634d" providerId="LiveId" clId="{033E0C94-8EAE-4436-A579-3F37858D9406}" dt="2023-01-09T16:08:32.974" v="3572" actId="20577"/>
        <pc:sldMkLst>
          <pc:docMk/>
          <pc:sldMk cId="3292271206" sldId="374"/>
        </pc:sldMkLst>
        <pc:spChg chg="mod">
          <ac:chgData name="Rudina Goxharaj" userId="4c7967008258634d" providerId="LiveId" clId="{033E0C94-8EAE-4436-A579-3F37858D9406}" dt="2023-01-09T16:08:32.974" v="3572" actId="20577"/>
          <ac:spMkLst>
            <pc:docMk/>
            <pc:sldMk cId="3292271206" sldId="374"/>
            <ac:spMk id="9218" creationId="{88F8B889-9380-6C9D-694B-8A6E7465E289}"/>
          </ac:spMkLst>
        </pc:spChg>
        <pc:spChg chg="mod">
          <ac:chgData name="Rudina Goxharaj" userId="4c7967008258634d" providerId="LiveId" clId="{033E0C94-8EAE-4436-A579-3F37858D9406}" dt="2023-01-07T09:26:46.315" v="2266" actId="20577"/>
          <ac:spMkLst>
            <pc:docMk/>
            <pc:sldMk cId="3292271206" sldId="374"/>
            <ac:spMk id="10242" creationId="{1FEDAE6F-25A7-6D42-04F6-6D94B81D3432}"/>
          </ac:spMkLst>
        </pc:spChg>
      </pc:sldChg>
      <pc:sldChg chg="modSp mod ord">
        <pc:chgData name="Rudina Goxharaj" userId="4c7967008258634d" providerId="LiveId" clId="{033E0C94-8EAE-4436-A579-3F37858D9406}" dt="2023-01-09T16:08:48.994" v="3573" actId="1076"/>
        <pc:sldMkLst>
          <pc:docMk/>
          <pc:sldMk cId="3794609091" sldId="375"/>
        </pc:sldMkLst>
        <pc:spChg chg="mod">
          <ac:chgData name="Rudina Goxharaj" userId="4c7967008258634d" providerId="LiveId" clId="{033E0C94-8EAE-4436-A579-3F37858D9406}" dt="2023-01-09T16:08:48.994" v="3573" actId="1076"/>
          <ac:spMkLst>
            <pc:docMk/>
            <pc:sldMk cId="3794609091" sldId="375"/>
            <ac:spMk id="9218" creationId="{88F8B889-9380-6C9D-694B-8A6E7465E289}"/>
          </ac:spMkLst>
        </pc:spChg>
        <pc:spChg chg="mod">
          <ac:chgData name="Rudina Goxharaj" userId="4c7967008258634d" providerId="LiveId" clId="{033E0C94-8EAE-4436-A579-3F37858D9406}" dt="2023-01-07T09:27:27.779" v="2309" actId="6549"/>
          <ac:spMkLst>
            <pc:docMk/>
            <pc:sldMk cId="3794609091" sldId="375"/>
            <ac:spMk id="10242" creationId="{1FEDAE6F-25A7-6D42-04F6-6D94B81D3432}"/>
          </ac:spMkLst>
        </pc:spChg>
      </pc:sldChg>
      <pc:sldChg chg="del">
        <pc:chgData name="Rudina Goxharaj" userId="4c7967008258634d" providerId="LiveId" clId="{033E0C94-8EAE-4436-A579-3F37858D9406}" dt="2023-01-09T16:09:02.359" v="3574" actId="47"/>
        <pc:sldMkLst>
          <pc:docMk/>
          <pc:sldMk cId="2413403506" sldId="376"/>
        </pc:sldMkLst>
      </pc:sldChg>
      <pc:sldChg chg="del">
        <pc:chgData name="Rudina Goxharaj" userId="4c7967008258634d" providerId="LiveId" clId="{033E0C94-8EAE-4436-A579-3F37858D9406}" dt="2023-01-09T16:09:03.331" v="3575" actId="47"/>
        <pc:sldMkLst>
          <pc:docMk/>
          <pc:sldMk cId="4277777635" sldId="377"/>
        </pc:sldMkLst>
      </pc:sldChg>
      <pc:sldChg chg="del">
        <pc:chgData name="Rudina Goxharaj" userId="4c7967008258634d" providerId="LiveId" clId="{033E0C94-8EAE-4436-A579-3F37858D9406}" dt="2023-01-09T16:09:04.005" v="3576" actId="47"/>
        <pc:sldMkLst>
          <pc:docMk/>
          <pc:sldMk cId="2138802699" sldId="378"/>
        </pc:sldMkLst>
      </pc:sldChg>
      <pc:sldChg chg="del">
        <pc:chgData name="Rudina Goxharaj" userId="4c7967008258634d" providerId="LiveId" clId="{033E0C94-8EAE-4436-A579-3F37858D9406}" dt="2023-01-09T16:09:04.788" v="3577" actId="47"/>
        <pc:sldMkLst>
          <pc:docMk/>
          <pc:sldMk cId="1135611390" sldId="379"/>
        </pc:sldMkLst>
      </pc:sldChg>
      <pc:sldChg chg="del">
        <pc:chgData name="Rudina Goxharaj" userId="4c7967008258634d" providerId="LiveId" clId="{033E0C94-8EAE-4436-A579-3F37858D9406}" dt="2023-01-09T16:09:05.260" v="3578" actId="47"/>
        <pc:sldMkLst>
          <pc:docMk/>
          <pc:sldMk cId="961669475" sldId="380"/>
        </pc:sldMkLst>
      </pc:sldChg>
      <pc:sldChg chg="del">
        <pc:chgData name="Rudina Goxharaj" userId="4c7967008258634d" providerId="LiveId" clId="{033E0C94-8EAE-4436-A579-3F37858D9406}" dt="2023-01-09T16:09:06.837" v="3579" actId="47"/>
        <pc:sldMkLst>
          <pc:docMk/>
          <pc:sldMk cId="1818401720" sldId="381"/>
        </pc:sldMkLst>
      </pc:sldChg>
      <pc:sldChg chg="modSp del mod ord">
        <pc:chgData name="Rudina Goxharaj" userId="4c7967008258634d" providerId="LiveId" clId="{033E0C94-8EAE-4436-A579-3F37858D9406}" dt="2023-01-07T08:00:48.176" v="1072" actId="2696"/>
        <pc:sldMkLst>
          <pc:docMk/>
          <pc:sldMk cId="0" sldId="382"/>
        </pc:sldMkLst>
        <pc:spChg chg="mod">
          <ac:chgData name="Rudina Goxharaj" userId="4c7967008258634d" providerId="LiveId" clId="{033E0C94-8EAE-4436-A579-3F37858D9406}" dt="2023-01-07T08:00:42.437" v="1071" actId="20577"/>
          <ac:spMkLst>
            <pc:docMk/>
            <pc:sldMk cId="0" sldId="382"/>
            <ac:spMk id="10243" creationId="{800CE878-96F1-8742-E2CA-748BA8FC9A8F}"/>
          </ac:spMkLst>
        </pc:spChg>
      </pc:sldChg>
      <pc:sldChg chg="del">
        <pc:chgData name="Rudina Goxharaj" userId="4c7967008258634d" providerId="LiveId" clId="{033E0C94-8EAE-4436-A579-3F37858D9406}" dt="2023-01-07T08:37:48.848" v="1215" actId="47"/>
        <pc:sldMkLst>
          <pc:docMk/>
          <pc:sldMk cId="0" sldId="383"/>
        </pc:sldMkLst>
      </pc:sldChg>
      <pc:sldChg chg="modSp del mod">
        <pc:chgData name="Rudina Goxharaj" userId="4c7967008258634d" providerId="LiveId" clId="{033E0C94-8EAE-4436-A579-3F37858D9406}" dt="2023-01-07T08:37:42.218" v="1214" actId="47"/>
        <pc:sldMkLst>
          <pc:docMk/>
          <pc:sldMk cId="0" sldId="384"/>
        </pc:sldMkLst>
        <pc:spChg chg="mod">
          <ac:chgData name="Rudina Goxharaj" userId="4c7967008258634d" providerId="LiveId" clId="{033E0C94-8EAE-4436-A579-3F37858D9406}" dt="2023-01-07T07:48:37.312" v="1063" actId="20577"/>
          <ac:spMkLst>
            <pc:docMk/>
            <pc:sldMk cId="0" sldId="384"/>
            <ac:spMk id="11267" creationId="{EE5D62F1-345F-5090-AF50-D83B1D3C362B}"/>
          </ac:spMkLst>
        </pc:spChg>
      </pc:sldChg>
      <pc:sldChg chg="modSp mod ord">
        <pc:chgData name="Rudina Goxharaj" userId="4c7967008258634d" providerId="LiveId" clId="{033E0C94-8EAE-4436-A579-3F37858D9406}" dt="2023-01-09T16:10:17.233" v="3631" actId="255"/>
        <pc:sldMkLst>
          <pc:docMk/>
          <pc:sldMk cId="2197478623" sldId="385"/>
        </pc:sldMkLst>
        <pc:spChg chg="mod">
          <ac:chgData name="Rudina Goxharaj" userId="4c7967008258634d" providerId="LiveId" clId="{033E0C94-8EAE-4436-A579-3F37858D9406}" dt="2023-01-07T08:00:56.377" v="1095" actId="20577"/>
          <ac:spMkLst>
            <pc:docMk/>
            <pc:sldMk cId="2197478623" sldId="385"/>
            <ac:spMk id="10242" creationId="{7D3BC20F-A652-A4E0-3DCA-E6B433573BAB}"/>
          </ac:spMkLst>
        </pc:spChg>
        <pc:spChg chg="mod">
          <ac:chgData name="Rudina Goxharaj" userId="4c7967008258634d" providerId="LiveId" clId="{033E0C94-8EAE-4436-A579-3F37858D9406}" dt="2023-01-09T16:10:17.233" v="3631" actId="255"/>
          <ac:spMkLst>
            <pc:docMk/>
            <pc:sldMk cId="2197478623" sldId="385"/>
            <ac:spMk id="10243" creationId="{800CE878-96F1-8742-E2CA-748BA8FC9A8F}"/>
          </ac:spMkLst>
        </pc:spChg>
      </pc:sldChg>
      <pc:sldChg chg="modSp mod ord">
        <pc:chgData name="Rudina Goxharaj" userId="4c7967008258634d" providerId="LiveId" clId="{033E0C94-8EAE-4436-A579-3F37858D9406}" dt="2023-01-09T16:22:35.990" v="3683" actId="14100"/>
        <pc:sldMkLst>
          <pc:docMk/>
          <pc:sldMk cId="0" sldId="386"/>
        </pc:sldMkLst>
        <pc:spChg chg="mod">
          <ac:chgData name="Rudina Goxharaj" userId="4c7967008258634d" providerId="LiveId" clId="{033E0C94-8EAE-4436-A579-3F37858D9406}" dt="2023-01-07T08:27:48.924" v="1192" actId="20577"/>
          <ac:spMkLst>
            <pc:docMk/>
            <pc:sldMk cId="0" sldId="386"/>
            <ac:spMk id="14338" creationId="{BEDE83AC-4FAA-7CD6-C4E4-F08FB8CF74CD}"/>
          </ac:spMkLst>
        </pc:spChg>
        <pc:spChg chg="mod">
          <ac:chgData name="Rudina Goxharaj" userId="4c7967008258634d" providerId="LiveId" clId="{033E0C94-8EAE-4436-A579-3F37858D9406}" dt="2023-01-09T16:22:35.990" v="3683" actId="14100"/>
          <ac:spMkLst>
            <pc:docMk/>
            <pc:sldMk cId="0" sldId="386"/>
            <ac:spMk id="14339" creationId="{168567A9-5E02-51E8-0132-578E1F686DAB}"/>
          </ac:spMkLst>
        </pc:spChg>
      </pc:sldChg>
      <pc:sldChg chg="modSp mod ord">
        <pc:chgData name="Rudina Goxharaj" userId="4c7967008258634d" providerId="LiveId" clId="{033E0C94-8EAE-4436-A579-3F37858D9406}" dt="2023-01-09T16:23:18.872" v="3751" actId="14100"/>
        <pc:sldMkLst>
          <pc:docMk/>
          <pc:sldMk cId="3561035162" sldId="387"/>
        </pc:sldMkLst>
        <pc:spChg chg="mod">
          <ac:chgData name="Rudina Goxharaj" userId="4c7967008258634d" providerId="LiveId" clId="{033E0C94-8EAE-4436-A579-3F37858D9406}" dt="2023-01-07T08:15:40.488" v="1159" actId="20577"/>
          <ac:spMkLst>
            <pc:docMk/>
            <pc:sldMk cId="3561035162" sldId="387"/>
            <ac:spMk id="14338" creationId="{BEDE83AC-4FAA-7CD6-C4E4-F08FB8CF74CD}"/>
          </ac:spMkLst>
        </pc:spChg>
        <pc:spChg chg="mod">
          <ac:chgData name="Rudina Goxharaj" userId="4c7967008258634d" providerId="LiveId" clId="{033E0C94-8EAE-4436-A579-3F37858D9406}" dt="2023-01-09T16:23:18.872" v="3751" actId="14100"/>
          <ac:spMkLst>
            <pc:docMk/>
            <pc:sldMk cId="3561035162" sldId="387"/>
            <ac:spMk id="14339" creationId="{168567A9-5E02-51E8-0132-578E1F686DAB}"/>
          </ac:spMkLst>
        </pc:spChg>
      </pc:sldChg>
      <pc:sldChg chg="addSp delSp modSp mod">
        <pc:chgData name="Rudina Goxharaj" userId="4c7967008258634d" providerId="LiveId" clId="{033E0C94-8EAE-4436-A579-3F37858D9406}" dt="2023-01-09T16:28:23.642" v="4169" actId="6549"/>
        <pc:sldMkLst>
          <pc:docMk/>
          <pc:sldMk cId="0" sldId="388"/>
        </pc:sldMkLst>
        <pc:spChg chg="mod">
          <ac:chgData name="Rudina Goxharaj" userId="4c7967008258634d" providerId="LiveId" clId="{033E0C94-8EAE-4436-A579-3F37858D9406}" dt="2023-01-07T08:39:41.261" v="1291" actId="6549"/>
          <ac:spMkLst>
            <pc:docMk/>
            <pc:sldMk cId="0" sldId="388"/>
            <ac:spMk id="15362" creationId="{759A7ED5-BED6-D416-BDE7-23DA87B3B2DE}"/>
          </ac:spMkLst>
        </pc:spChg>
        <pc:spChg chg="mod">
          <ac:chgData name="Rudina Goxharaj" userId="4c7967008258634d" providerId="LiveId" clId="{033E0C94-8EAE-4436-A579-3F37858D9406}" dt="2023-01-09T16:28:23.642" v="4169" actId="6549"/>
          <ac:spMkLst>
            <pc:docMk/>
            <pc:sldMk cId="0" sldId="388"/>
            <ac:spMk id="15363" creationId="{728F0238-465C-D812-9920-E3C9EF7458BB}"/>
          </ac:spMkLst>
        </pc:spChg>
        <pc:picChg chg="add del mod">
          <ac:chgData name="Rudina Goxharaj" userId="4c7967008258634d" providerId="LiveId" clId="{033E0C94-8EAE-4436-A579-3F37858D9406}" dt="2023-01-09T16:24:25.143" v="3753" actId="478"/>
          <ac:picMkLst>
            <pc:docMk/>
            <pc:sldMk cId="0" sldId="388"/>
            <ac:picMk id="3" creationId="{807BA5CA-D8E8-5D6B-BFAD-7DCF3D5B5FAD}"/>
          </ac:picMkLst>
        </pc:picChg>
        <pc:picChg chg="add del mod">
          <ac:chgData name="Rudina Goxharaj" userId="4c7967008258634d" providerId="LiveId" clId="{033E0C94-8EAE-4436-A579-3F37858D9406}" dt="2023-01-09T16:24:52.543" v="3755" actId="478"/>
          <ac:picMkLst>
            <pc:docMk/>
            <pc:sldMk cId="0" sldId="388"/>
            <ac:picMk id="5" creationId="{272B055E-9CB9-6175-7B52-3B5E6B4A0C0B}"/>
          </ac:picMkLst>
        </pc:picChg>
        <pc:picChg chg="add mod">
          <ac:chgData name="Rudina Goxharaj" userId="4c7967008258634d" providerId="LiveId" clId="{033E0C94-8EAE-4436-A579-3F37858D9406}" dt="2023-01-09T16:27:13.401" v="3986" actId="1076"/>
          <ac:picMkLst>
            <pc:docMk/>
            <pc:sldMk cId="0" sldId="388"/>
            <ac:picMk id="6" creationId="{20809D29-8ABE-37A8-F862-7C0F5A1F2DF4}"/>
          </ac:picMkLst>
        </pc:picChg>
        <pc:picChg chg="add mod">
          <ac:chgData name="Rudina Goxharaj" userId="4c7967008258634d" providerId="LiveId" clId="{033E0C94-8EAE-4436-A579-3F37858D9406}" dt="2023-01-09T16:27:53.395" v="4098" actId="1076"/>
          <ac:picMkLst>
            <pc:docMk/>
            <pc:sldMk cId="0" sldId="388"/>
            <ac:picMk id="8" creationId="{24E45A34-7311-44EE-6553-A5F595024F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575A50-7F70-B857-674E-1780756CA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F4A336-3C43-5951-8D1C-97A8189C1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2400" y="8534400"/>
            <a:ext cx="2286000" cy="457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D44CC2-E4B1-8AA3-95DC-FAF69A562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7800" y="8382000"/>
            <a:ext cx="1446213" cy="609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3CB573C-DB2E-4CE2-81A7-C27ECD2C80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B1EE99A-9C25-91AC-66CE-D919DFD6C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5263" y="13335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AD36038-500C-82B4-961F-8E145E5F0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F10D1F7-8725-30E5-0864-7AC1E6C9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21BB7-60ED-DC12-45A3-B730517358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578850"/>
            <a:ext cx="1738313" cy="341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22A2B-E3B3-4DBB-3BCF-4CF1CD85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937125" y="8551863"/>
            <a:ext cx="1225550" cy="3952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29BB65D-1822-4F2D-A0C1-365FE21E897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069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C0EEAD30-676A-FFCD-89A9-B81928636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8AFE95-1294-23CE-EEDE-A2AA7078A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0252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xmlns="" id="{5760FC98-6454-688C-5D01-D47A871DD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84291F04-412A-8DE1-2CDC-F32BA5CF2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7011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Explanation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box: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adaptable</a:t>
            </a:r>
            <a:r>
              <a:rPr lang="de-DE" dirty="0"/>
              <a:t>, </a:t>
            </a:r>
            <a:r>
              <a:rPr lang="de-DE" dirty="0" err="1"/>
              <a:t>trainers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sessions</a:t>
            </a:r>
            <a:r>
              <a:rPr lang="de-DE" dirty="0"/>
              <a:t>/</a:t>
            </a:r>
            <a:r>
              <a:rPr lang="de-DE" dirty="0" err="1"/>
              <a:t>contents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fitting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audience</a:t>
            </a:r>
            <a:r>
              <a:rPr lang="de-DE" dirty="0"/>
              <a:t> - like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tool</a:t>
            </a:r>
            <a:r>
              <a:rPr lang="de-DE" dirty="0"/>
              <a:t> box.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BB65D-1822-4F2D-A0C1-365FE21E897D}" type="slidenum">
              <a:rPr lang="en-US" altLang="de-DE" smtClean="0"/>
              <a:pPr/>
              <a:t>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0729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4992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cha-insarag-logo.jpg">
            <a:extLst>
              <a:ext uri="{FF2B5EF4-FFF2-40B4-BE49-F238E27FC236}">
                <a16:creationId xmlns:a16="http://schemas.microsoft.com/office/drawing/2014/main" xmlns="" id="{B387D0EA-4122-0704-3C24-3FC95D4F7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4400"/>
            <a:ext cx="8312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" y="0"/>
            <a:ext cx="9067800" cy="762000"/>
          </a:xfrm>
          <a:solidFill>
            <a:schemeClr val="bg1"/>
          </a:solidFill>
        </p:spPr>
        <p:txBody>
          <a:bodyPr/>
          <a:lstStyle>
            <a:lvl1pPr marL="39688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5943600"/>
            <a:ext cx="9144000" cy="914400"/>
          </a:xfrm>
          <a:solidFill>
            <a:schemeClr val="bg1"/>
          </a:solidFill>
        </p:spPr>
        <p:txBody>
          <a:bodyPr/>
          <a:lstStyle>
            <a:lvl5pPr marL="1766888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7035539-C617-E89F-48C1-4CE634FF44CB}"/>
              </a:ext>
            </a:extLst>
          </p:cNvPr>
          <p:cNvSpPr txBox="1">
            <a:spLocks noGrp="1" noChangeArrowheads="1"/>
          </p:cNvSpPr>
          <p:nvPr>
            <p:ph type="sldNum" sz="quarter" idx="13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29575B-0792-4BB3-9938-B2CD5B3D667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71629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389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50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4059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181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266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9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696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80010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90600"/>
            <a:ext cx="80010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8001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089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92C59663-CF03-B5DC-ABBA-6A7CD6A38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58878E9-31FA-7379-0546-87F8D191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Times" panose="02020603050405020304" pitchFamily="18" charset="0"/>
              </a:rPr>
              <a:t>Second level</a:t>
            </a:r>
          </a:p>
          <a:p>
            <a:pPr lvl="2"/>
            <a:r>
              <a:rPr lang="en-US" altLang="de-DE">
                <a:sym typeface="Times" panose="02020603050405020304" pitchFamily="18" charset="0"/>
              </a:rPr>
              <a:t>Third level</a:t>
            </a:r>
          </a:p>
          <a:p>
            <a:pPr lvl="3"/>
            <a:r>
              <a:rPr lang="en-US" altLang="de-DE">
                <a:sym typeface="Times" panose="02020603050405020304" pitchFamily="18" charset="0"/>
              </a:rPr>
              <a:t>Fourth level</a:t>
            </a:r>
          </a:p>
          <a:p>
            <a:pPr lvl="4"/>
            <a:r>
              <a:rPr lang="en-US" altLang="de-DE">
                <a:sym typeface="Times" panose="02020603050405020304" pitchFamily="18" charset="0"/>
              </a:rPr>
              <a:t>Fifth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BABB624-B4CB-5AE3-8BAB-A64DCD94F1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9" name="Picture 18">
            <a:extLst>
              <a:ext uri="{FF2B5EF4-FFF2-40B4-BE49-F238E27FC236}">
                <a16:creationId xmlns:a16="http://schemas.microsoft.com/office/drawing/2014/main" xmlns="" id="{5568B5AC-12C6-2B87-4959-B873906E25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xmlns="" id="{41EDC1C3-286D-1B13-593F-747AB63D0E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65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2">
            <a:extLst>
              <a:ext uri="{FF2B5EF4-FFF2-40B4-BE49-F238E27FC236}">
                <a16:creationId xmlns:a16="http://schemas.microsoft.com/office/drawing/2014/main" xmlns="" id="{B4383C99-33F5-2CED-A8D9-50402DD015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325688" y="6300788"/>
            <a:ext cx="5562600" cy="0"/>
          </a:xfrm>
          <a:prstGeom prst="line">
            <a:avLst/>
          </a:prstGeom>
          <a:noFill/>
          <a:ln w="20320">
            <a:solidFill>
              <a:srgbClr val="174C8E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/>
          <a:ea typeface="+mj-ea"/>
          <a:cs typeface="Verdana"/>
          <a:sym typeface="Times" panose="02020603050405020304" pitchFamily="18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1pPr>
      <a:lvl2pPr marL="6810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8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»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verlay-2ColumnText.png">
            <a:extLst>
              <a:ext uri="{FF2B5EF4-FFF2-40B4-BE49-F238E27FC236}">
                <a16:creationId xmlns:a16="http://schemas.microsoft.com/office/drawing/2014/main" xmlns="" id="{03D2822D-951A-4C4F-30B8-78259D631D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6364" y="660400"/>
            <a:ext cx="2667000" cy="54864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4" y="56896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3" y="736600"/>
            <a:ext cx="2667001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/>
            </a:ext>
          </a:extLst>
        </p:spPr>
        <p:txBody>
          <a:bodyPr tIns="0" bIns="0" upright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</a:t>
            </a: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Responder </a:t>
            </a: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38" y="3384490"/>
            <a:ext cx="2320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5" y="2823076"/>
            <a:ext cx="2508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 smtClean="0">
                <a:solidFill>
                  <a:srgbClr val="FFFFFF"/>
                </a:solidFill>
                <a:latin typeface="Avenir Medium" charset="0"/>
              </a:rPr>
              <a:t>Training of Trainers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3" y="4070350"/>
            <a:ext cx="2584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cs typeface="+mn-cs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E3F3B1-ABA9-5B26-C817-FEC7EC6F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2" y="3352800"/>
            <a:ext cx="595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Course Overview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0C4BE802-7BEC-6CF4-30FB-D03CA817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520" y="4070410"/>
            <a:ext cx="596932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&lt;Name&gt;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xmlns="" id="{50FA9281-C2E2-A51D-F3F6-7CA705F4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20482" name="TextBox 1">
            <a:extLst>
              <a:ext uri="{FF2B5EF4-FFF2-40B4-BE49-F238E27FC236}">
                <a16:creationId xmlns:a16="http://schemas.microsoft.com/office/drawing/2014/main" xmlns="" id="{D7ACCAC8-8347-05CF-B5AD-C3F81A78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483" name="Picture 1" descr="background.png">
            <a:extLst>
              <a:ext uri="{FF2B5EF4-FFF2-40B4-BE49-F238E27FC236}">
                <a16:creationId xmlns:a16="http://schemas.microsoft.com/office/drawing/2014/main" xmlns="" id="{80B22D96-9945-7CAE-59B7-6C63F7AB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xmlns="" id="{51CFF117-7C45-DD74-111E-6ADC406A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2388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4400">
                <a:solidFill>
                  <a:schemeClr val="bg1"/>
                </a:solidFill>
                <a:latin typeface="Avenir Medium" charset="0"/>
              </a:rPr>
              <a:t>Questions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xmlns="" id="{0220458D-E254-8916-858C-44163A3333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6682" y="3358356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Cuestión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532E104D-CF06-1D26-2516-0BBE0D3E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La question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6DEF34C9-2E72-5187-13BF-0F23AFBB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82863"/>
            <a:ext cx="1543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ar-SA" altLang="de-DE" sz="4400">
                <a:solidFill>
                  <a:srgbClr val="FFFFFF"/>
                </a:solidFill>
              </a:rPr>
              <a:t>الأسئلة</a:t>
            </a:r>
            <a:endParaRPr lang="en-US" altLang="de-DE" sz="4400">
              <a:solidFill>
                <a:srgbClr val="FFFFFF"/>
              </a:solidFill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ADB7A9F4-B3A6-84D0-D315-96B3D206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bg-BG" altLang="de-DE" sz="3600">
                <a:solidFill>
                  <a:srgbClr val="FFFFFF"/>
                </a:solidFill>
              </a:rPr>
              <a:t>въпроси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6584C284-55EE-14AF-691D-6CE9E465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FFFF"/>
                </a:solidFill>
              </a:rPr>
              <a:t>问题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xmlns="" id="{2C7A1733-B1E9-7B6C-2565-DB7E340D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otázky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xmlns="" id="{737E4BC9-916D-5BED-C205-802E096E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388620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spørgsmål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444BA777-F339-C21E-AE1A-F779F91C82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7856" y="2267744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vragen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D3D0BC9C-A0F2-A4D6-0809-A6913721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küsimused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4EE42A7B-36CF-1E35-04AC-208307FF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09800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kysymykset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63130D9D-FBED-369A-9718-7DF89A7B498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7624" y="2201862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600">
                <a:solidFill>
                  <a:srgbClr val="FFFFFF"/>
                </a:solidFill>
                <a:latin typeface="Avenir Medium" charset="0"/>
              </a:rPr>
              <a:t>Fragen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AA0B3C49-C4E2-CF83-D168-10F44E2C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497" name="Rectangle 18">
            <a:extLst>
              <a:ext uri="{FF2B5EF4-FFF2-40B4-BE49-F238E27FC236}">
                <a16:creationId xmlns:a16="http://schemas.microsoft.com/office/drawing/2014/main" xmlns="" id="{B7205F27-7EE9-C240-ED23-6E829231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सवालों के जवाब</a:t>
            </a:r>
          </a:p>
        </p:txBody>
      </p:sp>
      <p:sp>
        <p:nvSpPr>
          <p:cNvPr id="20498" name="Rectangle 19">
            <a:extLst>
              <a:ext uri="{FF2B5EF4-FFF2-40B4-BE49-F238E27FC236}">
                <a16:creationId xmlns:a16="http://schemas.microsoft.com/office/drawing/2014/main" xmlns="" id="{06BA601D-BC17-E1AE-3B30-D14A9593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226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pertanyaan</a:t>
            </a:r>
          </a:p>
        </p:txBody>
      </p:sp>
      <p:sp>
        <p:nvSpPr>
          <p:cNvPr id="20499" name="Rectangle 20">
            <a:extLst>
              <a:ext uri="{FF2B5EF4-FFF2-40B4-BE49-F238E27FC236}">
                <a16:creationId xmlns:a16="http://schemas.microsoft.com/office/drawing/2014/main" xmlns="" id="{55AE9407-68B6-4AED-AFB3-6EC119E32F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95788" y="2279650"/>
            <a:ext cx="172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domande</a:t>
            </a:r>
          </a:p>
        </p:txBody>
      </p:sp>
      <p:sp>
        <p:nvSpPr>
          <p:cNvPr id="20500" name="Rectangle 21">
            <a:extLst>
              <a:ext uri="{FF2B5EF4-FFF2-40B4-BE49-F238E27FC236}">
                <a16:creationId xmlns:a16="http://schemas.microsoft.com/office/drawing/2014/main" xmlns="" id="{C315A102-A1D7-E4E8-4DD6-B90228CB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FFFFFF"/>
                </a:solidFill>
              </a:rPr>
              <a:t>質問</a:t>
            </a:r>
            <a:endParaRPr lang="en-US" altLang="de-DE" sz="3200">
              <a:solidFill>
                <a:srgbClr val="FFFFFF"/>
              </a:solidFill>
            </a:endParaRPr>
          </a:p>
        </p:txBody>
      </p:sp>
      <p:sp>
        <p:nvSpPr>
          <p:cNvPr id="20501" name="Rectangle 22">
            <a:extLst>
              <a:ext uri="{FF2B5EF4-FFF2-40B4-BE49-F238E27FC236}">
                <a16:creationId xmlns:a16="http://schemas.microsoft.com/office/drawing/2014/main" xmlns="" id="{D2129767-F3F1-4995-35D3-ADA9F119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159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perguntas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1B093B-DA43-A00E-EFE2-83265C7ED85A}"/>
              </a:ext>
            </a:extLst>
          </p:cNvPr>
          <p:cNvSpPr/>
          <p:nvPr/>
        </p:nvSpPr>
        <p:spPr>
          <a:xfrm>
            <a:off x="2130425" y="1600200"/>
            <a:ext cx="137795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Times" panose="02020603050405020304" pitchFamily="18" charset="0"/>
              </a:rPr>
              <a:t>вопросов</a:t>
            </a:r>
          </a:p>
        </p:txBody>
      </p:sp>
      <p:sp>
        <p:nvSpPr>
          <p:cNvPr id="20503" name="Rectangle 24">
            <a:extLst>
              <a:ext uri="{FF2B5EF4-FFF2-40B4-BE49-F238E27FC236}">
                <a16:creationId xmlns:a16="http://schemas.microsoft.com/office/drawing/2014/main" xmlns="" id="{792599E6-96D5-7314-5E7C-24CCD081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607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sorular</a:t>
            </a:r>
          </a:p>
        </p:txBody>
      </p:sp>
      <p:sp>
        <p:nvSpPr>
          <p:cNvPr id="20504" name="TextBox 25">
            <a:extLst>
              <a:ext uri="{FF2B5EF4-FFF2-40B4-BE49-F238E27FC236}">
                <a16:creationId xmlns:a16="http://schemas.microsoft.com/office/drawing/2014/main" xmlns="" id="{74F3DFB5-2849-E4B6-9982-13C1F442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152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19900">
                <a:solidFill>
                  <a:srgbClr val="FFFFFF"/>
                </a:solidFill>
                <a:latin typeface="Avenir Medium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2ColumnText.png">
            <a:extLst>
              <a:ext uri="{FF2B5EF4-FFF2-40B4-BE49-F238E27FC236}">
                <a16:creationId xmlns:a16="http://schemas.microsoft.com/office/drawing/2014/main" xmlns="" id="{E123EDB8-6DD8-60DA-8687-96A7B738B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6114047" y="609600"/>
            <a:ext cx="2819400" cy="51816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7170" name="AutoShape 5">
            <a:extLst>
              <a:ext uri="{FF2B5EF4-FFF2-40B4-BE49-F238E27FC236}">
                <a16:creationId xmlns:a16="http://schemas.microsoft.com/office/drawing/2014/main" xmlns="" id="{7D05E2CF-AFE3-1892-E14E-A2FBC3B16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" y="358775"/>
            <a:ext cx="35988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740725-D13D-8F42-D2B4-1EE8A1BF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047" y="685800"/>
            <a:ext cx="28193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 err="1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CommunityResponder</a:t>
            </a: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 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xmlns="" id="{82937912-97D2-573D-4315-758CBF4A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975" y="4953001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 dirty="0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7173" name="Title 5">
            <a:extLst>
              <a:ext uri="{FF2B5EF4-FFF2-40B4-BE49-F238E27FC236}">
                <a16:creationId xmlns:a16="http://schemas.microsoft.com/office/drawing/2014/main" xmlns="" id="{F3C786C3-E9F6-B7C3-E910-039A4C9A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5608719" cy="1470025"/>
          </a:xfrm>
        </p:spPr>
        <p:txBody>
          <a:bodyPr/>
          <a:lstStyle/>
          <a:p>
            <a:pPr marL="0" indent="0"/>
            <a:r>
              <a:rPr lang="en-US" altLang="de-DE" dirty="0">
                <a:solidFill>
                  <a:srgbClr val="194C8D"/>
                </a:solidFill>
                <a:latin typeface="Avenir Medium" charset="0"/>
              </a:rPr>
              <a:t>Course Overview</a:t>
            </a: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xmlns="" id="{1CEE0E3D-4071-399A-3C49-9D90129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309473"/>
            <a:ext cx="5608719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Learnings targets</a:t>
            </a:r>
          </a:p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Course topics</a:t>
            </a:r>
          </a:p>
          <a:p>
            <a:pPr marL="0" lvl="1" algn="ctr">
              <a:lnSpc>
                <a:spcPct val="120000"/>
              </a:lnSpc>
            </a:pPr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Course variations</a:t>
            </a:r>
            <a:endParaRPr lang="en-AU" altLang="de-DE" sz="2800" dirty="0">
              <a:solidFill>
                <a:srgbClr val="194C8D"/>
              </a:solidFill>
              <a:latin typeface="Avenir Medium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>
            <a:extLst>
              <a:ext uri="{FF2B5EF4-FFF2-40B4-BE49-F238E27FC236}">
                <a16:creationId xmlns:a16="http://schemas.microsoft.com/office/drawing/2014/main" xmlns="" id="{3C4B8B51-CDF2-7DC4-3340-95C9C78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7D3BC20F-A652-A4E0-3DCA-E6B43357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we here?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800CE878-96F1-8742-E2CA-748BA8FC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745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earthquakes are one of the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deadliest natural hazards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more than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50 earthquakes every day 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worldwide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biggest cause of fatalities: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building collapse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/>
            </a:r>
            <a:b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</a:b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(responsible for 75% of all deaths)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85-95% live rescues 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from collapsed buildings the first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24-48 hours after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 the earthquake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after 120 hours: unlikely to survive </a:t>
            </a:r>
          </a:p>
        </p:txBody>
      </p:sp>
    </p:spTree>
    <p:extLst>
      <p:ext uri="{BB962C8B-B14F-4D97-AF65-F5344CB8AC3E}">
        <p14:creationId xmlns:p14="http://schemas.microsoft.com/office/powerpoint/2010/main" val="21974786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>
            <a:extLst>
              <a:ext uri="{FF2B5EF4-FFF2-40B4-BE49-F238E27FC236}">
                <a16:creationId xmlns:a16="http://schemas.microsoft.com/office/drawing/2014/main" xmlns="" id="{288E461F-A9A5-0776-78E5-D1AF588ED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xmlns="" id="{BEDE83AC-4FAA-7CD6-C4E4-F08FB8CF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AU" altLang="de-DE" sz="2800" i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</a:t>
            </a: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168567A9-5E02-51E8-0132-578E1F686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7200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locally organised rescue capability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professional rescuers (emergency services, civil </a:t>
            </a:r>
            <a:r>
              <a:rPr lang="en-GB" altLang="de-DE" sz="2400" dirty="0" err="1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defense</a:t>
            </a:r>
            <a:r>
              <a:rPr lang="en-GB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, military, police)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68567A9-5E02-51E8-0132-578E1F686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720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 marL="496888" indent="-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39688" indent="0">
              <a:spcBef>
                <a:spcPts val="800"/>
              </a:spcBef>
              <a:buSzPct val="100000"/>
            </a:pPr>
            <a:r>
              <a:rPr lang="en-GB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		</a:t>
            </a:r>
          </a:p>
          <a:p>
            <a:pPr marL="39688" indent="0" algn="ctr">
              <a:spcBef>
                <a:spcPts val="800"/>
              </a:spcBef>
              <a:buSzPct val="100000"/>
            </a:pPr>
            <a:r>
              <a:rPr lang="en-GB" altLang="de-DE" sz="28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AND</a:t>
            </a:r>
          </a:p>
          <a:p>
            <a:pPr marL="39688" indent="0" algn="ctr">
              <a:spcBef>
                <a:spcPts val="800"/>
              </a:spcBef>
              <a:buSzPct val="100000"/>
            </a:pPr>
            <a:endParaRPr lang="en-GB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non-professionals </a:t>
            </a:r>
            <a:r>
              <a:rPr lang="en-US" altLang="de-DE" sz="2400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(volunteers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, </a:t>
            </a:r>
            <a:r>
              <a:rPr lang="en-US" altLang="de-DE" sz="2400" dirty="0" err="1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neighbours</a:t>
            </a:r>
            <a:r>
              <a:rPr lang="en-US" altLang="de-DE" sz="2400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, friends – </a:t>
            </a:r>
            <a:r>
              <a:rPr lang="en-US" altLang="de-DE" sz="2400" b="1" dirty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you</a:t>
            </a:r>
            <a:r>
              <a:rPr lang="en-US" altLang="de-DE" sz="2400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!)</a:t>
            </a:r>
          </a:p>
          <a:p>
            <a:pPr marL="269875" indent="0">
              <a:spcBef>
                <a:spcPts val="800"/>
              </a:spcBef>
              <a:buSzPct val="100000"/>
            </a:pPr>
            <a:r>
              <a:rPr lang="en-US" altLang="de-DE" sz="2400" dirty="0" smtClean="0">
                <a:solidFill>
                  <a:srgbClr val="194C8D"/>
                </a:solidFill>
                <a:latin typeface="Wingdings" panose="05000000000000000000" pitchFamily="2" charset="2"/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en-US" altLang="de-DE" sz="2400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we call them “</a:t>
            </a:r>
            <a:r>
              <a:rPr lang="en-US" altLang="de-DE" sz="2400" i="1" dirty="0" smtClean="0">
                <a:solidFill>
                  <a:srgbClr val="194C8D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community responders”</a:t>
            </a:r>
            <a:endParaRPr lang="en-US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endParaRPr lang="en-GB" altLang="de-DE" sz="2400" dirty="0">
              <a:solidFill>
                <a:srgbClr val="194C8D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>
            <a:extLst>
              <a:ext uri="{FF2B5EF4-FFF2-40B4-BE49-F238E27FC236}">
                <a16:creationId xmlns:a16="http://schemas.microsoft.com/office/drawing/2014/main" xmlns="" id="{E780DD36-538B-7D3E-5AC5-04EBDA842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xmlns="" id="{759A7ED5-BED6-D416-BDE7-23DA87B3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8229600" cy="58737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Responders are important!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728F0238-465C-D812-9920-E3C9EF745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2" y="1409700"/>
            <a:ext cx="81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50800" tIns="50800" bIns="50800"/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>
              <a:spcBef>
                <a:spcPts val="800"/>
              </a:spcBef>
              <a:buSzPct val="100000"/>
              <a:defRPr/>
            </a:pPr>
            <a:endParaRPr lang="en-US" sz="1000" dirty="0">
              <a:solidFill>
                <a:srgbClr val="194C8D"/>
              </a:solidFill>
              <a:latin typeface="Arial" charset="0"/>
              <a:cs typeface="Arial" charset="0"/>
              <a:sym typeface="Times" charset="0"/>
            </a:endParaRPr>
          </a:p>
          <a:p>
            <a:pPr>
              <a:spcBef>
                <a:spcPts val="600"/>
              </a:spcBef>
              <a:buSzPct val="100000"/>
              <a:defRPr/>
            </a:pPr>
            <a:r>
              <a:rPr lang="en-US" sz="2400" dirty="0">
                <a:solidFill>
                  <a:srgbClr val="194C8D"/>
                </a:solidFill>
                <a:latin typeface="Arial" charset="0"/>
                <a:cs typeface="Arial" charset="0"/>
                <a:sym typeface="Times" charset="0"/>
              </a:rPr>
              <a:t>They… 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194C8D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" charset="0"/>
              </a:rPr>
              <a:t>rescue right after an earthquake 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194C8D"/>
                </a:solidFill>
                <a:latin typeface="Arial" charset="0"/>
                <a:cs typeface="Arial" charset="0"/>
                <a:sym typeface="Times" charset="0"/>
              </a:rPr>
              <a:t>give information to others (e.g. professional teams)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194C8D"/>
                </a:solidFill>
                <a:latin typeface="Arial" charset="0"/>
                <a:cs typeface="Arial" charset="0"/>
                <a:sym typeface="Times" charset="0"/>
              </a:rPr>
              <a:t>start the first assessment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0809D29-8ABE-37A8-F862-7C0F5A1F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05200"/>
            <a:ext cx="3352800" cy="2514600"/>
          </a:xfrm>
          <a:prstGeom prst="rect">
            <a:avLst/>
          </a:prstGeom>
        </p:spPr>
      </p:pic>
      <p:pic>
        <p:nvPicPr>
          <p:cNvPr id="8" name="Grafik 7" descr="Ein Bild, das Gras, draußen, Gebäude, alt enthält.&#10;&#10;Automatisch generierte Beschreibung">
            <a:extLst>
              <a:ext uri="{FF2B5EF4-FFF2-40B4-BE49-F238E27FC236}">
                <a16:creationId xmlns:a16="http://schemas.microsoft.com/office/drawing/2014/main" xmlns="" id="{24E45A34-7311-44EE-6553-A5F59502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4038600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FRT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for </a:t>
            </a: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esponders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2008, it was implemented in many countries.  </a:t>
            </a:r>
          </a:p>
          <a:p>
            <a:pPr marL="39688" indent="0">
              <a:spcBef>
                <a:spcPts val="1800"/>
              </a:spcBef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CRT is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re-designed for </a:t>
            </a:r>
            <a:r>
              <a:rPr lang="en-AU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non-professional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esponders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9688" indent="0">
              <a:spcBef>
                <a:spcPts val="600"/>
              </a:spcBef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…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simple language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understand by everyone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too technical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but effective small exercises</a:t>
            </a:r>
            <a:endParaRPr lang="en-AU" altLang="de-DE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66380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AU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Responders Training (FRT) &amp; </a:t>
            </a:r>
            <a:br>
              <a:rPr lang="en-AU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Responders Training (CRT)</a:t>
            </a:r>
            <a:endParaRPr lang="en-AU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3962400"/>
          </a:xfrm>
        </p:spPr>
        <p:txBody>
          <a:bodyPr/>
          <a:lstStyle/>
          <a:p>
            <a:pPr marL="0" indent="0">
              <a:buFont typeface="Times" panose="02020603050405020304" pitchFamily="18" charset="0"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…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basic rescue methodology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do basic search and rescue work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provide initial first aid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manage a rescue team</a:t>
            </a:r>
          </a:p>
          <a:p>
            <a:pPr marL="269875" indent="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to coordinate rescue works</a:t>
            </a: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Goals:</a:t>
            </a:r>
          </a:p>
        </p:txBody>
      </p:sp>
    </p:spTree>
    <p:extLst>
      <p:ext uri="{BB962C8B-B14F-4D97-AF65-F5344CB8AC3E}">
        <p14:creationId xmlns:p14="http://schemas.microsoft.com/office/powerpoint/2010/main" val="14004275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4406205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Trainers Course: 4 days 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Course: 3 days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can be shortened or expanded (toolbox)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can be done virtually or in-person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can be used as re-fresher, too</a:t>
            </a:r>
          </a:p>
          <a:p>
            <a:pPr marL="39688" indent="0">
              <a:buClrTx/>
              <a:buNone/>
            </a:pPr>
            <a:endParaRPr lang="en-AU" altLang="de-DE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And Flexible</a:t>
            </a:r>
          </a:p>
        </p:txBody>
      </p:sp>
    </p:spTree>
    <p:extLst>
      <p:ext uri="{BB962C8B-B14F-4D97-AF65-F5344CB8AC3E}">
        <p14:creationId xmlns:p14="http://schemas.microsoft.com/office/powerpoint/2010/main" val="32922712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2614"/>
            <a:ext cx="7620000" cy="4484786"/>
          </a:xfrm>
        </p:spPr>
        <p:txBody>
          <a:bodyPr/>
          <a:lstStyle/>
          <a:p>
            <a:pPr marL="39688" indent="0">
              <a:buFont typeface="Times" panose="02020603050405020304" pitchFamily="18" charset="0"/>
              <a:buNone/>
            </a:pPr>
            <a:endParaRPr lang="en-AU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8" indent="0">
              <a:buClrTx/>
              <a:buNone/>
            </a:pP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take more from the course when it fits their local situation.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course is designed as tool box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can be taken out if not needed.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pictures are place holders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be changed to local examples.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AU" altLang="de-DE" sz="2400" b="1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for a training centre! </a:t>
            </a: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can be adopted to any place.</a:t>
            </a:r>
            <a:endParaRPr lang="en-AU" altLang="de-DE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2126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en-AU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Localisation</a:t>
            </a:r>
          </a:p>
        </p:txBody>
      </p:sp>
    </p:spTree>
    <p:extLst>
      <p:ext uri="{BB962C8B-B14F-4D97-AF65-F5344CB8AC3E}">
        <p14:creationId xmlns:p14="http://schemas.microsoft.com/office/powerpoint/2010/main" val="3794609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solidFill>
          <a:srgbClr val="00CC99"/>
        </a:solidFill>
        <a:ln w="19050" cap="flat" cmpd="sng" algn="ctr">
          <a:solidFill>
            <a:srgbClr val="174C8E">
              <a:alpha val="84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6043E801ECD41A66A5AFD31B86233" ma:contentTypeVersion="16" ma:contentTypeDescription="Create a new document." ma:contentTypeScope="" ma:versionID="121387458f2ae338a5cbee273aedf244">
  <xsd:schema xmlns:xsd="http://www.w3.org/2001/XMLSchema" xmlns:xs="http://www.w3.org/2001/XMLSchema" xmlns:p="http://schemas.microsoft.com/office/2006/metadata/properties" xmlns:ns2="f154b4d9-7ec7-4b5e-b168-732fe2c0b380" xmlns:ns3="68230cab-cc78-4ac7-aee1-eaf700f54e1c" targetNamespace="http://schemas.microsoft.com/office/2006/metadata/properties" ma:root="true" ma:fieldsID="d174b98f52e87b7c70e193e45db16df2" ns2:_="" ns3:_="">
    <xsd:import namespace="f154b4d9-7ec7-4b5e-b168-732fe2c0b380"/>
    <xsd:import namespace="68230cab-cc78-4ac7-aee1-eaf700f54e1c"/>
    <xsd:element name="properties">
      <xsd:complexType>
        <xsd:sequence>
          <xsd:element name="documentManagement">
            <xsd:complexType>
              <xsd:all>
                <xsd:element ref="ns2:Content_x0020_Type_x0020_Group" minOccurs="0"/>
                <xsd:element ref="ns3:Branded_x0020_Template_x0020_Typ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4b4d9-7ec7-4b5e-b168-732fe2c0b380" elementFormDefault="qualified">
    <xsd:import namespace="http://schemas.microsoft.com/office/2006/documentManagement/types"/>
    <xsd:import namespace="http://schemas.microsoft.com/office/infopath/2007/PartnerControls"/>
    <xsd:element name="Content_x0020_Type_x0020_Group" ma:index="8" nillable="true" ma:displayName="Content Type Group" ma:list="{412b606c-95d6-4214-b204-4aaaf20d7163}" ma:internalName="Content_x0020_Type_x0020_Group" ma:showField="Title" ma:web="f154b4d9-7ec7-4b5e-b168-732fe2c0b380">
      <xsd:simpleType>
        <xsd:restriction base="dms:Lookup"/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1f1de8b-89a0-4787-8e73-73fc7a8fdf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10f3e123-e7af-4e8b-87c7-dc58a623ede4}" ma:internalName="TaxCatchAll" ma:showField="CatchAllData" ma:web="f154b4d9-7ec7-4b5e-b168-732fe2c0b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0f3e123-e7af-4e8b-87c7-dc58a623ede4}" ma:internalName="TaxCatchAllLabel" ma:readOnly="true" ma:showField="CatchAllDataLabel" ma:web="f154b4d9-7ec7-4b5e-b168-732fe2c0b3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30cab-cc78-4ac7-aee1-eaf700f54e1c" elementFormDefault="qualified">
    <xsd:import namespace="http://schemas.microsoft.com/office/2006/documentManagement/types"/>
    <xsd:import namespace="http://schemas.microsoft.com/office/infopath/2007/PartnerControls"/>
    <xsd:element name="Branded_x0020_Template_x0020_Type" ma:index="9" nillable="true" ma:displayName="Template Type" ma:default="Documents/Presentations/Folder" ma:format="Dropdown" ma:internalName="Branded_x0020_Template_x0020_Type">
      <xsd:simpleType>
        <xsd:restriction base="dms:Choice">
          <xsd:enumeration value="Documents/Presentations/Folder"/>
          <xsd:enumeration value="Images/Logo"/>
          <xsd:enumeration value="Communications/Contac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21" ma:contentTypeDescription="Create a new document." ma:contentTypeScope="" ma:versionID="c0abb2763dea8ea4c2baa7ca59b13893">
  <xsd:schema xmlns:xsd="http://www.w3.org/2001/XMLSchema" xmlns:xs="http://www.w3.org/2001/XMLSchema" xmlns:p="http://schemas.microsoft.com/office/2006/metadata/properties" xmlns:ns2="f1bae91e-3907-439b-bcc8-55e41ee05a99" xmlns:ns3="1f53fade-b7a2-46aa-9ff1-583a0afc40b4" xmlns:ns4="985ec44e-1bab-4c0b-9df0-6ba128686fc9" targetNamespace="http://schemas.microsoft.com/office/2006/metadata/properties" ma:root="true" ma:fieldsID="5389443d29b57e271e872c84a7ae4db3" ns2:_="" ns3:_="" ns4:_="">
    <xsd:import namespace="f1bae91e-3907-439b-bcc8-55e41ee05a99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_Flow_SignoffStatus xmlns="f1bae91e-3907-439b-bcc8-55e41ee05a99" xsi:nil="true"/>
    <lcf76f155ced4ddcb4097134ff3c332f xmlns="f1bae91e-3907-439b-bcc8-55e41ee05a99">
      <Terms xmlns="http://schemas.microsoft.com/office/infopath/2007/PartnerControls"/>
    </lcf76f155ced4ddcb4097134ff3c332f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5456E-B4ED-4410-9F74-F8D690C3EA6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FE89A8F-B6BD-472A-8F4E-8E09856FE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4b4d9-7ec7-4b5e-b168-732fe2c0b380"/>
    <ds:schemaRef ds:uri="68230cab-cc78-4ac7-aee1-eaf700f54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446088-8520-4F40-A291-FD916C02AAAC}"/>
</file>

<file path=customXml/itemProps4.xml><?xml version="1.0" encoding="utf-8"?>
<ds:datastoreItem xmlns:ds="http://schemas.openxmlformats.org/officeDocument/2006/customXml" ds:itemID="{84318707-021B-46DE-A829-29F2C5D1879E}">
  <ds:schemaRefs>
    <ds:schemaRef ds:uri="http://schemas.microsoft.com/office/2006/metadata/properties"/>
    <ds:schemaRef ds:uri="http://schemas.microsoft.com/office/infopath/2007/PartnerControls"/>
    <ds:schemaRef ds:uri="f154b4d9-7ec7-4b5e-b168-732fe2c0b380"/>
    <ds:schemaRef ds:uri="68230cab-cc78-4ac7-aee1-eaf700f54e1c"/>
  </ds:schemaRefs>
</ds:datastoreItem>
</file>

<file path=customXml/itemProps5.xml><?xml version="1.0" encoding="utf-8"?>
<ds:datastoreItem xmlns:ds="http://schemas.openxmlformats.org/officeDocument/2006/customXml" ds:itemID="{4B60236D-BF27-45AE-893E-EBB68286E0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Pages>0</Pages>
  <Words>310</Words>
  <Characters>0</Characters>
  <Application>Microsoft Office PowerPoint</Application>
  <PresentationFormat>Bildschirmpräsentation (4:3)</PresentationFormat>
  <Lines>0</Lines>
  <Paragraphs>84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3" baseType="lpstr">
      <vt:lpstr>ＭＳ ゴシック</vt:lpstr>
      <vt:lpstr>MS PGothic</vt:lpstr>
      <vt:lpstr>MS PGothic</vt:lpstr>
      <vt:lpstr>Arial</vt:lpstr>
      <vt:lpstr>Avenir Medium</vt:lpstr>
      <vt:lpstr>Calibri</vt:lpstr>
      <vt:lpstr>Times</vt:lpstr>
      <vt:lpstr>Times New Roman</vt:lpstr>
      <vt:lpstr>Verdana</vt:lpstr>
      <vt:lpstr>Wingdings</vt:lpstr>
      <vt:lpstr>ヒラギノ明朝 ProN W3</vt:lpstr>
      <vt:lpstr>1_Title &amp; Bullets</vt:lpstr>
      <vt:lpstr>PowerPoint-Präsentation</vt:lpstr>
      <vt:lpstr>Course Overview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OCHA Powerpoint Presentation_white</dc:title>
  <dc:creator>Peter Goxharaj</dc:creator>
  <cp:lastModifiedBy>Microsoft-Konto</cp:lastModifiedBy>
  <cp:revision>345</cp:revision>
  <dcterms:created xsi:type="dcterms:W3CDTF">2009-07-08T19:39:17Z</dcterms:created>
  <dcterms:modified xsi:type="dcterms:W3CDTF">2024-05-06T09:27:50Z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2400.00000000000</vt:lpwstr>
  </property>
  <property fmtid="{D5CDD505-2E9C-101B-9397-08002B2CF9AE}" pid="4" name="_dlc_DocId">
    <vt:lpwstr>OCHANET-296-24</vt:lpwstr>
  </property>
  <property fmtid="{D5CDD505-2E9C-101B-9397-08002B2CF9AE}" pid="5" name="_dlc_DocIdItemGuid">
    <vt:lpwstr>5b94cdea-a054-4aa5-90ae-22d7b016bbf1</vt:lpwstr>
  </property>
  <property fmtid="{D5CDD505-2E9C-101B-9397-08002B2CF9AE}" pid="6" name="_dlc_DocIdUrl">
    <vt:lpwstr>https://ochanet.unocha.org/OS/HQ_Branches_Offices/CISB/OCHA_Templates/_layouts/DocIdRedir.aspx?ID=OCHANET-296-24, OCHANET-296-24</vt:lpwstr>
  </property>
  <property fmtid="{D5CDD505-2E9C-101B-9397-08002B2CF9AE}" pid="7" name="ContentTypeId">
    <vt:lpwstr>0x010100AFB7C7DF9AA3604DBA9EFFD7647AF866</vt:lpwstr>
  </property>
</Properties>
</file>